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08" r:id="rId2"/>
    <p:sldId id="306" r:id="rId3"/>
    <p:sldId id="331" r:id="rId4"/>
    <p:sldId id="330" r:id="rId5"/>
    <p:sldId id="283" r:id="rId6"/>
    <p:sldId id="290" r:id="rId7"/>
    <p:sldId id="278" r:id="rId8"/>
    <p:sldId id="300" r:id="rId9"/>
    <p:sldId id="312" r:id="rId10"/>
    <p:sldId id="309" r:id="rId11"/>
    <p:sldId id="310" r:id="rId12"/>
    <p:sldId id="311" r:id="rId13"/>
    <p:sldId id="313" r:id="rId14"/>
    <p:sldId id="314" r:id="rId15"/>
    <p:sldId id="315" r:id="rId16"/>
    <p:sldId id="317" r:id="rId17"/>
    <p:sldId id="318" r:id="rId18"/>
    <p:sldId id="319" r:id="rId19"/>
    <p:sldId id="320" r:id="rId20"/>
    <p:sldId id="323" r:id="rId21"/>
    <p:sldId id="321" r:id="rId22"/>
    <p:sldId id="316" r:id="rId23"/>
    <p:sldId id="324" r:id="rId24"/>
    <p:sldId id="281" r:id="rId25"/>
    <p:sldId id="325" r:id="rId26"/>
    <p:sldId id="326" r:id="rId27"/>
    <p:sldId id="328" r:id="rId28"/>
    <p:sldId id="327" r:id="rId2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09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19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438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3048000" algn="l" defTabSz="121856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3657600" algn="l" defTabSz="121856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4267200" algn="l" defTabSz="121856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4876800" algn="l" defTabSz="121856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01">
          <p15:clr>
            <a:srgbClr val="A4A3A4"/>
          </p15:clr>
        </p15:guide>
        <p15:guide id="2" pos="2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F5327"/>
    <a:srgbClr val="418AB3"/>
    <a:srgbClr val="FE9E00"/>
    <a:srgbClr val="F7AC12"/>
    <a:srgbClr val="FACC39"/>
    <a:srgbClr val="3A5063"/>
    <a:srgbClr val="00A98F"/>
    <a:srgbClr val="A5C067"/>
    <a:srgbClr val="00939E"/>
    <a:srgbClr val="00ADB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441" autoAdjust="0"/>
    <p:restoredTop sz="94660"/>
  </p:normalViewPr>
  <p:slideViewPr>
    <p:cSldViewPr>
      <p:cViewPr varScale="1">
        <p:scale>
          <a:sx n="65" d="100"/>
          <a:sy n="65" d="100"/>
        </p:scale>
        <p:origin x="-720" y="-114"/>
      </p:cViewPr>
      <p:guideLst>
        <p:guide orient="horz" pos="4201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8E6367-E7F3-4A25-88E5-EC50EE32FCF1}" type="doc">
      <dgm:prSet loTypeId="urn:microsoft.com/office/officeart/2005/8/layout/pyramid1" loCatId="pyramid" qsTypeId="urn:microsoft.com/office/officeart/2005/8/quickstyle/simple1" qsCatId="simple" csTypeId="urn:microsoft.com/office/officeart/2005/8/colors/colorful1#1" csCatId="colorful" phldr="1"/>
      <dgm:spPr/>
    </dgm:pt>
    <dgm:pt modelId="{DE9E068C-68B5-4030-B66F-E04E3D23D759}">
      <dgm:prSet phldrT="[文本]" custT="1"/>
      <dgm:spPr/>
      <dgm:t>
        <a:bodyPr/>
        <a:lstStyle/>
        <a:p>
          <a:r>
            <a:rPr lang="zh-CN" altLang="en-US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塔尖</a:t>
          </a:r>
          <a:endParaRPr lang="zh-CN" altLang="en-US" sz="24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CE52C03-AF50-41BE-9E35-6C80C6A1139E}" type="parTrans" cxnId="{70529C7E-FF75-4394-842F-1CBC95D58084}">
      <dgm:prSet/>
      <dgm:spPr/>
      <dgm:t>
        <a:bodyPr/>
        <a:lstStyle/>
        <a:p>
          <a:endParaRPr lang="zh-CN" altLang="en-US"/>
        </a:p>
      </dgm:t>
    </dgm:pt>
    <dgm:pt modelId="{875A7178-D505-41B3-9CE3-2330C7AB3A13}" type="sibTrans" cxnId="{70529C7E-FF75-4394-842F-1CBC95D58084}">
      <dgm:prSet/>
      <dgm:spPr/>
      <dgm:t>
        <a:bodyPr/>
        <a:lstStyle/>
        <a:p>
          <a:endParaRPr lang="zh-CN" altLang="en-US"/>
        </a:p>
      </dgm:t>
    </dgm:pt>
    <dgm:pt modelId="{7387B0E4-F9C7-47A6-92BD-47DA9EF31C4F}">
      <dgm:prSet phldrT="[文本]" custT="1"/>
      <dgm:spPr/>
      <dgm:t>
        <a:bodyPr/>
        <a:lstStyle/>
        <a:p>
          <a:r>
            <a:rPr lang="zh-CN" altLang="en-US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塔身</a:t>
          </a:r>
          <a:endParaRPr lang="zh-CN" altLang="en-US" sz="24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4E3785F-636A-4C42-85F4-8EE2CAB96C30}" type="parTrans" cxnId="{8022088D-2392-4296-97C7-8BB39BEBE91C}">
      <dgm:prSet/>
      <dgm:spPr/>
      <dgm:t>
        <a:bodyPr/>
        <a:lstStyle/>
        <a:p>
          <a:endParaRPr lang="zh-CN" altLang="en-US"/>
        </a:p>
      </dgm:t>
    </dgm:pt>
    <dgm:pt modelId="{F04FD5BC-8F97-425D-BA5E-6E13209938CD}" type="sibTrans" cxnId="{8022088D-2392-4296-97C7-8BB39BEBE91C}">
      <dgm:prSet/>
      <dgm:spPr/>
      <dgm:t>
        <a:bodyPr/>
        <a:lstStyle/>
        <a:p>
          <a:endParaRPr lang="zh-CN" altLang="en-US"/>
        </a:p>
      </dgm:t>
    </dgm:pt>
    <dgm:pt modelId="{0885ED84-4322-44A1-A866-ABE0A36D1476}">
      <dgm:prSet phldrT="[文本]" custT="1"/>
      <dgm:spPr/>
      <dgm:t>
        <a:bodyPr/>
        <a:lstStyle/>
        <a:p>
          <a:r>
            <a:rPr lang="zh-CN" altLang="en-US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塔基</a:t>
          </a:r>
          <a:endParaRPr lang="zh-CN" altLang="en-US" sz="24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66FDEFD-8C33-4926-91F2-9455DDA05E05}" type="parTrans" cxnId="{8B2C8BAF-44C0-4BEF-903B-F08086804C08}">
      <dgm:prSet/>
      <dgm:spPr/>
      <dgm:t>
        <a:bodyPr/>
        <a:lstStyle/>
        <a:p>
          <a:endParaRPr lang="zh-CN" altLang="en-US"/>
        </a:p>
      </dgm:t>
    </dgm:pt>
    <dgm:pt modelId="{0F0B5E26-A51F-485B-A906-65319A75DEF9}" type="sibTrans" cxnId="{8B2C8BAF-44C0-4BEF-903B-F08086804C08}">
      <dgm:prSet/>
      <dgm:spPr/>
      <dgm:t>
        <a:bodyPr/>
        <a:lstStyle/>
        <a:p>
          <a:endParaRPr lang="zh-CN" altLang="en-US"/>
        </a:p>
      </dgm:t>
    </dgm:pt>
    <dgm:pt modelId="{1675095C-A866-4670-92D0-C0822E5003E5}" type="pres">
      <dgm:prSet presAssocID="{C28E6367-E7F3-4A25-88E5-EC50EE32FCF1}" presName="Name0" presStyleCnt="0">
        <dgm:presLayoutVars>
          <dgm:dir/>
          <dgm:animLvl val="lvl"/>
          <dgm:resizeHandles val="exact"/>
        </dgm:presLayoutVars>
      </dgm:prSet>
      <dgm:spPr/>
    </dgm:pt>
    <dgm:pt modelId="{95570B95-5CC6-4BF9-BDE8-3CCEE5C39A63}" type="pres">
      <dgm:prSet presAssocID="{DE9E068C-68B5-4030-B66F-E04E3D23D759}" presName="Name8" presStyleCnt="0"/>
      <dgm:spPr/>
    </dgm:pt>
    <dgm:pt modelId="{67E662EA-7869-426F-8DB9-96C7E6CDE953}" type="pres">
      <dgm:prSet presAssocID="{DE9E068C-68B5-4030-B66F-E04E3D23D759}" presName="level" presStyleLbl="node1" presStyleIdx="0" presStyleCnt="3" custLinFactNeighborX="75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64E23D5-0B36-4047-ABF5-AB31311C39B4}" type="pres">
      <dgm:prSet presAssocID="{DE9E068C-68B5-4030-B66F-E04E3D23D75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385B148-16EA-418C-BE4F-841F6A99DA39}" type="pres">
      <dgm:prSet presAssocID="{7387B0E4-F9C7-47A6-92BD-47DA9EF31C4F}" presName="Name8" presStyleCnt="0"/>
      <dgm:spPr/>
    </dgm:pt>
    <dgm:pt modelId="{C98E0224-429D-4A3E-B000-849028BCFC23}" type="pres">
      <dgm:prSet presAssocID="{7387B0E4-F9C7-47A6-92BD-47DA9EF31C4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19B2372-4E0C-4E94-8B74-C8726F094A2C}" type="pres">
      <dgm:prSet presAssocID="{7387B0E4-F9C7-47A6-92BD-47DA9EF31C4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925165-2EE3-4A08-95DC-BA7BDF4B6AB2}" type="pres">
      <dgm:prSet presAssocID="{0885ED84-4322-44A1-A866-ABE0A36D1476}" presName="Name8" presStyleCnt="0"/>
      <dgm:spPr/>
    </dgm:pt>
    <dgm:pt modelId="{A4BD76B2-73F7-4146-86A7-C7A3AAB5770B}" type="pres">
      <dgm:prSet presAssocID="{0885ED84-4322-44A1-A866-ABE0A36D147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1E8223D-8E58-4984-808F-7FA49DD70E43}" type="pres">
      <dgm:prSet presAssocID="{0885ED84-4322-44A1-A866-ABE0A36D147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3A35052-CC9C-4E3F-9E0C-30A937B3B620}" type="presOf" srcId="{0885ED84-4322-44A1-A866-ABE0A36D1476}" destId="{A4BD76B2-73F7-4146-86A7-C7A3AAB5770B}" srcOrd="0" destOrd="0" presId="urn:microsoft.com/office/officeart/2005/8/layout/pyramid1"/>
    <dgm:cxn modelId="{E16C5B9B-788E-47EE-A1ED-D3DFDA59F9A9}" type="presOf" srcId="{C28E6367-E7F3-4A25-88E5-EC50EE32FCF1}" destId="{1675095C-A866-4670-92D0-C0822E5003E5}" srcOrd="0" destOrd="0" presId="urn:microsoft.com/office/officeart/2005/8/layout/pyramid1"/>
    <dgm:cxn modelId="{42DD724C-BB01-4FFC-9E62-F469D587C6D8}" type="presOf" srcId="{7387B0E4-F9C7-47A6-92BD-47DA9EF31C4F}" destId="{C98E0224-429D-4A3E-B000-849028BCFC23}" srcOrd="0" destOrd="0" presId="urn:microsoft.com/office/officeart/2005/8/layout/pyramid1"/>
    <dgm:cxn modelId="{8B2C8BAF-44C0-4BEF-903B-F08086804C08}" srcId="{C28E6367-E7F3-4A25-88E5-EC50EE32FCF1}" destId="{0885ED84-4322-44A1-A866-ABE0A36D1476}" srcOrd="2" destOrd="0" parTransId="{066FDEFD-8C33-4926-91F2-9455DDA05E05}" sibTransId="{0F0B5E26-A51F-485B-A906-65319A75DEF9}"/>
    <dgm:cxn modelId="{D6644542-7F10-4BC6-ACA9-B6A890EAD397}" type="presOf" srcId="{DE9E068C-68B5-4030-B66F-E04E3D23D759}" destId="{E64E23D5-0B36-4047-ABF5-AB31311C39B4}" srcOrd="1" destOrd="0" presId="urn:microsoft.com/office/officeart/2005/8/layout/pyramid1"/>
    <dgm:cxn modelId="{9A47B93D-DC44-47DF-819C-468EC41068B9}" type="presOf" srcId="{7387B0E4-F9C7-47A6-92BD-47DA9EF31C4F}" destId="{B19B2372-4E0C-4E94-8B74-C8726F094A2C}" srcOrd="1" destOrd="0" presId="urn:microsoft.com/office/officeart/2005/8/layout/pyramid1"/>
    <dgm:cxn modelId="{70529C7E-FF75-4394-842F-1CBC95D58084}" srcId="{C28E6367-E7F3-4A25-88E5-EC50EE32FCF1}" destId="{DE9E068C-68B5-4030-B66F-E04E3D23D759}" srcOrd="0" destOrd="0" parTransId="{8CE52C03-AF50-41BE-9E35-6C80C6A1139E}" sibTransId="{875A7178-D505-41B3-9CE3-2330C7AB3A13}"/>
    <dgm:cxn modelId="{44275FD2-7AD0-4989-AC03-FB263338634C}" type="presOf" srcId="{DE9E068C-68B5-4030-B66F-E04E3D23D759}" destId="{67E662EA-7869-426F-8DB9-96C7E6CDE953}" srcOrd="0" destOrd="0" presId="urn:microsoft.com/office/officeart/2005/8/layout/pyramid1"/>
    <dgm:cxn modelId="{8022088D-2392-4296-97C7-8BB39BEBE91C}" srcId="{C28E6367-E7F3-4A25-88E5-EC50EE32FCF1}" destId="{7387B0E4-F9C7-47A6-92BD-47DA9EF31C4F}" srcOrd="1" destOrd="0" parTransId="{44E3785F-636A-4C42-85F4-8EE2CAB96C30}" sibTransId="{F04FD5BC-8F97-425D-BA5E-6E13209938CD}"/>
    <dgm:cxn modelId="{61120EA6-DCAB-46F7-87D7-77E178C3DAAB}" type="presOf" srcId="{0885ED84-4322-44A1-A866-ABE0A36D1476}" destId="{71E8223D-8E58-4984-808F-7FA49DD70E43}" srcOrd="1" destOrd="0" presId="urn:microsoft.com/office/officeart/2005/8/layout/pyramid1"/>
    <dgm:cxn modelId="{F14BB5AF-8397-4CBA-B0CF-C243A2ED913E}" type="presParOf" srcId="{1675095C-A866-4670-92D0-C0822E5003E5}" destId="{95570B95-5CC6-4BF9-BDE8-3CCEE5C39A63}" srcOrd="0" destOrd="0" presId="urn:microsoft.com/office/officeart/2005/8/layout/pyramid1"/>
    <dgm:cxn modelId="{4F249EED-4172-4DD1-91B8-FEA520362F32}" type="presParOf" srcId="{95570B95-5CC6-4BF9-BDE8-3CCEE5C39A63}" destId="{67E662EA-7869-426F-8DB9-96C7E6CDE953}" srcOrd="0" destOrd="0" presId="urn:microsoft.com/office/officeart/2005/8/layout/pyramid1"/>
    <dgm:cxn modelId="{C23687A4-8355-4860-AAA0-10CC44721DEA}" type="presParOf" srcId="{95570B95-5CC6-4BF9-BDE8-3CCEE5C39A63}" destId="{E64E23D5-0B36-4047-ABF5-AB31311C39B4}" srcOrd="1" destOrd="0" presId="urn:microsoft.com/office/officeart/2005/8/layout/pyramid1"/>
    <dgm:cxn modelId="{6A7D0EF7-5E8F-40F5-8B87-E835EF3F00C5}" type="presParOf" srcId="{1675095C-A866-4670-92D0-C0822E5003E5}" destId="{E385B148-16EA-418C-BE4F-841F6A99DA39}" srcOrd="1" destOrd="0" presId="urn:microsoft.com/office/officeart/2005/8/layout/pyramid1"/>
    <dgm:cxn modelId="{134EB041-4B90-4010-AA8E-ED0B9077C5A8}" type="presParOf" srcId="{E385B148-16EA-418C-BE4F-841F6A99DA39}" destId="{C98E0224-429D-4A3E-B000-849028BCFC23}" srcOrd="0" destOrd="0" presId="urn:microsoft.com/office/officeart/2005/8/layout/pyramid1"/>
    <dgm:cxn modelId="{97E232A5-C9E1-494B-AA7A-812BE60C0616}" type="presParOf" srcId="{E385B148-16EA-418C-BE4F-841F6A99DA39}" destId="{B19B2372-4E0C-4E94-8B74-C8726F094A2C}" srcOrd="1" destOrd="0" presId="urn:microsoft.com/office/officeart/2005/8/layout/pyramid1"/>
    <dgm:cxn modelId="{6A472028-490C-4119-9980-770F2A7DD3E2}" type="presParOf" srcId="{1675095C-A866-4670-92D0-C0822E5003E5}" destId="{FE925165-2EE3-4A08-95DC-BA7BDF4B6AB2}" srcOrd="2" destOrd="0" presId="urn:microsoft.com/office/officeart/2005/8/layout/pyramid1"/>
    <dgm:cxn modelId="{50383FD0-0CF2-4878-A1A1-D82F82C3BE4D}" type="presParOf" srcId="{FE925165-2EE3-4A08-95DC-BA7BDF4B6AB2}" destId="{A4BD76B2-73F7-4146-86A7-C7A3AAB5770B}" srcOrd="0" destOrd="0" presId="urn:microsoft.com/office/officeart/2005/8/layout/pyramid1"/>
    <dgm:cxn modelId="{880AF637-D5D6-454F-AC3E-F75DC2247F69}" type="presParOf" srcId="{FE925165-2EE3-4A08-95DC-BA7BDF4B6AB2}" destId="{71E8223D-8E58-4984-808F-7FA49DD70E4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662EA-7869-426F-8DB9-96C7E6CDE953}">
      <dsp:nvSpPr>
        <dsp:cNvPr id="0" name=""/>
        <dsp:cNvSpPr/>
      </dsp:nvSpPr>
      <dsp:spPr>
        <a:xfrm>
          <a:off x="1800204" y="0"/>
          <a:ext cx="1786714" cy="1359161"/>
        </a:xfrm>
        <a:prstGeom prst="trapezoid">
          <a:avLst>
            <a:gd name="adj" fmla="val 6572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塔尖</a:t>
          </a:r>
          <a:endParaRPr lang="zh-CN" altLang="en-US" sz="240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800204" y="0"/>
        <a:ext cx="1786714" cy="1359161"/>
      </dsp:txXfrm>
    </dsp:sp>
    <dsp:sp modelId="{C98E0224-429D-4A3E-B000-849028BCFC23}">
      <dsp:nvSpPr>
        <dsp:cNvPr id="0" name=""/>
        <dsp:cNvSpPr/>
      </dsp:nvSpPr>
      <dsp:spPr>
        <a:xfrm>
          <a:off x="893357" y="1359161"/>
          <a:ext cx="3573429" cy="1359161"/>
        </a:xfrm>
        <a:prstGeom prst="trapezoid">
          <a:avLst>
            <a:gd name="adj" fmla="val 6572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塔身</a:t>
          </a:r>
          <a:endParaRPr lang="zh-CN" altLang="en-US" sz="240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518707" y="1359161"/>
        <a:ext cx="2322729" cy="1359161"/>
      </dsp:txXfrm>
    </dsp:sp>
    <dsp:sp modelId="{A4BD76B2-73F7-4146-86A7-C7A3AAB5770B}">
      <dsp:nvSpPr>
        <dsp:cNvPr id="0" name=""/>
        <dsp:cNvSpPr/>
      </dsp:nvSpPr>
      <dsp:spPr>
        <a:xfrm>
          <a:off x="0" y="2718323"/>
          <a:ext cx="5360143" cy="1359161"/>
        </a:xfrm>
        <a:prstGeom prst="trapezoid">
          <a:avLst>
            <a:gd name="adj" fmla="val 6572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塔基</a:t>
          </a:r>
          <a:endParaRPr lang="zh-CN" altLang="en-US" sz="240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938025" y="2718323"/>
        <a:ext cx="3484093" cy="1359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4CF18-77E8-41FC-B5B2-CDABD036EC86}" type="datetimeFigureOut">
              <a:rPr lang="zh-CN" altLang="en-US" smtClean="0"/>
              <a:pPr/>
              <a:t>2018/5/14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062F-9934-416F-BDFF-793B6FEE779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02887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fld id="{0F71685D-8EE4-435D-AB20-3DCCBA5207D5}" type="datetimeFigureOut">
              <a:rPr lang="zh-CN" altLang="en-US"/>
              <a:pPr/>
              <a:t>2018/5/14</a:t>
            </a:fld>
            <a:endParaRPr lang="zh-CN" altLang="en-US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5FF3C18A-78C7-4F3E-B5B6-1FCE2D8663E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74813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096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19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8288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4384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EAD29354-FE1A-46B6-8D21-0217BD377A4F}" type="datetimeFigureOut">
              <a:rPr lang="zh-CN" altLang="en-US" smtClean="0"/>
              <a:pPr/>
              <a:t>2018/5/14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3C6A6471-433A-4FD4-AFE5-D9FB54E23A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EAD29354-FE1A-46B6-8D21-0217BD377A4F}" type="datetimeFigureOut">
              <a:rPr lang="zh-CN" altLang="en-US" smtClean="0"/>
              <a:pPr/>
              <a:t>2018/5/14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3C6A6471-433A-4FD4-AFE5-D9FB54E23A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-19049"/>
            <a:ext cx="12192000" cy="6877050"/>
          </a:xfrm>
          <a:prstGeom prst="rect">
            <a:avLst/>
          </a:prstGeom>
          <a:solidFill>
            <a:srgbClr val="0D99A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9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anose="020B0503020204020204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microsoft.com/office/2007/relationships/media" Target="../media/media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矩形 3"/>
          <p:cNvSpPr>
            <a:spLocks noChangeArrowheads="1"/>
          </p:cNvSpPr>
          <p:nvPr/>
        </p:nvSpPr>
        <p:spPr bwMode="auto">
          <a:xfrm>
            <a:off x="0" y="0"/>
            <a:ext cx="12192000" cy="3429000"/>
          </a:xfrm>
          <a:prstGeom prst="rect">
            <a:avLst/>
          </a:prstGeom>
          <a:solidFill>
            <a:srgbClr val="00A98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905067" y="5810252"/>
            <a:ext cx="731348" cy="690033"/>
            <a:chOff x="10905067" y="5810252"/>
            <a:chExt cx="731348" cy="690033"/>
          </a:xfrm>
        </p:grpSpPr>
        <p:sp>
          <p:nvSpPr>
            <p:cNvPr id="3262" name="泪滴形 190"/>
            <p:cNvSpPr/>
            <p:nvPr/>
          </p:nvSpPr>
          <p:spPr bwMode="auto">
            <a:xfrm>
              <a:off x="10934700" y="5810252"/>
              <a:ext cx="685800" cy="690033"/>
            </a:xfrm>
            <a:custGeom>
              <a:avLst/>
              <a:gdLst>
                <a:gd name="T0" fmla="*/ 0 w 514513"/>
                <a:gd name="T1" fmla="*/ 259153 h 518306"/>
                <a:gd name="T2" fmla="*/ 257257 w 514513"/>
                <a:gd name="T3" fmla="*/ 0 h 518306"/>
                <a:gd name="T4" fmla="*/ 514513 w 514513"/>
                <a:gd name="T5" fmla="*/ 0 h 518306"/>
                <a:gd name="T6" fmla="*/ 514513 w 514513"/>
                <a:gd name="T7" fmla="*/ 259153 h 518306"/>
                <a:gd name="T8" fmla="*/ 257256 w 514513"/>
                <a:gd name="T9" fmla="*/ 518306 h 518306"/>
                <a:gd name="T10" fmla="*/ -1 w 514513"/>
                <a:gd name="T11" fmla="*/ 259153 h 518306"/>
                <a:gd name="T12" fmla="*/ 0 w 514513"/>
                <a:gd name="T13" fmla="*/ 259153 h 518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4513" h="518306">
                  <a:moveTo>
                    <a:pt x="0" y="259153"/>
                  </a:moveTo>
                  <a:cubicBezTo>
                    <a:pt x="0" y="116027"/>
                    <a:pt x="115178" y="0"/>
                    <a:pt x="257257" y="0"/>
                  </a:cubicBezTo>
                  <a:lnTo>
                    <a:pt x="514513" y="0"/>
                  </a:lnTo>
                  <a:lnTo>
                    <a:pt x="514513" y="259153"/>
                  </a:lnTo>
                  <a:cubicBezTo>
                    <a:pt x="514513" y="402279"/>
                    <a:pt x="399335" y="518306"/>
                    <a:pt x="257256" y="518306"/>
                  </a:cubicBezTo>
                  <a:cubicBezTo>
                    <a:pt x="115177" y="518306"/>
                    <a:pt x="-1" y="402279"/>
                    <a:pt x="-1" y="259153"/>
                  </a:cubicBezTo>
                  <a:lnTo>
                    <a:pt x="0" y="2591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63" name="TextBox 191"/>
            <p:cNvSpPr txBox="1">
              <a:spLocks noChangeArrowheads="1"/>
            </p:cNvSpPr>
            <p:nvPr/>
          </p:nvSpPr>
          <p:spPr bwMode="auto">
            <a:xfrm>
              <a:off x="10905067" y="5954184"/>
              <a:ext cx="731348" cy="420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135" b="1" dirty="0">
                <a:solidFill>
                  <a:srgbClr val="66A29B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4" name="Group 4"/>
          <p:cNvGrpSpPr>
            <a:grpSpLocks noChangeAspect="1"/>
          </p:cNvGrpSpPr>
          <p:nvPr/>
        </p:nvGrpSpPr>
        <p:grpSpPr bwMode="auto">
          <a:xfrm>
            <a:off x="6416148" y="-1107504"/>
            <a:ext cx="6680200" cy="6680200"/>
            <a:chOff x="1663" y="179"/>
            <a:chExt cx="4141" cy="4141"/>
          </a:xfrm>
        </p:grpSpPr>
        <p:grpSp>
          <p:nvGrpSpPr>
            <p:cNvPr id="215" name="Group 205"/>
            <p:cNvGrpSpPr/>
            <p:nvPr/>
          </p:nvGrpSpPr>
          <p:grpSpPr bwMode="auto">
            <a:xfrm>
              <a:off x="1663" y="179"/>
              <a:ext cx="4141" cy="4141"/>
              <a:chOff x="1663" y="179"/>
              <a:chExt cx="4141" cy="4141"/>
            </a:xfrm>
          </p:grpSpPr>
          <p:sp>
            <p:nvSpPr>
              <p:cNvPr id="686" name="Oval 5"/>
              <p:cNvSpPr>
                <a:spLocks noChangeArrowheads="1"/>
              </p:cNvSpPr>
              <p:nvPr/>
            </p:nvSpPr>
            <p:spPr bwMode="auto">
              <a:xfrm>
                <a:off x="1663" y="179"/>
                <a:ext cx="4141" cy="4141"/>
              </a:xfrm>
              <a:prstGeom prst="ellipse">
                <a:avLst/>
              </a:prstGeom>
              <a:solidFill>
                <a:srgbClr val="304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7" name="Freeform 6"/>
              <p:cNvSpPr>
                <a:spLocks noEditPoints="1"/>
              </p:cNvSpPr>
              <p:nvPr/>
            </p:nvSpPr>
            <p:spPr bwMode="auto">
              <a:xfrm>
                <a:off x="5531" y="1518"/>
                <a:ext cx="243" cy="402"/>
              </a:xfrm>
              <a:custGeom>
                <a:avLst/>
                <a:gdLst>
                  <a:gd name="T0" fmla="*/ 23 w 1107"/>
                  <a:gd name="T1" fmla="*/ 355 h 1834"/>
                  <a:gd name="T2" fmla="*/ 178 w 1107"/>
                  <a:gd name="T3" fmla="*/ 1009 h 1834"/>
                  <a:gd name="T4" fmla="*/ 340 w 1107"/>
                  <a:gd name="T5" fmla="*/ 1689 h 1834"/>
                  <a:gd name="T6" fmla="*/ 500 w 1107"/>
                  <a:gd name="T7" fmla="*/ 1788 h 1834"/>
                  <a:gd name="T8" fmla="*/ 656 w 1107"/>
                  <a:gd name="T9" fmla="*/ 1751 h 1834"/>
                  <a:gd name="T10" fmla="*/ 762 w 1107"/>
                  <a:gd name="T11" fmla="*/ 1825 h 1834"/>
                  <a:gd name="T12" fmla="*/ 1107 w 1107"/>
                  <a:gd name="T13" fmla="*/ 1723 h 1834"/>
                  <a:gd name="T14" fmla="*/ 671 w 1107"/>
                  <a:gd name="T15" fmla="*/ 913 h 1834"/>
                  <a:gd name="T16" fmla="*/ 803 w 1107"/>
                  <a:gd name="T17" fmla="*/ 808 h 1834"/>
                  <a:gd name="T18" fmla="*/ 801 w 1107"/>
                  <a:gd name="T19" fmla="*/ 804 h 1834"/>
                  <a:gd name="T20" fmla="*/ 750 w 1107"/>
                  <a:gd name="T21" fmla="*/ 744 h 1834"/>
                  <a:gd name="T22" fmla="*/ 801 w 1107"/>
                  <a:gd name="T23" fmla="*/ 803 h 1834"/>
                  <a:gd name="T24" fmla="*/ 577 w 1107"/>
                  <a:gd name="T25" fmla="*/ 305 h 1834"/>
                  <a:gd name="T26" fmla="*/ 522 w 1107"/>
                  <a:gd name="T27" fmla="*/ 25 h 1834"/>
                  <a:gd name="T28" fmla="*/ 329 w 1107"/>
                  <a:gd name="T29" fmla="*/ 0 h 1834"/>
                  <a:gd name="T30" fmla="*/ 269 w 1107"/>
                  <a:gd name="T31" fmla="*/ 132 h 1834"/>
                  <a:gd name="T32" fmla="*/ 116 w 1107"/>
                  <a:gd name="T33" fmla="*/ 168 h 1834"/>
                  <a:gd name="T34" fmla="*/ 17 w 1107"/>
                  <a:gd name="T35" fmla="*/ 329 h 1834"/>
                  <a:gd name="T36" fmla="*/ 23 w 1107"/>
                  <a:gd name="T37" fmla="*/ 355 h 1834"/>
                  <a:gd name="T38" fmla="*/ 459 w 1107"/>
                  <a:gd name="T39" fmla="*/ 933 h 1834"/>
                  <a:gd name="T40" fmla="*/ 459 w 1107"/>
                  <a:gd name="T41" fmla="*/ 933 h 1834"/>
                  <a:gd name="T42" fmla="*/ 279 w 1107"/>
                  <a:gd name="T43" fmla="*/ 177 h 1834"/>
                  <a:gd name="T44" fmla="*/ 459 w 1107"/>
                  <a:gd name="T45" fmla="*/ 933 h 1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07" h="1834">
                    <a:moveTo>
                      <a:pt x="23" y="355"/>
                    </a:moveTo>
                    <a:cubicBezTo>
                      <a:pt x="178" y="1009"/>
                      <a:pt x="178" y="1009"/>
                      <a:pt x="178" y="1009"/>
                    </a:cubicBezTo>
                    <a:cubicBezTo>
                      <a:pt x="340" y="1689"/>
                      <a:pt x="340" y="1689"/>
                      <a:pt x="340" y="1689"/>
                    </a:cubicBezTo>
                    <a:cubicBezTo>
                      <a:pt x="357" y="1760"/>
                      <a:pt x="429" y="1805"/>
                      <a:pt x="500" y="1788"/>
                    </a:cubicBezTo>
                    <a:cubicBezTo>
                      <a:pt x="656" y="1751"/>
                      <a:pt x="656" y="1751"/>
                      <a:pt x="656" y="1751"/>
                    </a:cubicBezTo>
                    <a:cubicBezTo>
                      <a:pt x="679" y="1802"/>
                      <a:pt x="722" y="1834"/>
                      <a:pt x="762" y="1825"/>
                    </a:cubicBezTo>
                    <a:cubicBezTo>
                      <a:pt x="1107" y="1723"/>
                      <a:pt x="1107" y="1723"/>
                      <a:pt x="1107" y="1723"/>
                    </a:cubicBezTo>
                    <a:cubicBezTo>
                      <a:pt x="1053" y="1415"/>
                      <a:pt x="754" y="1210"/>
                      <a:pt x="671" y="913"/>
                    </a:cubicBezTo>
                    <a:cubicBezTo>
                      <a:pt x="803" y="808"/>
                      <a:pt x="803" y="808"/>
                      <a:pt x="803" y="808"/>
                    </a:cubicBezTo>
                    <a:cubicBezTo>
                      <a:pt x="802" y="807"/>
                      <a:pt x="802" y="805"/>
                      <a:pt x="801" y="804"/>
                    </a:cubicBezTo>
                    <a:cubicBezTo>
                      <a:pt x="801" y="803"/>
                      <a:pt x="750" y="744"/>
                      <a:pt x="750" y="744"/>
                    </a:cubicBezTo>
                    <a:cubicBezTo>
                      <a:pt x="801" y="803"/>
                      <a:pt x="801" y="803"/>
                      <a:pt x="801" y="803"/>
                    </a:cubicBezTo>
                    <a:cubicBezTo>
                      <a:pt x="730" y="553"/>
                      <a:pt x="668" y="546"/>
                      <a:pt x="577" y="305"/>
                    </a:cubicBezTo>
                    <a:cubicBezTo>
                      <a:pt x="559" y="254"/>
                      <a:pt x="542" y="75"/>
                      <a:pt x="522" y="25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284" y="10"/>
                      <a:pt x="259" y="68"/>
                      <a:pt x="269" y="132"/>
                    </a:cubicBezTo>
                    <a:cubicBezTo>
                      <a:pt x="116" y="168"/>
                      <a:pt x="116" y="168"/>
                      <a:pt x="116" y="168"/>
                    </a:cubicBezTo>
                    <a:cubicBezTo>
                      <a:pt x="44" y="185"/>
                      <a:pt x="0" y="257"/>
                      <a:pt x="17" y="329"/>
                    </a:cubicBezTo>
                    <a:lnTo>
                      <a:pt x="23" y="355"/>
                    </a:lnTo>
                    <a:close/>
                    <a:moveTo>
                      <a:pt x="459" y="933"/>
                    </a:moveTo>
                    <a:cubicBezTo>
                      <a:pt x="459" y="933"/>
                      <a:pt x="459" y="933"/>
                      <a:pt x="459" y="933"/>
                    </a:cubicBezTo>
                    <a:cubicBezTo>
                      <a:pt x="279" y="177"/>
                      <a:pt x="279" y="177"/>
                      <a:pt x="279" y="177"/>
                    </a:cubicBezTo>
                    <a:lnTo>
                      <a:pt x="459" y="933"/>
                    </a:ln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8" name="Freeform 7"/>
              <p:cNvSpPr/>
              <p:nvPr/>
            </p:nvSpPr>
            <p:spPr bwMode="auto">
              <a:xfrm>
                <a:off x="5423" y="2487"/>
                <a:ext cx="359" cy="528"/>
              </a:xfrm>
              <a:custGeom>
                <a:avLst/>
                <a:gdLst>
                  <a:gd name="T0" fmla="*/ 1433 w 1635"/>
                  <a:gd name="T1" fmla="*/ 133 h 2408"/>
                  <a:gd name="T2" fmla="*/ 1291 w 1635"/>
                  <a:gd name="T3" fmla="*/ 156 h 2408"/>
                  <a:gd name="T4" fmla="*/ 1175 w 1635"/>
                  <a:gd name="T5" fmla="*/ 49 h 2408"/>
                  <a:gd name="T6" fmla="*/ 987 w 1635"/>
                  <a:gd name="T7" fmla="*/ 57 h 2408"/>
                  <a:gd name="T8" fmla="*/ 512 w 1635"/>
                  <a:gd name="T9" fmla="*/ 570 h 2408"/>
                  <a:gd name="T10" fmla="*/ 37 w 1635"/>
                  <a:gd name="T11" fmla="*/ 1083 h 2408"/>
                  <a:gd name="T12" fmla="*/ 2 w 1635"/>
                  <a:gd name="T13" fmla="*/ 1181 h 2408"/>
                  <a:gd name="T14" fmla="*/ 45 w 1635"/>
                  <a:gd name="T15" fmla="*/ 1271 h 2408"/>
                  <a:gd name="T16" fmla="*/ 162 w 1635"/>
                  <a:gd name="T17" fmla="*/ 1380 h 2408"/>
                  <a:gd name="T18" fmla="*/ 160 w 1635"/>
                  <a:gd name="T19" fmla="*/ 1510 h 2408"/>
                  <a:gd name="T20" fmla="*/ 1036 w 1635"/>
                  <a:gd name="T21" fmla="*/ 2408 h 2408"/>
                  <a:gd name="T22" fmla="*/ 1316 w 1635"/>
                  <a:gd name="T23" fmla="*/ 1391 h 2408"/>
                  <a:gd name="T24" fmla="*/ 1527 w 1635"/>
                  <a:gd name="T25" fmla="*/ 780 h 2408"/>
                  <a:gd name="T26" fmla="*/ 1635 w 1635"/>
                  <a:gd name="T27" fmla="*/ 318 h 2408"/>
                  <a:gd name="T28" fmla="*/ 1433 w 1635"/>
                  <a:gd name="T29" fmla="*/ 133 h 2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5" h="2408">
                    <a:moveTo>
                      <a:pt x="1433" y="133"/>
                    </a:moveTo>
                    <a:cubicBezTo>
                      <a:pt x="1400" y="101"/>
                      <a:pt x="1338" y="113"/>
                      <a:pt x="1291" y="156"/>
                    </a:cubicBezTo>
                    <a:cubicBezTo>
                      <a:pt x="1175" y="49"/>
                      <a:pt x="1175" y="49"/>
                      <a:pt x="1175" y="49"/>
                    </a:cubicBezTo>
                    <a:cubicBezTo>
                      <a:pt x="1121" y="0"/>
                      <a:pt x="1037" y="3"/>
                      <a:pt x="987" y="57"/>
                    </a:cubicBezTo>
                    <a:cubicBezTo>
                      <a:pt x="512" y="570"/>
                      <a:pt x="512" y="570"/>
                      <a:pt x="512" y="570"/>
                    </a:cubicBezTo>
                    <a:cubicBezTo>
                      <a:pt x="37" y="1083"/>
                      <a:pt x="37" y="1083"/>
                      <a:pt x="37" y="1083"/>
                    </a:cubicBezTo>
                    <a:cubicBezTo>
                      <a:pt x="12" y="1111"/>
                      <a:pt x="0" y="1146"/>
                      <a:pt x="2" y="1181"/>
                    </a:cubicBezTo>
                    <a:cubicBezTo>
                      <a:pt x="4" y="1214"/>
                      <a:pt x="18" y="1247"/>
                      <a:pt x="45" y="1271"/>
                    </a:cubicBezTo>
                    <a:cubicBezTo>
                      <a:pt x="162" y="1380"/>
                      <a:pt x="162" y="1380"/>
                      <a:pt x="162" y="1380"/>
                    </a:cubicBezTo>
                    <a:cubicBezTo>
                      <a:pt x="132" y="1428"/>
                      <a:pt x="129" y="1482"/>
                      <a:pt x="160" y="1510"/>
                    </a:cubicBezTo>
                    <a:cubicBezTo>
                      <a:pt x="1036" y="2408"/>
                      <a:pt x="1036" y="2408"/>
                      <a:pt x="1036" y="2408"/>
                    </a:cubicBezTo>
                    <a:cubicBezTo>
                      <a:pt x="1163" y="2092"/>
                      <a:pt x="1223" y="1723"/>
                      <a:pt x="1316" y="1391"/>
                    </a:cubicBezTo>
                    <a:cubicBezTo>
                      <a:pt x="1377" y="1171"/>
                      <a:pt x="1482" y="1007"/>
                      <a:pt x="1527" y="780"/>
                    </a:cubicBezTo>
                    <a:cubicBezTo>
                      <a:pt x="1554" y="651"/>
                      <a:pt x="1614" y="450"/>
                      <a:pt x="1635" y="318"/>
                    </a:cubicBezTo>
                    <a:lnTo>
                      <a:pt x="1433" y="133"/>
                    </a:ln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9" name="Freeform 8"/>
              <p:cNvSpPr/>
              <p:nvPr/>
            </p:nvSpPr>
            <p:spPr bwMode="auto">
              <a:xfrm>
                <a:off x="4750" y="1611"/>
                <a:ext cx="833" cy="1063"/>
              </a:xfrm>
              <a:custGeom>
                <a:avLst/>
                <a:gdLst>
                  <a:gd name="T0" fmla="*/ 3720 w 3798"/>
                  <a:gd name="T1" fmla="*/ 4237 h 4848"/>
                  <a:gd name="T2" fmla="*/ 3771 w 3798"/>
                  <a:gd name="T3" fmla="*/ 4001 h 4848"/>
                  <a:gd name="T4" fmla="*/ 3267 w 3798"/>
                  <a:gd name="T5" fmla="*/ 3668 h 4848"/>
                  <a:gd name="T6" fmla="*/ 2824 w 3798"/>
                  <a:gd name="T7" fmla="*/ 3501 h 4848"/>
                  <a:gd name="T8" fmla="*/ 2824 w 3798"/>
                  <a:gd name="T9" fmla="*/ 2117 h 4848"/>
                  <a:gd name="T10" fmla="*/ 3741 w 3798"/>
                  <a:gd name="T11" fmla="*/ 1403 h 4848"/>
                  <a:gd name="T12" fmla="*/ 3769 w 3798"/>
                  <a:gd name="T13" fmla="*/ 1312 h 4848"/>
                  <a:gd name="T14" fmla="*/ 3523 w 3798"/>
                  <a:gd name="T15" fmla="*/ 246 h 4848"/>
                  <a:gd name="T16" fmla="*/ 3186 w 3798"/>
                  <a:gd name="T17" fmla="*/ 35 h 4848"/>
                  <a:gd name="T18" fmla="*/ 2246 w 3798"/>
                  <a:gd name="T19" fmla="*/ 253 h 4848"/>
                  <a:gd name="T20" fmla="*/ 214 w 3798"/>
                  <a:gd name="T21" fmla="*/ 253 h 4848"/>
                  <a:gd name="T22" fmla="*/ 0 w 3798"/>
                  <a:gd name="T23" fmla="*/ 467 h 4848"/>
                  <a:gd name="T24" fmla="*/ 0 w 3798"/>
                  <a:gd name="T25" fmla="*/ 3972 h 4848"/>
                  <a:gd name="T26" fmla="*/ 214 w 3798"/>
                  <a:gd name="T27" fmla="*/ 4186 h 4848"/>
                  <a:gd name="T28" fmla="*/ 1909 w 3798"/>
                  <a:gd name="T29" fmla="*/ 4186 h 4848"/>
                  <a:gd name="T30" fmla="*/ 1907 w 3798"/>
                  <a:gd name="T31" fmla="*/ 4194 h 4848"/>
                  <a:gd name="T32" fmla="*/ 1810 w 3798"/>
                  <a:gd name="T33" fmla="*/ 4187 h 4848"/>
                  <a:gd name="T34" fmla="*/ 1216 w 3798"/>
                  <a:gd name="T35" fmla="*/ 4187 h 4848"/>
                  <a:gd name="T36" fmla="*/ 1708 w 3798"/>
                  <a:gd name="T37" fmla="*/ 4673 h 4848"/>
                  <a:gd name="T38" fmla="*/ 2204 w 3798"/>
                  <a:gd name="T39" fmla="*/ 4722 h 4848"/>
                  <a:gd name="T40" fmla="*/ 2808 w 3798"/>
                  <a:gd name="T41" fmla="*/ 4735 h 4848"/>
                  <a:gd name="T42" fmla="*/ 3149 w 3798"/>
                  <a:gd name="T43" fmla="*/ 4848 h 4848"/>
                  <a:gd name="T44" fmla="*/ 3720 w 3798"/>
                  <a:gd name="T45" fmla="*/ 4237 h 4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98" h="4848">
                    <a:moveTo>
                      <a:pt x="3720" y="4237"/>
                    </a:moveTo>
                    <a:cubicBezTo>
                      <a:pt x="3781" y="4172"/>
                      <a:pt x="3798" y="4080"/>
                      <a:pt x="3771" y="4001"/>
                    </a:cubicBezTo>
                    <a:cubicBezTo>
                      <a:pt x="3539" y="3682"/>
                      <a:pt x="3439" y="3760"/>
                      <a:pt x="3267" y="3668"/>
                    </a:cubicBezTo>
                    <a:cubicBezTo>
                      <a:pt x="3177" y="3619"/>
                      <a:pt x="3017" y="3552"/>
                      <a:pt x="2824" y="3501"/>
                    </a:cubicBezTo>
                    <a:cubicBezTo>
                      <a:pt x="2824" y="2117"/>
                      <a:pt x="2824" y="2117"/>
                      <a:pt x="2824" y="2117"/>
                    </a:cubicBezTo>
                    <a:cubicBezTo>
                      <a:pt x="3741" y="1403"/>
                      <a:pt x="3741" y="1403"/>
                      <a:pt x="3741" y="1403"/>
                    </a:cubicBezTo>
                    <a:cubicBezTo>
                      <a:pt x="3766" y="1380"/>
                      <a:pt x="3777" y="1345"/>
                      <a:pt x="3769" y="1312"/>
                    </a:cubicBezTo>
                    <a:cubicBezTo>
                      <a:pt x="3732" y="1152"/>
                      <a:pt x="3602" y="589"/>
                      <a:pt x="3523" y="246"/>
                    </a:cubicBezTo>
                    <a:cubicBezTo>
                      <a:pt x="3488" y="95"/>
                      <a:pt x="3337" y="0"/>
                      <a:pt x="3186" y="35"/>
                    </a:cubicBezTo>
                    <a:cubicBezTo>
                      <a:pt x="2800" y="125"/>
                      <a:pt x="2399" y="217"/>
                      <a:pt x="2246" y="253"/>
                    </a:cubicBezTo>
                    <a:cubicBezTo>
                      <a:pt x="214" y="253"/>
                      <a:pt x="214" y="253"/>
                      <a:pt x="214" y="253"/>
                    </a:cubicBezTo>
                    <a:cubicBezTo>
                      <a:pt x="96" y="253"/>
                      <a:pt x="0" y="349"/>
                      <a:pt x="0" y="467"/>
                    </a:cubicBezTo>
                    <a:cubicBezTo>
                      <a:pt x="0" y="3972"/>
                      <a:pt x="0" y="3972"/>
                      <a:pt x="0" y="3972"/>
                    </a:cubicBezTo>
                    <a:cubicBezTo>
                      <a:pt x="0" y="4090"/>
                      <a:pt x="96" y="4186"/>
                      <a:pt x="214" y="4186"/>
                    </a:cubicBezTo>
                    <a:cubicBezTo>
                      <a:pt x="1909" y="4186"/>
                      <a:pt x="1909" y="4186"/>
                      <a:pt x="1909" y="4186"/>
                    </a:cubicBezTo>
                    <a:cubicBezTo>
                      <a:pt x="1908" y="4189"/>
                      <a:pt x="1907" y="4191"/>
                      <a:pt x="1907" y="4194"/>
                    </a:cubicBezTo>
                    <a:cubicBezTo>
                      <a:pt x="1901" y="4212"/>
                      <a:pt x="1864" y="4207"/>
                      <a:pt x="1810" y="4187"/>
                    </a:cubicBezTo>
                    <a:cubicBezTo>
                      <a:pt x="1216" y="4187"/>
                      <a:pt x="1216" y="4187"/>
                      <a:pt x="1216" y="4187"/>
                    </a:cubicBezTo>
                    <a:cubicBezTo>
                      <a:pt x="1375" y="4373"/>
                      <a:pt x="1600" y="4634"/>
                      <a:pt x="1708" y="4673"/>
                    </a:cubicBezTo>
                    <a:cubicBezTo>
                      <a:pt x="1794" y="4705"/>
                      <a:pt x="1971" y="4716"/>
                      <a:pt x="2204" y="4722"/>
                    </a:cubicBezTo>
                    <a:cubicBezTo>
                      <a:pt x="2379" y="4727"/>
                      <a:pt x="2585" y="4729"/>
                      <a:pt x="2808" y="4735"/>
                    </a:cubicBezTo>
                    <a:cubicBezTo>
                      <a:pt x="2904" y="4738"/>
                      <a:pt x="3022" y="4780"/>
                      <a:pt x="3149" y="4848"/>
                    </a:cubicBezTo>
                    <a:cubicBezTo>
                      <a:pt x="3282" y="4705"/>
                      <a:pt x="3548" y="4421"/>
                      <a:pt x="3720" y="4237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0" name="Freeform 9"/>
              <p:cNvSpPr/>
              <p:nvPr/>
            </p:nvSpPr>
            <p:spPr bwMode="auto">
              <a:xfrm>
                <a:off x="2139" y="1266"/>
                <a:ext cx="236" cy="256"/>
              </a:xfrm>
              <a:custGeom>
                <a:avLst/>
                <a:gdLst>
                  <a:gd name="T0" fmla="*/ 1027 w 1074"/>
                  <a:gd name="T1" fmla="*/ 392 h 1167"/>
                  <a:gd name="T2" fmla="*/ 993 w 1074"/>
                  <a:gd name="T3" fmla="*/ 295 h 1167"/>
                  <a:gd name="T4" fmla="*/ 650 w 1074"/>
                  <a:gd name="T5" fmla="*/ 53 h 1167"/>
                  <a:gd name="T6" fmla="*/ 543 w 1074"/>
                  <a:gd name="T7" fmla="*/ 59 h 1167"/>
                  <a:gd name="T8" fmla="*/ 0 w 1074"/>
                  <a:gd name="T9" fmla="*/ 827 h 1167"/>
                  <a:gd name="T10" fmla="*/ 480 w 1074"/>
                  <a:gd name="T11" fmla="*/ 1167 h 1167"/>
                  <a:gd name="T12" fmla="*/ 1027 w 1074"/>
                  <a:gd name="T13" fmla="*/ 392 h 1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4" h="1167">
                    <a:moveTo>
                      <a:pt x="1027" y="392"/>
                    </a:moveTo>
                    <a:cubicBezTo>
                      <a:pt x="1074" y="327"/>
                      <a:pt x="993" y="295"/>
                      <a:pt x="993" y="295"/>
                    </a:cubicBezTo>
                    <a:cubicBezTo>
                      <a:pt x="650" y="53"/>
                      <a:pt x="650" y="53"/>
                      <a:pt x="650" y="53"/>
                    </a:cubicBezTo>
                    <a:cubicBezTo>
                      <a:pt x="575" y="0"/>
                      <a:pt x="543" y="59"/>
                      <a:pt x="543" y="59"/>
                    </a:cubicBezTo>
                    <a:cubicBezTo>
                      <a:pt x="0" y="827"/>
                      <a:pt x="0" y="827"/>
                      <a:pt x="0" y="827"/>
                    </a:cubicBezTo>
                    <a:cubicBezTo>
                      <a:pt x="480" y="1167"/>
                      <a:pt x="480" y="1167"/>
                      <a:pt x="480" y="1167"/>
                    </a:cubicBezTo>
                    <a:lnTo>
                      <a:pt x="1027" y="392"/>
                    </a:ln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1" name="Freeform 10"/>
              <p:cNvSpPr>
                <a:spLocks noEditPoints="1"/>
              </p:cNvSpPr>
              <p:nvPr/>
            </p:nvSpPr>
            <p:spPr bwMode="auto">
              <a:xfrm>
                <a:off x="2114" y="1467"/>
                <a:ext cx="107" cy="104"/>
              </a:xfrm>
              <a:custGeom>
                <a:avLst/>
                <a:gdLst>
                  <a:gd name="T0" fmla="*/ 107 w 107"/>
                  <a:gd name="T1" fmla="*/ 48 h 104"/>
                  <a:gd name="T2" fmla="*/ 39 w 107"/>
                  <a:gd name="T3" fmla="*/ 0 h 104"/>
                  <a:gd name="T4" fmla="*/ 0 w 107"/>
                  <a:gd name="T5" fmla="*/ 56 h 104"/>
                  <a:gd name="T6" fmla="*/ 67 w 107"/>
                  <a:gd name="T7" fmla="*/ 104 h 104"/>
                  <a:gd name="T8" fmla="*/ 107 w 107"/>
                  <a:gd name="T9" fmla="*/ 48 h 104"/>
                  <a:gd name="T10" fmla="*/ 37 w 107"/>
                  <a:gd name="T11" fmla="*/ 53 h 104"/>
                  <a:gd name="T12" fmla="*/ 22 w 107"/>
                  <a:gd name="T13" fmla="*/ 42 h 104"/>
                  <a:gd name="T14" fmla="*/ 30 w 107"/>
                  <a:gd name="T15" fmla="*/ 30 h 104"/>
                  <a:gd name="T16" fmla="*/ 45 w 107"/>
                  <a:gd name="T17" fmla="*/ 41 h 104"/>
                  <a:gd name="T18" fmla="*/ 37 w 107"/>
                  <a:gd name="T19" fmla="*/ 53 h 104"/>
                  <a:gd name="T20" fmla="*/ 66 w 107"/>
                  <a:gd name="T21" fmla="*/ 56 h 104"/>
                  <a:gd name="T22" fmla="*/ 81 w 107"/>
                  <a:gd name="T23" fmla="*/ 66 h 104"/>
                  <a:gd name="T24" fmla="*/ 73 w 107"/>
                  <a:gd name="T25" fmla="*/ 78 h 104"/>
                  <a:gd name="T26" fmla="*/ 57 w 107"/>
                  <a:gd name="T27" fmla="*/ 68 h 104"/>
                  <a:gd name="T28" fmla="*/ 66 w 107"/>
                  <a:gd name="T29" fmla="*/ 5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7" h="104">
                    <a:moveTo>
                      <a:pt x="107" y="48"/>
                    </a:moveTo>
                    <a:lnTo>
                      <a:pt x="39" y="0"/>
                    </a:lnTo>
                    <a:lnTo>
                      <a:pt x="0" y="56"/>
                    </a:lnTo>
                    <a:lnTo>
                      <a:pt x="67" y="104"/>
                    </a:lnTo>
                    <a:lnTo>
                      <a:pt x="107" y="48"/>
                    </a:lnTo>
                    <a:close/>
                    <a:moveTo>
                      <a:pt x="37" y="53"/>
                    </a:moveTo>
                    <a:lnTo>
                      <a:pt x="22" y="42"/>
                    </a:lnTo>
                    <a:lnTo>
                      <a:pt x="30" y="30"/>
                    </a:lnTo>
                    <a:lnTo>
                      <a:pt x="45" y="41"/>
                    </a:lnTo>
                    <a:lnTo>
                      <a:pt x="37" y="53"/>
                    </a:lnTo>
                    <a:close/>
                    <a:moveTo>
                      <a:pt x="66" y="56"/>
                    </a:moveTo>
                    <a:lnTo>
                      <a:pt x="81" y="66"/>
                    </a:lnTo>
                    <a:lnTo>
                      <a:pt x="73" y="78"/>
                    </a:lnTo>
                    <a:lnTo>
                      <a:pt x="57" y="68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2" name="Freeform 11"/>
              <p:cNvSpPr>
                <a:spLocks noEditPoints="1"/>
              </p:cNvSpPr>
              <p:nvPr/>
            </p:nvSpPr>
            <p:spPr bwMode="auto">
              <a:xfrm>
                <a:off x="2772" y="3354"/>
                <a:ext cx="273" cy="185"/>
              </a:xfrm>
              <a:custGeom>
                <a:avLst/>
                <a:gdLst>
                  <a:gd name="T0" fmla="*/ 1041 w 1245"/>
                  <a:gd name="T1" fmla="*/ 248 h 845"/>
                  <a:gd name="T2" fmla="*/ 725 w 1245"/>
                  <a:gd name="T3" fmla="*/ 281 h 845"/>
                  <a:gd name="T4" fmla="*/ 729 w 1245"/>
                  <a:gd name="T5" fmla="*/ 274 h 845"/>
                  <a:gd name="T6" fmla="*/ 180 w 1245"/>
                  <a:gd name="T7" fmla="*/ 0 h 845"/>
                  <a:gd name="T8" fmla="*/ 0 w 1245"/>
                  <a:gd name="T9" fmla="*/ 25 h 845"/>
                  <a:gd name="T10" fmla="*/ 43 w 1245"/>
                  <a:gd name="T11" fmla="*/ 208 h 845"/>
                  <a:gd name="T12" fmla="*/ 100 w 1245"/>
                  <a:gd name="T13" fmla="*/ 237 h 845"/>
                  <a:gd name="T14" fmla="*/ 113 w 1245"/>
                  <a:gd name="T15" fmla="*/ 211 h 845"/>
                  <a:gd name="T16" fmla="*/ 139 w 1245"/>
                  <a:gd name="T17" fmla="*/ 224 h 845"/>
                  <a:gd name="T18" fmla="*/ 128 w 1245"/>
                  <a:gd name="T19" fmla="*/ 244 h 845"/>
                  <a:gd name="T20" fmla="*/ 144 w 1245"/>
                  <a:gd name="T21" fmla="*/ 272 h 845"/>
                  <a:gd name="T22" fmla="*/ 189 w 1245"/>
                  <a:gd name="T23" fmla="*/ 273 h 845"/>
                  <a:gd name="T24" fmla="*/ 196 w 1245"/>
                  <a:gd name="T25" fmla="*/ 258 h 845"/>
                  <a:gd name="T26" fmla="*/ 212 w 1245"/>
                  <a:gd name="T27" fmla="*/ 266 h 845"/>
                  <a:gd name="T28" fmla="*/ 204 w 1245"/>
                  <a:gd name="T29" fmla="*/ 280 h 845"/>
                  <a:gd name="T30" fmla="*/ 260 w 1245"/>
                  <a:gd name="T31" fmla="*/ 308 h 845"/>
                  <a:gd name="T32" fmla="*/ 267 w 1245"/>
                  <a:gd name="T33" fmla="*/ 293 h 845"/>
                  <a:gd name="T34" fmla="*/ 295 w 1245"/>
                  <a:gd name="T35" fmla="*/ 307 h 845"/>
                  <a:gd name="T36" fmla="*/ 302 w 1245"/>
                  <a:gd name="T37" fmla="*/ 331 h 845"/>
                  <a:gd name="T38" fmla="*/ 369 w 1245"/>
                  <a:gd name="T39" fmla="*/ 364 h 845"/>
                  <a:gd name="T40" fmla="*/ 377 w 1245"/>
                  <a:gd name="T41" fmla="*/ 348 h 845"/>
                  <a:gd name="T42" fmla="*/ 401 w 1245"/>
                  <a:gd name="T43" fmla="*/ 384 h 845"/>
                  <a:gd name="T44" fmla="*/ 412 w 1245"/>
                  <a:gd name="T45" fmla="*/ 363 h 845"/>
                  <a:gd name="T46" fmla="*/ 445 w 1245"/>
                  <a:gd name="T47" fmla="*/ 380 h 845"/>
                  <a:gd name="T48" fmla="*/ 459 w 1245"/>
                  <a:gd name="T49" fmla="*/ 422 h 845"/>
                  <a:gd name="T50" fmla="*/ 484 w 1245"/>
                  <a:gd name="T51" fmla="*/ 434 h 845"/>
                  <a:gd name="T52" fmla="*/ 521 w 1245"/>
                  <a:gd name="T53" fmla="*/ 422 h 845"/>
                  <a:gd name="T54" fmla="*/ 550 w 1245"/>
                  <a:gd name="T55" fmla="*/ 436 h 845"/>
                  <a:gd name="T56" fmla="*/ 619 w 1245"/>
                  <a:gd name="T57" fmla="*/ 471 h 845"/>
                  <a:gd name="T58" fmla="*/ 778 w 1245"/>
                  <a:gd name="T59" fmla="*/ 773 h 845"/>
                  <a:gd name="T60" fmla="*/ 1172 w 1245"/>
                  <a:gd name="T61" fmla="*/ 642 h 845"/>
                  <a:gd name="T62" fmla="*/ 1041 w 1245"/>
                  <a:gd name="T63" fmla="*/ 248 h 845"/>
                  <a:gd name="T64" fmla="*/ 1110 w 1245"/>
                  <a:gd name="T65" fmla="*/ 611 h 845"/>
                  <a:gd name="T66" fmla="*/ 994 w 1245"/>
                  <a:gd name="T67" fmla="*/ 649 h 845"/>
                  <a:gd name="T68" fmla="*/ 956 w 1245"/>
                  <a:gd name="T69" fmla="*/ 533 h 845"/>
                  <a:gd name="T70" fmla="*/ 1072 w 1245"/>
                  <a:gd name="T71" fmla="*/ 495 h 845"/>
                  <a:gd name="T72" fmla="*/ 1110 w 1245"/>
                  <a:gd name="T73" fmla="*/ 611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45" h="845">
                    <a:moveTo>
                      <a:pt x="1041" y="248"/>
                    </a:moveTo>
                    <a:cubicBezTo>
                      <a:pt x="935" y="194"/>
                      <a:pt x="812" y="212"/>
                      <a:pt x="725" y="281"/>
                    </a:cubicBezTo>
                    <a:cubicBezTo>
                      <a:pt x="729" y="274"/>
                      <a:pt x="729" y="274"/>
                      <a:pt x="729" y="274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43" y="208"/>
                      <a:pt x="43" y="208"/>
                      <a:pt x="43" y="208"/>
                    </a:cubicBezTo>
                    <a:cubicBezTo>
                      <a:pt x="100" y="237"/>
                      <a:pt x="100" y="237"/>
                      <a:pt x="100" y="237"/>
                    </a:cubicBezTo>
                    <a:cubicBezTo>
                      <a:pt x="113" y="211"/>
                      <a:pt x="113" y="211"/>
                      <a:pt x="113" y="211"/>
                    </a:cubicBezTo>
                    <a:cubicBezTo>
                      <a:pt x="139" y="224"/>
                      <a:pt x="139" y="224"/>
                      <a:pt x="139" y="224"/>
                    </a:cubicBezTo>
                    <a:cubicBezTo>
                      <a:pt x="128" y="244"/>
                      <a:pt x="128" y="244"/>
                      <a:pt x="128" y="244"/>
                    </a:cubicBezTo>
                    <a:cubicBezTo>
                      <a:pt x="144" y="272"/>
                      <a:pt x="144" y="272"/>
                      <a:pt x="144" y="272"/>
                    </a:cubicBezTo>
                    <a:cubicBezTo>
                      <a:pt x="189" y="273"/>
                      <a:pt x="189" y="273"/>
                      <a:pt x="189" y="273"/>
                    </a:cubicBezTo>
                    <a:cubicBezTo>
                      <a:pt x="196" y="258"/>
                      <a:pt x="196" y="258"/>
                      <a:pt x="196" y="258"/>
                    </a:cubicBezTo>
                    <a:cubicBezTo>
                      <a:pt x="212" y="266"/>
                      <a:pt x="212" y="266"/>
                      <a:pt x="212" y="266"/>
                    </a:cubicBezTo>
                    <a:cubicBezTo>
                      <a:pt x="204" y="280"/>
                      <a:pt x="204" y="280"/>
                      <a:pt x="204" y="280"/>
                    </a:cubicBezTo>
                    <a:cubicBezTo>
                      <a:pt x="260" y="308"/>
                      <a:pt x="260" y="308"/>
                      <a:pt x="260" y="308"/>
                    </a:cubicBezTo>
                    <a:cubicBezTo>
                      <a:pt x="267" y="293"/>
                      <a:pt x="267" y="293"/>
                      <a:pt x="267" y="293"/>
                    </a:cubicBezTo>
                    <a:cubicBezTo>
                      <a:pt x="295" y="307"/>
                      <a:pt x="295" y="307"/>
                      <a:pt x="295" y="307"/>
                    </a:cubicBezTo>
                    <a:cubicBezTo>
                      <a:pt x="302" y="331"/>
                      <a:pt x="302" y="331"/>
                      <a:pt x="302" y="331"/>
                    </a:cubicBezTo>
                    <a:cubicBezTo>
                      <a:pt x="369" y="364"/>
                      <a:pt x="369" y="364"/>
                      <a:pt x="369" y="364"/>
                    </a:cubicBezTo>
                    <a:cubicBezTo>
                      <a:pt x="377" y="348"/>
                      <a:pt x="377" y="348"/>
                      <a:pt x="377" y="348"/>
                    </a:cubicBezTo>
                    <a:cubicBezTo>
                      <a:pt x="401" y="384"/>
                      <a:pt x="401" y="384"/>
                      <a:pt x="401" y="384"/>
                    </a:cubicBezTo>
                    <a:cubicBezTo>
                      <a:pt x="412" y="363"/>
                      <a:pt x="412" y="363"/>
                      <a:pt x="412" y="363"/>
                    </a:cubicBezTo>
                    <a:cubicBezTo>
                      <a:pt x="445" y="380"/>
                      <a:pt x="445" y="380"/>
                      <a:pt x="445" y="380"/>
                    </a:cubicBezTo>
                    <a:cubicBezTo>
                      <a:pt x="459" y="422"/>
                      <a:pt x="459" y="422"/>
                      <a:pt x="459" y="422"/>
                    </a:cubicBezTo>
                    <a:cubicBezTo>
                      <a:pt x="484" y="434"/>
                      <a:pt x="484" y="434"/>
                      <a:pt x="484" y="434"/>
                    </a:cubicBezTo>
                    <a:cubicBezTo>
                      <a:pt x="521" y="422"/>
                      <a:pt x="521" y="422"/>
                      <a:pt x="521" y="422"/>
                    </a:cubicBezTo>
                    <a:cubicBezTo>
                      <a:pt x="550" y="436"/>
                      <a:pt x="550" y="436"/>
                      <a:pt x="550" y="436"/>
                    </a:cubicBezTo>
                    <a:cubicBezTo>
                      <a:pt x="619" y="471"/>
                      <a:pt x="619" y="471"/>
                      <a:pt x="619" y="471"/>
                    </a:cubicBezTo>
                    <a:cubicBezTo>
                      <a:pt x="602" y="592"/>
                      <a:pt x="663" y="715"/>
                      <a:pt x="778" y="773"/>
                    </a:cubicBezTo>
                    <a:cubicBezTo>
                      <a:pt x="923" y="845"/>
                      <a:pt x="1100" y="787"/>
                      <a:pt x="1172" y="642"/>
                    </a:cubicBezTo>
                    <a:cubicBezTo>
                      <a:pt x="1245" y="497"/>
                      <a:pt x="1186" y="320"/>
                      <a:pt x="1041" y="248"/>
                    </a:cubicBezTo>
                    <a:close/>
                    <a:moveTo>
                      <a:pt x="1110" y="611"/>
                    </a:moveTo>
                    <a:cubicBezTo>
                      <a:pt x="1089" y="653"/>
                      <a:pt x="1037" y="671"/>
                      <a:pt x="994" y="649"/>
                    </a:cubicBezTo>
                    <a:cubicBezTo>
                      <a:pt x="952" y="628"/>
                      <a:pt x="935" y="576"/>
                      <a:pt x="956" y="533"/>
                    </a:cubicBezTo>
                    <a:cubicBezTo>
                      <a:pt x="977" y="491"/>
                      <a:pt x="1029" y="473"/>
                      <a:pt x="1072" y="495"/>
                    </a:cubicBezTo>
                    <a:cubicBezTo>
                      <a:pt x="1114" y="516"/>
                      <a:pt x="1132" y="568"/>
                      <a:pt x="1110" y="611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3" name="Freeform 12"/>
              <p:cNvSpPr>
                <a:spLocks noEditPoints="1"/>
              </p:cNvSpPr>
              <p:nvPr/>
            </p:nvSpPr>
            <p:spPr bwMode="auto">
              <a:xfrm>
                <a:off x="4770" y="2658"/>
                <a:ext cx="542" cy="571"/>
              </a:xfrm>
              <a:custGeom>
                <a:avLst/>
                <a:gdLst>
                  <a:gd name="T0" fmla="*/ 0 w 542"/>
                  <a:gd name="T1" fmla="*/ 405 h 571"/>
                  <a:gd name="T2" fmla="*/ 23 w 542"/>
                  <a:gd name="T3" fmla="*/ 412 h 571"/>
                  <a:gd name="T4" fmla="*/ 31 w 542"/>
                  <a:gd name="T5" fmla="*/ 414 h 571"/>
                  <a:gd name="T6" fmla="*/ 33 w 542"/>
                  <a:gd name="T7" fmla="*/ 415 h 571"/>
                  <a:gd name="T8" fmla="*/ 39 w 542"/>
                  <a:gd name="T9" fmla="*/ 417 h 571"/>
                  <a:gd name="T10" fmla="*/ 43 w 542"/>
                  <a:gd name="T11" fmla="*/ 418 h 571"/>
                  <a:gd name="T12" fmla="*/ 56 w 542"/>
                  <a:gd name="T13" fmla="*/ 422 h 571"/>
                  <a:gd name="T14" fmla="*/ 64 w 542"/>
                  <a:gd name="T15" fmla="*/ 424 h 571"/>
                  <a:gd name="T16" fmla="*/ 68 w 542"/>
                  <a:gd name="T17" fmla="*/ 425 h 571"/>
                  <a:gd name="T18" fmla="*/ 72 w 542"/>
                  <a:gd name="T19" fmla="*/ 427 h 571"/>
                  <a:gd name="T20" fmla="*/ 76 w 542"/>
                  <a:gd name="T21" fmla="*/ 428 h 571"/>
                  <a:gd name="T22" fmla="*/ 83 w 542"/>
                  <a:gd name="T23" fmla="*/ 430 h 571"/>
                  <a:gd name="T24" fmla="*/ 84 w 542"/>
                  <a:gd name="T25" fmla="*/ 430 h 571"/>
                  <a:gd name="T26" fmla="*/ 108 w 542"/>
                  <a:gd name="T27" fmla="*/ 438 h 571"/>
                  <a:gd name="T28" fmla="*/ 115 w 542"/>
                  <a:gd name="T29" fmla="*/ 440 h 571"/>
                  <a:gd name="T30" fmla="*/ 117 w 542"/>
                  <a:gd name="T31" fmla="*/ 440 h 571"/>
                  <a:gd name="T32" fmla="*/ 153 w 542"/>
                  <a:gd name="T33" fmla="*/ 452 h 571"/>
                  <a:gd name="T34" fmla="*/ 157 w 542"/>
                  <a:gd name="T35" fmla="*/ 453 h 571"/>
                  <a:gd name="T36" fmla="*/ 161 w 542"/>
                  <a:gd name="T37" fmla="*/ 454 h 571"/>
                  <a:gd name="T38" fmla="*/ 169 w 542"/>
                  <a:gd name="T39" fmla="*/ 457 h 571"/>
                  <a:gd name="T40" fmla="*/ 171 w 542"/>
                  <a:gd name="T41" fmla="*/ 457 h 571"/>
                  <a:gd name="T42" fmla="*/ 210 w 542"/>
                  <a:gd name="T43" fmla="*/ 469 h 571"/>
                  <a:gd name="T44" fmla="*/ 218 w 542"/>
                  <a:gd name="T45" fmla="*/ 471 h 571"/>
                  <a:gd name="T46" fmla="*/ 220 w 542"/>
                  <a:gd name="T47" fmla="*/ 472 h 571"/>
                  <a:gd name="T48" fmla="*/ 234 w 542"/>
                  <a:gd name="T49" fmla="*/ 476 h 571"/>
                  <a:gd name="T50" fmla="*/ 245 w 542"/>
                  <a:gd name="T51" fmla="*/ 480 h 571"/>
                  <a:gd name="T52" fmla="*/ 246 w 542"/>
                  <a:gd name="T53" fmla="*/ 480 h 571"/>
                  <a:gd name="T54" fmla="*/ 250 w 542"/>
                  <a:gd name="T55" fmla="*/ 481 h 571"/>
                  <a:gd name="T56" fmla="*/ 306 w 542"/>
                  <a:gd name="T57" fmla="*/ 499 h 571"/>
                  <a:gd name="T58" fmla="*/ 308 w 542"/>
                  <a:gd name="T59" fmla="*/ 499 h 571"/>
                  <a:gd name="T60" fmla="*/ 351 w 542"/>
                  <a:gd name="T61" fmla="*/ 512 h 571"/>
                  <a:gd name="T62" fmla="*/ 355 w 542"/>
                  <a:gd name="T63" fmla="*/ 514 h 571"/>
                  <a:gd name="T64" fmla="*/ 357 w 542"/>
                  <a:gd name="T65" fmla="*/ 514 h 571"/>
                  <a:gd name="T66" fmla="*/ 395 w 542"/>
                  <a:gd name="T67" fmla="*/ 526 h 571"/>
                  <a:gd name="T68" fmla="*/ 444 w 542"/>
                  <a:gd name="T69" fmla="*/ 541 h 571"/>
                  <a:gd name="T70" fmla="*/ 448 w 542"/>
                  <a:gd name="T71" fmla="*/ 542 h 571"/>
                  <a:gd name="T72" fmla="*/ 454 w 542"/>
                  <a:gd name="T73" fmla="*/ 544 h 571"/>
                  <a:gd name="T74" fmla="*/ 456 w 542"/>
                  <a:gd name="T75" fmla="*/ 544 h 571"/>
                  <a:gd name="T76" fmla="*/ 484 w 542"/>
                  <a:gd name="T77" fmla="*/ 553 h 571"/>
                  <a:gd name="T78" fmla="*/ 542 w 542"/>
                  <a:gd name="T79" fmla="*/ 571 h 571"/>
                  <a:gd name="T80" fmla="*/ 156 w 542"/>
                  <a:gd name="T81" fmla="*/ 191 h 571"/>
                  <a:gd name="T82" fmla="*/ 110 w 542"/>
                  <a:gd name="T83" fmla="*/ 343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2" h="571">
                    <a:moveTo>
                      <a:pt x="124" y="0"/>
                    </a:moveTo>
                    <a:lnTo>
                      <a:pt x="0" y="405"/>
                    </a:lnTo>
                    <a:lnTo>
                      <a:pt x="23" y="412"/>
                    </a:lnTo>
                    <a:lnTo>
                      <a:pt x="23" y="412"/>
                    </a:lnTo>
                    <a:lnTo>
                      <a:pt x="25" y="412"/>
                    </a:lnTo>
                    <a:lnTo>
                      <a:pt x="31" y="414"/>
                    </a:lnTo>
                    <a:lnTo>
                      <a:pt x="31" y="414"/>
                    </a:lnTo>
                    <a:lnTo>
                      <a:pt x="33" y="415"/>
                    </a:lnTo>
                    <a:lnTo>
                      <a:pt x="39" y="417"/>
                    </a:lnTo>
                    <a:lnTo>
                      <a:pt x="39" y="417"/>
                    </a:lnTo>
                    <a:lnTo>
                      <a:pt x="43" y="418"/>
                    </a:lnTo>
                    <a:lnTo>
                      <a:pt x="43" y="418"/>
                    </a:lnTo>
                    <a:lnTo>
                      <a:pt x="56" y="422"/>
                    </a:lnTo>
                    <a:lnTo>
                      <a:pt x="56" y="422"/>
                    </a:lnTo>
                    <a:lnTo>
                      <a:pt x="56" y="422"/>
                    </a:lnTo>
                    <a:lnTo>
                      <a:pt x="64" y="424"/>
                    </a:lnTo>
                    <a:lnTo>
                      <a:pt x="64" y="424"/>
                    </a:lnTo>
                    <a:lnTo>
                      <a:pt x="68" y="425"/>
                    </a:lnTo>
                    <a:lnTo>
                      <a:pt x="68" y="425"/>
                    </a:lnTo>
                    <a:lnTo>
                      <a:pt x="72" y="427"/>
                    </a:lnTo>
                    <a:lnTo>
                      <a:pt x="72" y="427"/>
                    </a:lnTo>
                    <a:lnTo>
                      <a:pt x="76" y="428"/>
                    </a:lnTo>
                    <a:lnTo>
                      <a:pt x="76" y="428"/>
                    </a:lnTo>
                    <a:lnTo>
                      <a:pt x="83" y="430"/>
                    </a:lnTo>
                    <a:lnTo>
                      <a:pt x="84" y="430"/>
                    </a:lnTo>
                    <a:lnTo>
                      <a:pt x="84" y="430"/>
                    </a:lnTo>
                    <a:lnTo>
                      <a:pt x="106" y="437"/>
                    </a:lnTo>
                    <a:lnTo>
                      <a:pt x="108" y="438"/>
                    </a:lnTo>
                    <a:lnTo>
                      <a:pt x="108" y="438"/>
                    </a:lnTo>
                    <a:lnTo>
                      <a:pt x="115" y="440"/>
                    </a:lnTo>
                    <a:lnTo>
                      <a:pt x="117" y="440"/>
                    </a:lnTo>
                    <a:lnTo>
                      <a:pt x="117" y="440"/>
                    </a:lnTo>
                    <a:lnTo>
                      <a:pt x="153" y="452"/>
                    </a:lnTo>
                    <a:lnTo>
                      <a:pt x="153" y="452"/>
                    </a:lnTo>
                    <a:lnTo>
                      <a:pt x="157" y="453"/>
                    </a:lnTo>
                    <a:lnTo>
                      <a:pt x="157" y="453"/>
                    </a:lnTo>
                    <a:lnTo>
                      <a:pt x="161" y="454"/>
                    </a:lnTo>
                    <a:lnTo>
                      <a:pt x="161" y="454"/>
                    </a:lnTo>
                    <a:lnTo>
                      <a:pt x="162" y="454"/>
                    </a:lnTo>
                    <a:lnTo>
                      <a:pt x="169" y="457"/>
                    </a:lnTo>
                    <a:lnTo>
                      <a:pt x="169" y="457"/>
                    </a:lnTo>
                    <a:lnTo>
                      <a:pt x="171" y="457"/>
                    </a:lnTo>
                    <a:lnTo>
                      <a:pt x="210" y="469"/>
                    </a:lnTo>
                    <a:lnTo>
                      <a:pt x="210" y="469"/>
                    </a:lnTo>
                    <a:lnTo>
                      <a:pt x="211" y="469"/>
                    </a:lnTo>
                    <a:lnTo>
                      <a:pt x="218" y="471"/>
                    </a:lnTo>
                    <a:lnTo>
                      <a:pt x="218" y="471"/>
                    </a:lnTo>
                    <a:lnTo>
                      <a:pt x="220" y="472"/>
                    </a:lnTo>
                    <a:lnTo>
                      <a:pt x="234" y="476"/>
                    </a:lnTo>
                    <a:lnTo>
                      <a:pt x="234" y="476"/>
                    </a:lnTo>
                    <a:lnTo>
                      <a:pt x="235" y="477"/>
                    </a:lnTo>
                    <a:lnTo>
                      <a:pt x="245" y="480"/>
                    </a:lnTo>
                    <a:lnTo>
                      <a:pt x="246" y="480"/>
                    </a:lnTo>
                    <a:lnTo>
                      <a:pt x="246" y="480"/>
                    </a:lnTo>
                    <a:lnTo>
                      <a:pt x="250" y="481"/>
                    </a:lnTo>
                    <a:lnTo>
                      <a:pt x="250" y="481"/>
                    </a:lnTo>
                    <a:lnTo>
                      <a:pt x="250" y="481"/>
                    </a:lnTo>
                    <a:lnTo>
                      <a:pt x="306" y="499"/>
                    </a:lnTo>
                    <a:lnTo>
                      <a:pt x="306" y="499"/>
                    </a:lnTo>
                    <a:lnTo>
                      <a:pt x="308" y="499"/>
                    </a:lnTo>
                    <a:lnTo>
                      <a:pt x="349" y="512"/>
                    </a:lnTo>
                    <a:lnTo>
                      <a:pt x="351" y="512"/>
                    </a:lnTo>
                    <a:lnTo>
                      <a:pt x="351" y="512"/>
                    </a:lnTo>
                    <a:lnTo>
                      <a:pt x="355" y="514"/>
                    </a:lnTo>
                    <a:lnTo>
                      <a:pt x="355" y="514"/>
                    </a:lnTo>
                    <a:lnTo>
                      <a:pt x="357" y="514"/>
                    </a:lnTo>
                    <a:lnTo>
                      <a:pt x="395" y="526"/>
                    </a:lnTo>
                    <a:lnTo>
                      <a:pt x="395" y="526"/>
                    </a:lnTo>
                    <a:lnTo>
                      <a:pt x="396" y="526"/>
                    </a:lnTo>
                    <a:lnTo>
                      <a:pt x="444" y="541"/>
                    </a:lnTo>
                    <a:lnTo>
                      <a:pt x="444" y="541"/>
                    </a:lnTo>
                    <a:lnTo>
                      <a:pt x="448" y="542"/>
                    </a:lnTo>
                    <a:lnTo>
                      <a:pt x="448" y="542"/>
                    </a:lnTo>
                    <a:lnTo>
                      <a:pt x="454" y="544"/>
                    </a:lnTo>
                    <a:lnTo>
                      <a:pt x="456" y="544"/>
                    </a:lnTo>
                    <a:lnTo>
                      <a:pt x="456" y="544"/>
                    </a:lnTo>
                    <a:lnTo>
                      <a:pt x="484" y="553"/>
                    </a:lnTo>
                    <a:lnTo>
                      <a:pt x="484" y="553"/>
                    </a:lnTo>
                    <a:lnTo>
                      <a:pt x="484" y="553"/>
                    </a:lnTo>
                    <a:lnTo>
                      <a:pt x="542" y="571"/>
                    </a:lnTo>
                    <a:lnTo>
                      <a:pt x="124" y="0"/>
                    </a:lnTo>
                    <a:close/>
                    <a:moveTo>
                      <a:pt x="156" y="191"/>
                    </a:moveTo>
                    <a:lnTo>
                      <a:pt x="312" y="405"/>
                    </a:lnTo>
                    <a:lnTo>
                      <a:pt x="110" y="343"/>
                    </a:lnTo>
                    <a:lnTo>
                      <a:pt x="156" y="191"/>
                    </a:ln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4" name="Freeform 13"/>
              <p:cNvSpPr/>
              <p:nvPr/>
            </p:nvSpPr>
            <p:spPr bwMode="auto">
              <a:xfrm>
                <a:off x="2251" y="1548"/>
                <a:ext cx="125" cy="101"/>
              </a:xfrm>
              <a:custGeom>
                <a:avLst/>
                <a:gdLst>
                  <a:gd name="T0" fmla="*/ 305 w 568"/>
                  <a:gd name="T1" fmla="*/ 55 h 460"/>
                  <a:gd name="T2" fmla="*/ 242 w 568"/>
                  <a:gd name="T3" fmla="*/ 45 h 460"/>
                  <a:gd name="T4" fmla="*/ 244 w 568"/>
                  <a:gd name="T5" fmla="*/ 32 h 460"/>
                  <a:gd name="T6" fmla="*/ 194 w 568"/>
                  <a:gd name="T7" fmla="*/ 24 h 460"/>
                  <a:gd name="T8" fmla="*/ 192 w 568"/>
                  <a:gd name="T9" fmla="*/ 37 h 460"/>
                  <a:gd name="T10" fmla="*/ 181 w 568"/>
                  <a:gd name="T11" fmla="*/ 35 h 460"/>
                  <a:gd name="T12" fmla="*/ 183 w 568"/>
                  <a:gd name="T13" fmla="*/ 23 h 460"/>
                  <a:gd name="T14" fmla="*/ 48 w 568"/>
                  <a:gd name="T15" fmla="*/ 0 h 460"/>
                  <a:gd name="T16" fmla="*/ 0 w 568"/>
                  <a:gd name="T17" fmla="*/ 293 h 460"/>
                  <a:gd name="T18" fmla="*/ 60 w 568"/>
                  <a:gd name="T19" fmla="*/ 388 h 460"/>
                  <a:gd name="T20" fmla="*/ 159 w 568"/>
                  <a:gd name="T21" fmla="*/ 404 h 460"/>
                  <a:gd name="T22" fmla="*/ 162 w 568"/>
                  <a:gd name="T23" fmla="*/ 389 h 460"/>
                  <a:gd name="T24" fmla="*/ 189 w 568"/>
                  <a:gd name="T25" fmla="*/ 394 h 460"/>
                  <a:gd name="T26" fmla="*/ 186 w 568"/>
                  <a:gd name="T27" fmla="*/ 408 h 460"/>
                  <a:gd name="T28" fmla="*/ 494 w 568"/>
                  <a:gd name="T29" fmla="*/ 459 h 460"/>
                  <a:gd name="T30" fmla="*/ 515 w 568"/>
                  <a:gd name="T31" fmla="*/ 432 h 460"/>
                  <a:gd name="T32" fmla="*/ 564 w 568"/>
                  <a:gd name="T33" fmla="*/ 128 h 460"/>
                  <a:gd name="T34" fmla="*/ 532 w 568"/>
                  <a:gd name="T35" fmla="*/ 79 h 460"/>
                  <a:gd name="T36" fmla="*/ 307 w 568"/>
                  <a:gd name="T37" fmla="*/ 43 h 460"/>
                  <a:gd name="T38" fmla="*/ 305 w 568"/>
                  <a:gd name="T39" fmla="*/ 55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68" h="460">
                    <a:moveTo>
                      <a:pt x="305" y="55"/>
                    </a:moveTo>
                    <a:cubicBezTo>
                      <a:pt x="242" y="45"/>
                      <a:pt x="242" y="45"/>
                      <a:pt x="242" y="45"/>
                    </a:cubicBezTo>
                    <a:cubicBezTo>
                      <a:pt x="244" y="32"/>
                      <a:pt x="244" y="32"/>
                      <a:pt x="244" y="32"/>
                    </a:cubicBezTo>
                    <a:cubicBezTo>
                      <a:pt x="194" y="24"/>
                      <a:pt x="194" y="24"/>
                      <a:pt x="194" y="24"/>
                    </a:cubicBezTo>
                    <a:cubicBezTo>
                      <a:pt x="192" y="37"/>
                      <a:pt x="192" y="37"/>
                      <a:pt x="192" y="37"/>
                    </a:cubicBezTo>
                    <a:cubicBezTo>
                      <a:pt x="181" y="35"/>
                      <a:pt x="181" y="35"/>
                      <a:pt x="181" y="35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293"/>
                      <a:pt x="0" y="293"/>
                      <a:pt x="0" y="293"/>
                    </a:cubicBezTo>
                    <a:cubicBezTo>
                      <a:pt x="60" y="388"/>
                      <a:pt x="60" y="388"/>
                      <a:pt x="60" y="388"/>
                    </a:cubicBezTo>
                    <a:cubicBezTo>
                      <a:pt x="159" y="404"/>
                      <a:pt x="159" y="404"/>
                      <a:pt x="159" y="404"/>
                    </a:cubicBezTo>
                    <a:cubicBezTo>
                      <a:pt x="162" y="389"/>
                      <a:pt x="162" y="389"/>
                      <a:pt x="162" y="389"/>
                    </a:cubicBezTo>
                    <a:cubicBezTo>
                      <a:pt x="189" y="394"/>
                      <a:pt x="189" y="394"/>
                      <a:pt x="189" y="394"/>
                    </a:cubicBezTo>
                    <a:cubicBezTo>
                      <a:pt x="186" y="408"/>
                      <a:pt x="186" y="408"/>
                      <a:pt x="186" y="408"/>
                    </a:cubicBezTo>
                    <a:cubicBezTo>
                      <a:pt x="494" y="459"/>
                      <a:pt x="494" y="459"/>
                      <a:pt x="494" y="459"/>
                    </a:cubicBezTo>
                    <a:cubicBezTo>
                      <a:pt x="505" y="460"/>
                      <a:pt x="515" y="432"/>
                      <a:pt x="515" y="432"/>
                    </a:cubicBezTo>
                    <a:cubicBezTo>
                      <a:pt x="564" y="128"/>
                      <a:pt x="564" y="128"/>
                      <a:pt x="564" y="128"/>
                    </a:cubicBezTo>
                    <a:cubicBezTo>
                      <a:pt x="568" y="103"/>
                      <a:pt x="532" y="79"/>
                      <a:pt x="532" y="79"/>
                    </a:cubicBezTo>
                    <a:cubicBezTo>
                      <a:pt x="307" y="43"/>
                      <a:pt x="307" y="43"/>
                      <a:pt x="307" y="43"/>
                    </a:cubicBezTo>
                    <a:lnTo>
                      <a:pt x="305" y="55"/>
                    </a:ln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5" name="Freeform 14"/>
              <p:cNvSpPr/>
              <p:nvPr/>
            </p:nvSpPr>
            <p:spPr bwMode="auto">
              <a:xfrm>
                <a:off x="3126" y="3072"/>
                <a:ext cx="1162" cy="711"/>
              </a:xfrm>
              <a:custGeom>
                <a:avLst/>
                <a:gdLst>
                  <a:gd name="T0" fmla="*/ 5298 w 5298"/>
                  <a:gd name="T1" fmla="*/ 2082 h 3241"/>
                  <a:gd name="T2" fmla="*/ 5298 w 5298"/>
                  <a:gd name="T3" fmla="*/ 295 h 3241"/>
                  <a:gd name="T4" fmla="*/ 5003 w 5298"/>
                  <a:gd name="T5" fmla="*/ 0 h 3241"/>
                  <a:gd name="T6" fmla="*/ 295 w 5298"/>
                  <a:gd name="T7" fmla="*/ 0 h 3241"/>
                  <a:gd name="T8" fmla="*/ 0 w 5298"/>
                  <a:gd name="T9" fmla="*/ 295 h 3241"/>
                  <a:gd name="T10" fmla="*/ 0 w 5298"/>
                  <a:gd name="T11" fmla="*/ 2082 h 3241"/>
                  <a:gd name="T12" fmla="*/ 258 w 5298"/>
                  <a:gd name="T13" fmla="*/ 2375 h 3241"/>
                  <a:gd name="T14" fmla="*/ 289 w 5298"/>
                  <a:gd name="T15" fmla="*/ 2590 h 3241"/>
                  <a:gd name="T16" fmla="*/ 288 w 5298"/>
                  <a:gd name="T17" fmla="*/ 2590 h 3241"/>
                  <a:gd name="T18" fmla="*/ 314 w 5298"/>
                  <a:gd name="T19" fmla="*/ 2956 h 3241"/>
                  <a:gd name="T20" fmla="*/ 598 w 5298"/>
                  <a:gd name="T21" fmla="*/ 3241 h 3241"/>
                  <a:gd name="T22" fmla="*/ 1707 w 5298"/>
                  <a:gd name="T23" fmla="*/ 3241 h 3241"/>
                  <a:gd name="T24" fmla="*/ 1790 w 5298"/>
                  <a:gd name="T25" fmla="*/ 3192 h 3241"/>
                  <a:gd name="T26" fmla="*/ 1871 w 5298"/>
                  <a:gd name="T27" fmla="*/ 2991 h 3241"/>
                  <a:gd name="T28" fmla="*/ 2041 w 5298"/>
                  <a:gd name="T29" fmla="*/ 2756 h 3241"/>
                  <a:gd name="T30" fmla="*/ 2318 w 5298"/>
                  <a:gd name="T31" fmla="*/ 2377 h 3241"/>
                  <a:gd name="T32" fmla="*/ 5003 w 5298"/>
                  <a:gd name="T33" fmla="*/ 2377 h 3241"/>
                  <a:gd name="T34" fmla="*/ 5298 w 5298"/>
                  <a:gd name="T35" fmla="*/ 2082 h 3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98" h="3241">
                    <a:moveTo>
                      <a:pt x="5298" y="2082"/>
                    </a:moveTo>
                    <a:cubicBezTo>
                      <a:pt x="5298" y="295"/>
                      <a:pt x="5298" y="295"/>
                      <a:pt x="5298" y="295"/>
                    </a:cubicBezTo>
                    <a:cubicBezTo>
                      <a:pt x="5298" y="132"/>
                      <a:pt x="5166" y="0"/>
                      <a:pt x="5003" y="0"/>
                    </a:cubicBezTo>
                    <a:cubicBezTo>
                      <a:pt x="295" y="0"/>
                      <a:pt x="295" y="0"/>
                      <a:pt x="295" y="0"/>
                    </a:cubicBezTo>
                    <a:cubicBezTo>
                      <a:pt x="132" y="0"/>
                      <a:pt x="0" y="132"/>
                      <a:pt x="0" y="295"/>
                    </a:cubicBezTo>
                    <a:cubicBezTo>
                      <a:pt x="0" y="2082"/>
                      <a:pt x="0" y="2082"/>
                      <a:pt x="0" y="2082"/>
                    </a:cubicBezTo>
                    <a:cubicBezTo>
                      <a:pt x="0" y="2233"/>
                      <a:pt x="112" y="2357"/>
                      <a:pt x="258" y="2375"/>
                    </a:cubicBezTo>
                    <a:cubicBezTo>
                      <a:pt x="267" y="2446"/>
                      <a:pt x="277" y="2518"/>
                      <a:pt x="289" y="2590"/>
                    </a:cubicBezTo>
                    <a:cubicBezTo>
                      <a:pt x="289" y="2590"/>
                      <a:pt x="289" y="2590"/>
                      <a:pt x="288" y="2590"/>
                    </a:cubicBezTo>
                    <a:cubicBezTo>
                      <a:pt x="314" y="2956"/>
                      <a:pt x="314" y="2956"/>
                      <a:pt x="314" y="2956"/>
                    </a:cubicBezTo>
                    <a:cubicBezTo>
                      <a:pt x="314" y="3113"/>
                      <a:pt x="441" y="3241"/>
                      <a:pt x="598" y="3241"/>
                    </a:cubicBezTo>
                    <a:cubicBezTo>
                      <a:pt x="1707" y="3241"/>
                      <a:pt x="1707" y="3241"/>
                      <a:pt x="1707" y="3241"/>
                    </a:cubicBezTo>
                    <a:cubicBezTo>
                      <a:pt x="1742" y="3241"/>
                      <a:pt x="1774" y="3222"/>
                      <a:pt x="1790" y="3192"/>
                    </a:cubicBezTo>
                    <a:cubicBezTo>
                      <a:pt x="1871" y="2991"/>
                      <a:pt x="1871" y="2991"/>
                      <a:pt x="1871" y="2991"/>
                    </a:cubicBezTo>
                    <a:cubicBezTo>
                      <a:pt x="1926" y="2923"/>
                      <a:pt x="1991" y="2838"/>
                      <a:pt x="2041" y="2756"/>
                    </a:cubicBezTo>
                    <a:cubicBezTo>
                      <a:pt x="2119" y="2627"/>
                      <a:pt x="2220" y="2496"/>
                      <a:pt x="2318" y="2377"/>
                    </a:cubicBezTo>
                    <a:cubicBezTo>
                      <a:pt x="5003" y="2377"/>
                      <a:pt x="5003" y="2377"/>
                      <a:pt x="5003" y="2377"/>
                    </a:cubicBezTo>
                    <a:cubicBezTo>
                      <a:pt x="5166" y="2377"/>
                      <a:pt x="5298" y="2245"/>
                      <a:pt x="5298" y="2082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6" name="Freeform 15"/>
              <p:cNvSpPr/>
              <p:nvPr/>
            </p:nvSpPr>
            <p:spPr bwMode="auto">
              <a:xfrm>
                <a:off x="2804" y="2562"/>
                <a:ext cx="1877" cy="424"/>
              </a:xfrm>
              <a:custGeom>
                <a:avLst/>
                <a:gdLst>
                  <a:gd name="T0" fmla="*/ 3111 w 8558"/>
                  <a:gd name="T1" fmla="*/ 1934 h 1934"/>
                  <a:gd name="T2" fmla="*/ 5447 w 8558"/>
                  <a:gd name="T3" fmla="*/ 1934 h 1934"/>
                  <a:gd name="T4" fmla="*/ 5517 w 8558"/>
                  <a:gd name="T5" fmla="*/ 1863 h 1934"/>
                  <a:gd name="T6" fmla="*/ 5517 w 8558"/>
                  <a:gd name="T7" fmla="*/ 1435 h 1934"/>
                  <a:gd name="T8" fmla="*/ 7699 w 8558"/>
                  <a:gd name="T9" fmla="*/ 1435 h 1934"/>
                  <a:gd name="T10" fmla="*/ 8558 w 8558"/>
                  <a:gd name="T11" fmla="*/ 267 h 1934"/>
                  <a:gd name="T12" fmla="*/ 8558 w 8558"/>
                  <a:gd name="T13" fmla="*/ 0 h 1934"/>
                  <a:gd name="T14" fmla="*/ 0 w 8558"/>
                  <a:gd name="T15" fmla="*/ 0 h 1934"/>
                  <a:gd name="T16" fmla="*/ 0 w 8558"/>
                  <a:gd name="T17" fmla="*/ 267 h 1934"/>
                  <a:gd name="T18" fmla="*/ 859 w 8558"/>
                  <a:gd name="T19" fmla="*/ 1435 h 1934"/>
                  <a:gd name="T20" fmla="*/ 3040 w 8558"/>
                  <a:gd name="T21" fmla="*/ 1435 h 1934"/>
                  <a:gd name="T22" fmla="*/ 3040 w 8558"/>
                  <a:gd name="T23" fmla="*/ 1863 h 1934"/>
                  <a:gd name="T24" fmla="*/ 3111 w 8558"/>
                  <a:gd name="T25" fmla="*/ 1934 h 1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58" h="1934">
                    <a:moveTo>
                      <a:pt x="3111" y="1934"/>
                    </a:moveTo>
                    <a:cubicBezTo>
                      <a:pt x="5447" y="1934"/>
                      <a:pt x="5447" y="1934"/>
                      <a:pt x="5447" y="1934"/>
                    </a:cubicBezTo>
                    <a:cubicBezTo>
                      <a:pt x="5486" y="1934"/>
                      <a:pt x="5517" y="1902"/>
                      <a:pt x="5517" y="1863"/>
                    </a:cubicBezTo>
                    <a:cubicBezTo>
                      <a:pt x="5517" y="1435"/>
                      <a:pt x="5517" y="1435"/>
                      <a:pt x="5517" y="1435"/>
                    </a:cubicBezTo>
                    <a:cubicBezTo>
                      <a:pt x="7699" y="1435"/>
                      <a:pt x="7699" y="1435"/>
                      <a:pt x="7699" y="1435"/>
                    </a:cubicBezTo>
                    <a:cubicBezTo>
                      <a:pt x="8558" y="267"/>
                      <a:pt x="8558" y="267"/>
                      <a:pt x="8558" y="267"/>
                    </a:cubicBezTo>
                    <a:cubicBezTo>
                      <a:pt x="8558" y="0"/>
                      <a:pt x="8558" y="0"/>
                      <a:pt x="855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7"/>
                      <a:pt x="0" y="267"/>
                      <a:pt x="0" y="267"/>
                    </a:cubicBezTo>
                    <a:cubicBezTo>
                      <a:pt x="859" y="1435"/>
                      <a:pt x="859" y="1435"/>
                      <a:pt x="859" y="1435"/>
                    </a:cubicBezTo>
                    <a:cubicBezTo>
                      <a:pt x="3040" y="1435"/>
                      <a:pt x="3040" y="1435"/>
                      <a:pt x="3040" y="1435"/>
                    </a:cubicBezTo>
                    <a:cubicBezTo>
                      <a:pt x="3040" y="1863"/>
                      <a:pt x="3040" y="1863"/>
                      <a:pt x="3040" y="1863"/>
                    </a:cubicBezTo>
                    <a:cubicBezTo>
                      <a:pt x="3040" y="1902"/>
                      <a:pt x="3072" y="1934"/>
                      <a:pt x="3111" y="1934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7" name="Freeform 16"/>
              <p:cNvSpPr/>
              <p:nvPr/>
            </p:nvSpPr>
            <p:spPr bwMode="auto">
              <a:xfrm>
                <a:off x="4317" y="3203"/>
                <a:ext cx="570" cy="673"/>
              </a:xfrm>
              <a:custGeom>
                <a:avLst/>
                <a:gdLst>
                  <a:gd name="T0" fmla="*/ 2229 w 2598"/>
                  <a:gd name="T1" fmla="*/ 959 h 3066"/>
                  <a:gd name="T2" fmla="*/ 2181 w 2598"/>
                  <a:gd name="T3" fmla="*/ 1050 h 3066"/>
                  <a:gd name="T4" fmla="*/ 2157 w 2598"/>
                  <a:gd name="T5" fmla="*/ 1122 h 3066"/>
                  <a:gd name="T6" fmla="*/ 2023 w 2598"/>
                  <a:gd name="T7" fmla="*/ 1521 h 3066"/>
                  <a:gd name="T8" fmla="*/ 2009 w 2598"/>
                  <a:gd name="T9" fmla="*/ 1558 h 3066"/>
                  <a:gd name="T10" fmla="*/ 2013 w 2598"/>
                  <a:gd name="T11" fmla="*/ 1564 h 3066"/>
                  <a:gd name="T12" fmla="*/ 1996 w 2598"/>
                  <a:gd name="T13" fmla="*/ 1627 h 3066"/>
                  <a:gd name="T14" fmla="*/ 1956 w 2598"/>
                  <a:gd name="T15" fmla="*/ 1768 h 3066"/>
                  <a:gd name="T16" fmla="*/ 1869 w 2598"/>
                  <a:gd name="T17" fmla="*/ 1734 h 3066"/>
                  <a:gd name="T18" fmla="*/ 2122 w 2598"/>
                  <a:gd name="T19" fmla="*/ 749 h 3066"/>
                  <a:gd name="T20" fmla="*/ 2033 w 2598"/>
                  <a:gd name="T21" fmla="*/ 558 h 3066"/>
                  <a:gd name="T22" fmla="*/ 1766 w 2598"/>
                  <a:gd name="T23" fmla="*/ 650 h 3066"/>
                  <a:gd name="T24" fmla="*/ 1568 w 2598"/>
                  <a:gd name="T25" fmla="*/ 1428 h 3066"/>
                  <a:gd name="T26" fmla="*/ 1519 w 2598"/>
                  <a:gd name="T27" fmla="*/ 1617 h 3066"/>
                  <a:gd name="T28" fmla="*/ 1478 w 2598"/>
                  <a:gd name="T29" fmla="*/ 1605 h 3066"/>
                  <a:gd name="T30" fmla="*/ 1526 w 2598"/>
                  <a:gd name="T31" fmla="*/ 1386 h 3066"/>
                  <a:gd name="T32" fmla="*/ 1730 w 2598"/>
                  <a:gd name="T33" fmla="*/ 509 h 3066"/>
                  <a:gd name="T34" fmla="*/ 1714 w 2598"/>
                  <a:gd name="T35" fmla="*/ 406 h 3066"/>
                  <a:gd name="T36" fmla="*/ 1368 w 2598"/>
                  <a:gd name="T37" fmla="*/ 436 h 3066"/>
                  <a:gd name="T38" fmla="*/ 1302 w 2598"/>
                  <a:gd name="T39" fmla="*/ 735 h 3066"/>
                  <a:gd name="T40" fmla="*/ 1319 w 2598"/>
                  <a:gd name="T41" fmla="*/ 466 h 3066"/>
                  <a:gd name="T42" fmla="*/ 847 w 2598"/>
                  <a:gd name="T43" fmla="*/ 14 h 3066"/>
                  <a:gd name="T44" fmla="*/ 792 w 2598"/>
                  <a:gd name="T45" fmla="*/ 9 h 3066"/>
                  <a:gd name="T46" fmla="*/ 791 w 2598"/>
                  <a:gd name="T47" fmla="*/ 9 h 3066"/>
                  <a:gd name="T48" fmla="*/ 742 w 2598"/>
                  <a:gd name="T49" fmla="*/ 7 h 3066"/>
                  <a:gd name="T50" fmla="*/ 212 w 2598"/>
                  <a:gd name="T51" fmla="*/ 380 h 3066"/>
                  <a:gd name="T52" fmla="*/ 192 w 2598"/>
                  <a:gd name="T53" fmla="*/ 489 h 3066"/>
                  <a:gd name="T54" fmla="*/ 141 w 2598"/>
                  <a:gd name="T55" fmla="*/ 1283 h 3066"/>
                  <a:gd name="T56" fmla="*/ 23 w 2598"/>
                  <a:gd name="T57" fmla="*/ 1444 h 3066"/>
                  <a:gd name="T58" fmla="*/ 358 w 2598"/>
                  <a:gd name="T59" fmla="*/ 2206 h 3066"/>
                  <a:gd name="T60" fmla="*/ 465 w 2598"/>
                  <a:gd name="T61" fmla="*/ 2475 h 3066"/>
                  <a:gd name="T62" fmla="*/ 494 w 2598"/>
                  <a:gd name="T63" fmla="*/ 2690 h 3066"/>
                  <a:gd name="T64" fmla="*/ 563 w 2598"/>
                  <a:gd name="T65" fmla="*/ 2757 h 3066"/>
                  <a:gd name="T66" fmla="*/ 1638 w 2598"/>
                  <a:gd name="T67" fmla="*/ 3028 h 3066"/>
                  <a:gd name="T68" fmla="*/ 1984 w 2598"/>
                  <a:gd name="T69" fmla="*/ 2821 h 3066"/>
                  <a:gd name="T70" fmla="*/ 2097 w 2598"/>
                  <a:gd name="T71" fmla="*/ 2472 h 3066"/>
                  <a:gd name="T72" fmla="*/ 2097 w 2598"/>
                  <a:gd name="T73" fmla="*/ 2472 h 3066"/>
                  <a:gd name="T74" fmla="*/ 2287 w 2598"/>
                  <a:gd name="T75" fmla="*/ 1969 h 3066"/>
                  <a:gd name="T76" fmla="*/ 2381 w 2598"/>
                  <a:gd name="T77" fmla="*/ 1660 h 3066"/>
                  <a:gd name="T78" fmla="*/ 2458 w 2598"/>
                  <a:gd name="T79" fmla="*/ 1428 h 3066"/>
                  <a:gd name="T80" fmla="*/ 2549 w 2598"/>
                  <a:gd name="T81" fmla="*/ 1126 h 3066"/>
                  <a:gd name="T82" fmla="*/ 2229 w 2598"/>
                  <a:gd name="T83" fmla="*/ 959 h 3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98" h="3066">
                    <a:moveTo>
                      <a:pt x="2229" y="959"/>
                    </a:moveTo>
                    <a:cubicBezTo>
                      <a:pt x="2210" y="982"/>
                      <a:pt x="2193" y="1012"/>
                      <a:pt x="2181" y="1050"/>
                    </a:cubicBezTo>
                    <a:cubicBezTo>
                      <a:pt x="2173" y="1073"/>
                      <a:pt x="2165" y="1098"/>
                      <a:pt x="2157" y="1122"/>
                    </a:cubicBezTo>
                    <a:cubicBezTo>
                      <a:pt x="2099" y="1300"/>
                      <a:pt x="2084" y="1347"/>
                      <a:pt x="2023" y="1521"/>
                    </a:cubicBezTo>
                    <a:cubicBezTo>
                      <a:pt x="2019" y="1535"/>
                      <a:pt x="2014" y="1547"/>
                      <a:pt x="2009" y="1558"/>
                    </a:cubicBezTo>
                    <a:cubicBezTo>
                      <a:pt x="2011" y="1560"/>
                      <a:pt x="2012" y="1562"/>
                      <a:pt x="2013" y="1564"/>
                    </a:cubicBezTo>
                    <a:cubicBezTo>
                      <a:pt x="1996" y="1627"/>
                      <a:pt x="1996" y="1627"/>
                      <a:pt x="1996" y="1627"/>
                    </a:cubicBezTo>
                    <a:cubicBezTo>
                      <a:pt x="1956" y="1768"/>
                      <a:pt x="1956" y="1768"/>
                      <a:pt x="1956" y="1768"/>
                    </a:cubicBezTo>
                    <a:cubicBezTo>
                      <a:pt x="1927" y="1756"/>
                      <a:pt x="1898" y="1745"/>
                      <a:pt x="1869" y="1734"/>
                    </a:cubicBezTo>
                    <a:cubicBezTo>
                      <a:pt x="1911" y="1579"/>
                      <a:pt x="2106" y="812"/>
                      <a:pt x="2122" y="749"/>
                    </a:cubicBezTo>
                    <a:cubicBezTo>
                      <a:pt x="2143" y="665"/>
                      <a:pt x="2098" y="596"/>
                      <a:pt x="2033" y="558"/>
                    </a:cubicBezTo>
                    <a:cubicBezTo>
                      <a:pt x="1938" y="503"/>
                      <a:pt x="1800" y="516"/>
                      <a:pt x="1766" y="650"/>
                    </a:cubicBezTo>
                    <a:cubicBezTo>
                      <a:pt x="1742" y="745"/>
                      <a:pt x="1635" y="1170"/>
                      <a:pt x="1568" y="1428"/>
                    </a:cubicBezTo>
                    <a:cubicBezTo>
                      <a:pt x="1545" y="1519"/>
                      <a:pt x="1526" y="1590"/>
                      <a:pt x="1519" y="1617"/>
                    </a:cubicBezTo>
                    <a:cubicBezTo>
                      <a:pt x="1505" y="1613"/>
                      <a:pt x="1491" y="1609"/>
                      <a:pt x="1478" y="1605"/>
                    </a:cubicBezTo>
                    <a:cubicBezTo>
                      <a:pt x="1485" y="1568"/>
                      <a:pt x="1503" y="1487"/>
                      <a:pt x="1526" y="1386"/>
                    </a:cubicBezTo>
                    <a:cubicBezTo>
                      <a:pt x="1598" y="1072"/>
                      <a:pt x="1721" y="557"/>
                      <a:pt x="1730" y="509"/>
                    </a:cubicBezTo>
                    <a:cubicBezTo>
                      <a:pt x="1736" y="470"/>
                      <a:pt x="1730" y="436"/>
                      <a:pt x="1714" y="406"/>
                    </a:cubicBezTo>
                    <a:cubicBezTo>
                      <a:pt x="1645" y="276"/>
                      <a:pt x="1400" y="249"/>
                      <a:pt x="1368" y="436"/>
                    </a:cubicBezTo>
                    <a:cubicBezTo>
                      <a:pt x="1360" y="480"/>
                      <a:pt x="1334" y="595"/>
                      <a:pt x="1302" y="735"/>
                    </a:cubicBezTo>
                    <a:cubicBezTo>
                      <a:pt x="1319" y="466"/>
                      <a:pt x="1319" y="466"/>
                      <a:pt x="1319" y="466"/>
                    </a:cubicBezTo>
                    <a:cubicBezTo>
                      <a:pt x="1319" y="466"/>
                      <a:pt x="1340" y="74"/>
                      <a:pt x="847" y="14"/>
                    </a:cubicBezTo>
                    <a:cubicBezTo>
                      <a:pt x="829" y="12"/>
                      <a:pt x="811" y="10"/>
                      <a:pt x="792" y="9"/>
                    </a:cubicBezTo>
                    <a:cubicBezTo>
                      <a:pt x="791" y="9"/>
                      <a:pt x="791" y="9"/>
                      <a:pt x="791" y="9"/>
                    </a:cubicBezTo>
                    <a:cubicBezTo>
                      <a:pt x="774" y="8"/>
                      <a:pt x="758" y="7"/>
                      <a:pt x="742" y="7"/>
                    </a:cubicBezTo>
                    <a:cubicBezTo>
                      <a:pt x="298" y="0"/>
                      <a:pt x="224" y="309"/>
                      <a:pt x="212" y="380"/>
                    </a:cubicBezTo>
                    <a:cubicBezTo>
                      <a:pt x="195" y="443"/>
                      <a:pt x="192" y="489"/>
                      <a:pt x="192" y="489"/>
                    </a:cubicBezTo>
                    <a:cubicBezTo>
                      <a:pt x="141" y="1283"/>
                      <a:pt x="141" y="1283"/>
                      <a:pt x="141" y="1283"/>
                    </a:cubicBezTo>
                    <a:cubicBezTo>
                      <a:pt x="62" y="1312"/>
                      <a:pt x="0" y="1394"/>
                      <a:pt x="23" y="1444"/>
                    </a:cubicBezTo>
                    <a:cubicBezTo>
                      <a:pt x="111" y="1632"/>
                      <a:pt x="273" y="1934"/>
                      <a:pt x="358" y="2206"/>
                    </a:cubicBezTo>
                    <a:cubicBezTo>
                      <a:pt x="386" y="2298"/>
                      <a:pt x="428" y="2396"/>
                      <a:pt x="465" y="2475"/>
                    </a:cubicBezTo>
                    <a:cubicBezTo>
                      <a:pt x="494" y="2690"/>
                      <a:pt x="494" y="2690"/>
                      <a:pt x="494" y="2690"/>
                    </a:cubicBezTo>
                    <a:cubicBezTo>
                      <a:pt x="503" y="2723"/>
                      <a:pt x="529" y="2749"/>
                      <a:pt x="563" y="2757"/>
                    </a:cubicBezTo>
                    <a:cubicBezTo>
                      <a:pt x="1638" y="3028"/>
                      <a:pt x="1638" y="3028"/>
                      <a:pt x="1638" y="3028"/>
                    </a:cubicBezTo>
                    <a:cubicBezTo>
                      <a:pt x="1791" y="3066"/>
                      <a:pt x="1946" y="2973"/>
                      <a:pt x="1984" y="2821"/>
                    </a:cubicBezTo>
                    <a:cubicBezTo>
                      <a:pt x="2097" y="2472"/>
                      <a:pt x="2097" y="2472"/>
                      <a:pt x="2097" y="2472"/>
                    </a:cubicBezTo>
                    <a:cubicBezTo>
                      <a:pt x="2097" y="2472"/>
                      <a:pt x="2097" y="2472"/>
                      <a:pt x="2097" y="2472"/>
                    </a:cubicBezTo>
                    <a:cubicBezTo>
                      <a:pt x="2173" y="2298"/>
                      <a:pt x="2238" y="2116"/>
                      <a:pt x="2287" y="1969"/>
                    </a:cubicBezTo>
                    <a:cubicBezTo>
                      <a:pt x="2346" y="1789"/>
                      <a:pt x="2381" y="1660"/>
                      <a:pt x="2381" y="1660"/>
                    </a:cubicBezTo>
                    <a:cubicBezTo>
                      <a:pt x="2424" y="1530"/>
                      <a:pt x="2420" y="1549"/>
                      <a:pt x="2458" y="1428"/>
                    </a:cubicBezTo>
                    <a:cubicBezTo>
                      <a:pt x="2496" y="1305"/>
                      <a:pt x="2529" y="1198"/>
                      <a:pt x="2549" y="1126"/>
                    </a:cubicBezTo>
                    <a:cubicBezTo>
                      <a:pt x="2598" y="954"/>
                      <a:pt x="2355" y="809"/>
                      <a:pt x="2229" y="959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8" name="Freeform 17"/>
              <p:cNvSpPr/>
              <p:nvPr/>
            </p:nvSpPr>
            <p:spPr bwMode="auto">
              <a:xfrm>
                <a:off x="3166" y="3818"/>
                <a:ext cx="395" cy="495"/>
              </a:xfrm>
              <a:custGeom>
                <a:avLst/>
                <a:gdLst>
                  <a:gd name="T0" fmla="*/ 1691 w 1801"/>
                  <a:gd name="T1" fmla="*/ 279 h 2256"/>
                  <a:gd name="T2" fmla="*/ 1691 w 1801"/>
                  <a:gd name="T3" fmla="*/ 128 h 2256"/>
                  <a:gd name="T4" fmla="*/ 1563 w 1801"/>
                  <a:gd name="T5" fmla="*/ 0 h 2256"/>
                  <a:gd name="T6" fmla="*/ 892 w 1801"/>
                  <a:gd name="T7" fmla="*/ 0 h 2256"/>
                  <a:gd name="T8" fmla="*/ 221 w 1801"/>
                  <a:gd name="T9" fmla="*/ 0 h 2256"/>
                  <a:gd name="T10" fmla="*/ 93 w 1801"/>
                  <a:gd name="T11" fmla="*/ 128 h 2256"/>
                  <a:gd name="T12" fmla="*/ 93 w 1801"/>
                  <a:gd name="T13" fmla="*/ 281 h 2256"/>
                  <a:gd name="T14" fmla="*/ 0 w 1801"/>
                  <a:gd name="T15" fmla="*/ 364 h 2256"/>
                  <a:gd name="T16" fmla="*/ 0 w 1801"/>
                  <a:gd name="T17" fmla="*/ 1880 h 2256"/>
                  <a:gd name="T18" fmla="*/ 901 w 1801"/>
                  <a:gd name="T19" fmla="*/ 2102 h 2256"/>
                  <a:gd name="T20" fmla="*/ 1801 w 1801"/>
                  <a:gd name="T21" fmla="*/ 2256 h 2256"/>
                  <a:gd name="T22" fmla="*/ 1801 w 1801"/>
                  <a:gd name="T23" fmla="*/ 364 h 2256"/>
                  <a:gd name="T24" fmla="*/ 1691 w 1801"/>
                  <a:gd name="T25" fmla="*/ 279 h 2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01" h="2256">
                    <a:moveTo>
                      <a:pt x="1691" y="279"/>
                    </a:moveTo>
                    <a:cubicBezTo>
                      <a:pt x="1691" y="128"/>
                      <a:pt x="1691" y="128"/>
                      <a:pt x="1691" y="128"/>
                    </a:cubicBezTo>
                    <a:cubicBezTo>
                      <a:pt x="1691" y="57"/>
                      <a:pt x="1634" y="0"/>
                      <a:pt x="1563" y="0"/>
                    </a:cubicBezTo>
                    <a:cubicBezTo>
                      <a:pt x="892" y="0"/>
                      <a:pt x="892" y="0"/>
                      <a:pt x="892" y="0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150" y="0"/>
                      <a:pt x="93" y="57"/>
                      <a:pt x="93" y="128"/>
                    </a:cubicBezTo>
                    <a:cubicBezTo>
                      <a:pt x="93" y="281"/>
                      <a:pt x="93" y="281"/>
                      <a:pt x="93" y="281"/>
                    </a:cubicBezTo>
                    <a:cubicBezTo>
                      <a:pt x="40" y="291"/>
                      <a:pt x="0" y="324"/>
                      <a:pt x="0" y="364"/>
                    </a:cubicBezTo>
                    <a:cubicBezTo>
                      <a:pt x="0" y="1880"/>
                      <a:pt x="0" y="1880"/>
                      <a:pt x="0" y="1880"/>
                    </a:cubicBezTo>
                    <a:cubicBezTo>
                      <a:pt x="295" y="1968"/>
                      <a:pt x="595" y="2043"/>
                      <a:pt x="901" y="2102"/>
                    </a:cubicBezTo>
                    <a:cubicBezTo>
                      <a:pt x="1195" y="2160"/>
                      <a:pt x="1498" y="2227"/>
                      <a:pt x="1801" y="2256"/>
                    </a:cubicBezTo>
                    <a:cubicBezTo>
                      <a:pt x="1801" y="364"/>
                      <a:pt x="1801" y="364"/>
                      <a:pt x="1801" y="364"/>
                    </a:cubicBezTo>
                    <a:cubicBezTo>
                      <a:pt x="1801" y="320"/>
                      <a:pt x="1753" y="284"/>
                      <a:pt x="1691" y="279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9" name="Freeform 18"/>
              <p:cNvSpPr/>
              <p:nvPr/>
            </p:nvSpPr>
            <p:spPr bwMode="auto">
              <a:xfrm>
                <a:off x="4266" y="3824"/>
                <a:ext cx="470" cy="400"/>
              </a:xfrm>
              <a:custGeom>
                <a:avLst/>
                <a:gdLst>
                  <a:gd name="T0" fmla="*/ 2063 w 2143"/>
                  <a:gd name="T1" fmla="*/ 648 h 1824"/>
                  <a:gd name="T2" fmla="*/ 2100 w 2143"/>
                  <a:gd name="T3" fmla="*/ 499 h 1824"/>
                  <a:gd name="T4" fmla="*/ 2007 w 2143"/>
                  <a:gd name="T5" fmla="*/ 344 h 1824"/>
                  <a:gd name="T6" fmla="*/ 1357 w 2143"/>
                  <a:gd name="T7" fmla="*/ 180 h 1824"/>
                  <a:gd name="T8" fmla="*/ 706 w 2143"/>
                  <a:gd name="T9" fmla="*/ 17 h 1824"/>
                  <a:gd name="T10" fmla="*/ 551 w 2143"/>
                  <a:gd name="T11" fmla="*/ 110 h 1824"/>
                  <a:gd name="T12" fmla="*/ 514 w 2143"/>
                  <a:gd name="T13" fmla="*/ 256 h 1824"/>
                  <a:gd name="T14" fmla="*/ 386 w 2143"/>
                  <a:gd name="T15" fmla="*/ 312 h 1824"/>
                  <a:gd name="T16" fmla="*/ 0 w 2143"/>
                  <a:gd name="T17" fmla="*/ 1824 h 1824"/>
                  <a:gd name="T18" fmla="*/ 913 w 2143"/>
                  <a:gd name="T19" fmla="*/ 1513 h 1824"/>
                  <a:gd name="T20" fmla="*/ 2011 w 2143"/>
                  <a:gd name="T21" fmla="*/ 1155 h 1824"/>
                  <a:gd name="T22" fmla="*/ 2133 w 2143"/>
                  <a:gd name="T23" fmla="*/ 751 h 1824"/>
                  <a:gd name="T24" fmla="*/ 2063 w 2143"/>
                  <a:gd name="T25" fmla="*/ 648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43" h="1824">
                    <a:moveTo>
                      <a:pt x="2063" y="648"/>
                    </a:moveTo>
                    <a:cubicBezTo>
                      <a:pt x="2100" y="499"/>
                      <a:pt x="2100" y="499"/>
                      <a:pt x="2100" y="499"/>
                    </a:cubicBezTo>
                    <a:cubicBezTo>
                      <a:pt x="2118" y="431"/>
                      <a:pt x="2076" y="361"/>
                      <a:pt x="2007" y="344"/>
                    </a:cubicBezTo>
                    <a:cubicBezTo>
                      <a:pt x="1357" y="180"/>
                      <a:pt x="1357" y="180"/>
                      <a:pt x="1357" y="180"/>
                    </a:cubicBezTo>
                    <a:cubicBezTo>
                      <a:pt x="706" y="17"/>
                      <a:pt x="706" y="17"/>
                      <a:pt x="706" y="17"/>
                    </a:cubicBezTo>
                    <a:cubicBezTo>
                      <a:pt x="637" y="0"/>
                      <a:pt x="568" y="41"/>
                      <a:pt x="551" y="110"/>
                    </a:cubicBezTo>
                    <a:cubicBezTo>
                      <a:pt x="514" y="256"/>
                      <a:pt x="514" y="256"/>
                      <a:pt x="514" y="256"/>
                    </a:cubicBezTo>
                    <a:cubicBezTo>
                      <a:pt x="453" y="246"/>
                      <a:pt x="397" y="270"/>
                      <a:pt x="386" y="312"/>
                    </a:cubicBezTo>
                    <a:cubicBezTo>
                      <a:pt x="0" y="1824"/>
                      <a:pt x="0" y="1824"/>
                      <a:pt x="0" y="1824"/>
                    </a:cubicBezTo>
                    <a:cubicBezTo>
                      <a:pt x="344" y="1740"/>
                      <a:pt x="586" y="1633"/>
                      <a:pt x="913" y="1513"/>
                    </a:cubicBezTo>
                    <a:cubicBezTo>
                      <a:pt x="1273" y="1380"/>
                      <a:pt x="1673" y="1328"/>
                      <a:pt x="2011" y="1155"/>
                    </a:cubicBezTo>
                    <a:cubicBezTo>
                      <a:pt x="2133" y="751"/>
                      <a:pt x="2133" y="751"/>
                      <a:pt x="2133" y="751"/>
                    </a:cubicBezTo>
                    <a:cubicBezTo>
                      <a:pt x="2143" y="712"/>
                      <a:pt x="2112" y="670"/>
                      <a:pt x="2063" y="648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0" name="Freeform 19"/>
              <p:cNvSpPr>
                <a:spLocks noEditPoints="1"/>
              </p:cNvSpPr>
              <p:nvPr/>
            </p:nvSpPr>
            <p:spPr bwMode="auto">
              <a:xfrm>
                <a:off x="1964" y="1733"/>
                <a:ext cx="846" cy="785"/>
              </a:xfrm>
              <a:custGeom>
                <a:avLst/>
                <a:gdLst>
                  <a:gd name="T0" fmla="*/ 3859 w 3859"/>
                  <a:gd name="T1" fmla="*/ 3385 h 3580"/>
                  <a:gd name="T2" fmla="*/ 3859 w 3859"/>
                  <a:gd name="T3" fmla="*/ 196 h 3580"/>
                  <a:gd name="T4" fmla="*/ 3664 w 3859"/>
                  <a:gd name="T5" fmla="*/ 0 h 3580"/>
                  <a:gd name="T6" fmla="*/ 1483 w 3859"/>
                  <a:gd name="T7" fmla="*/ 0 h 3580"/>
                  <a:gd name="T8" fmla="*/ 1288 w 3859"/>
                  <a:gd name="T9" fmla="*/ 196 h 3580"/>
                  <a:gd name="T10" fmla="*/ 1288 w 3859"/>
                  <a:gd name="T11" fmla="*/ 1130 h 3580"/>
                  <a:gd name="T12" fmla="*/ 156 w 3859"/>
                  <a:gd name="T13" fmla="*/ 1534 h 3580"/>
                  <a:gd name="T14" fmla="*/ 105 w 3859"/>
                  <a:gd name="T15" fmla="*/ 1605 h 3580"/>
                  <a:gd name="T16" fmla="*/ 13 w 3859"/>
                  <a:gd name="T17" fmla="*/ 2606 h 3580"/>
                  <a:gd name="T18" fmla="*/ 247 w 3859"/>
                  <a:gd name="T19" fmla="*/ 2887 h 3580"/>
                  <a:gd name="T20" fmla="*/ 1189 w 3859"/>
                  <a:gd name="T21" fmla="*/ 2973 h 3580"/>
                  <a:gd name="T22" fmla="*/ 1288 w 3859"/>
                  <a:gd name="T23" fmla="*/ 2952 h 3580"/>
                  <a:gd name="T24" fmla="*/ 1288 w 3859"/>
                  <a:gd name="T25" fmla="*/ 3385 h 3580"/>
                  <a:gd name="T26" fmla="*/ 1483 w 3859"/>
                  <a:gd name="T27" fmla="*/ 3580 h 3580"/>
                  <a:gd name="T28" fmla="*/ 3664 w 3859"/>
                  <a:gd name="T29" fmla="*/ 3580 h 3580"/>
                  <a:gd name="T30" fmla="*/ 3859 w 3859"/>
                  <a:gd name="T31" fmla="*/ 3385 h 3580"/>
                  <a:gd name="T32" fmla="*/ 1191 w 3859"/>
                  <a:gd name="T33" fmla="*/ 1591 h 3580"/>
                  <a:gd name="T34" fmla="*/ 1149 w 3859"/>
                  <a:gd name="T35" fmla="*/ 1548 h 3580"/>
                  <a:gd name="T36" fmla="*/ 1173 w 3859"/>
                  <a:gd name="T37" fmla="*/ 1494 h 3580"/>
                  <a:gd name="T38" fmla="*/ 1288 w 3859"/>
                  <a:gd name="T39" fmla="*/ 1436 h 3580"/>
                  <a:gd name="T40" fmla="*/ 1288 w 3859"/>
                  <a:gd name="T41" fmla="*/ 1600 h 3580"/>
                  <a:gd name="T42" fmla="*/ 1191 w 3859"/>
                  <a:gd name="T43" fmla="*/ 1591 h 3580"/>
                  <a:gd name="T44" fmla="*/ 1231 w 3859"/>
                  <a:gd name="T45" fmla="*/ 2634 h 3580"/>
                  <a:gd name="T46" fmla="*/ 1232 w 3859"/>
                  <a:gd name="T47" fmla="*/ 2632 h 3580"/>
                  <a:gd name="T48" fmla="*/ 1288 w 3859"/>
                  <a:gd name="T49" fmla="*/ 2637 h 3580"/>
                  <a:gd name="T50" fmla="*/ 1288 w 3859"/>
                  <a:gd name="T51" fmla="*/ 2654 h 3580"/>
                  <a:gd name="T52" fmla="*/ 1231 w 3859"/>
                  <a:gd name="T53" fmla="*/ 2634 h 3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59" h="3580">
                    <a:moveTo>
                      <a:pt x="3859" y="3385"/>
                    </a:moveTo>
                    <a:cubicBezTo>
                      <a:pt x="3859" y="196"/>
                      <a:pt x="3859" y="196"/>
                      <a:pt x="3859" y="196"/>
                    </a:cubicBezTo>
                    <a:cubicBezTo>
                      <a:pt x="3859" y="88"/>
                      <a:pt x="3771" y="0"/>
                      <a:pt x="3664" y="0"/>
                    </a:cubicBezTo>
                    <a:cubicBezTo>
                      <a:pt x="1483" y="0"/>
                      <a:pt x="1483" y="0"/>
                      <a:pt x="1483" y="0"/>
                    </a:cubicBezTo>
                    <a:cubicBezTo>
                      <a:pt x="1375" y="0"/>
                      <a:pt x="1288" y="88"/>
                      <a:pt x="1288" y="196"/>
                    </a:cubicBezTo>
                    <a:cubicBezTo>
                      <a:pt x="1288" y="1130"/>
                      <a:pt x="1288" y="1130"/>
                      <a:pt x="1288" y="1130"/>
                    </a:cubicBezTo>
                    <a:cubicBezTo>
                      <a:pt x="156" y="1534"/>
                      <a:pt x="156" y="1534"/>
                      <a:pt x="156" y="1534"/>
                    </a:cubicBezTo>
                    <a:cubicBezTo>
                      <a:pt x="127" y="1547"/>
                      <a:pt x="108" y="1574"/>
                      <a:pt x="105" y="1605"/>
                    </a:cubicBezTo>
                    <a:cubicBezTo>
                      <a:pt x="91" y="1755"/>
                      <a:pt x="43" y="2284"/>
                      <a:pt x="13" y="2606"/>
                    </a:cubicBezTo>
                    <a:cubicBezTo>
                      <a:pt x="0" y="2748"/>
                      <a:pt x="105" y="2874"/>
                      <a:pt x="247" y="2887"/>
                    </a:cubicBezTo>
                    <a:cubicBezTo>
                      <a:pt x="706" y="2929"/>
                      <a:pt x="1189" y="2973"/>
                      <a:pt x="1189" y="2973"/>
                    </a:cubicBezTo>
                    <a:cubicBezTo>
                      <a:pt x="1225" y="2977"/>
                      <a:pt x="1259" y="2969"/>
                      <a:pt x="1288" y="2952"/>
                    </a:cubicBezTo>
                    <a:cubicBezTo>
                      <a:pt x="1288" y="3385"/>
                      <a:pt x="1288" y="3385"/>
                      <a:pt x="1288" y="3385"/>
                    </a:cubicBezTo>
                    <a:cubicBezTo>
                      <a:pt x="1288" y="3493"/>
                      <a:pt x="1375" y="3580"/>
                      <a:pt x="1483" y="3580"/>
                    </a:cubicBezTo>
                    <a:cubicBezTo>
                      <a:pt x="3664" y="3580"/>
                      <a:pt x="3664" y="3580"/>
                      <a:pt x="3664" y="3580"/>
                    </a:cubicBezTo>
                    <a:cubicBezTo>
                      <a:pt x="3771" y="3580"/>
                      <a:pt x="3859" y="3493"/>
                      <a:pt x="3859" y="3385"/>
                    </a:cubicBezTo>
                    <a:close/>
                    <a:moveTo>
                      <a:pt x="1191" y="1591"/>
                    </a:moveTo>
                    <a:cubicBezTo>
                      <a:pt x="1170" y="1589"/>
                      <a:pt x="1153" y="1569"/>
                      <a:pt x="1149" y="1548"/>
                    </a:cubicBezTo>
                    <a:cubicBezTo>
                      <a:pt x="1145" y="1527"/>
                      <a:pt x="1155" y="1504"/>
                      <a:pt x="1173" y="1494"/>
                    </a:cubicBezTo>
                    <a:cubicBezTo>
                      <a:pt x="1213" y="1469"/>
                      <a:pt x="1252" y="1451"/>
                      <a:pt x="1288" y="1436"/>
                    </a:cubicBezTo>
                    <a:cubicBezTo>
                      <a:pt x="1288" y="1600"/>
                      <a:pt x="1288" y="1600"/>
                      <a:pt x="1288" y="1600"/>
                    </a:cubicBezTo>
                    <a:lnTo>
                      <a:pt x="1191" y="1591"/>
                    </a:lnTo>
                    <a:close/>
                    <a:moveTo>
                      <a:pt x="1231" y="2634"/>
                    </a:moveTo>
                    <a:cubicBezTo>
                      <a:pt x="1232" y="2633"/>
                      <a:pt x="1232" y="2632"/>
                      <a:pt x="1232" y="2632"/>
                    </a:cubicBezTo>
                    <a:cubicBezTo>
                      <a:pt x="1288" y="2637"/>
                      <a:pt x="1288" y="2637"/>
                      <a:pt x="1288" y="2637"/>
                    </a:cubicBezTo>
                    <a:cubicBezTo>
                      <a:pt x="1288" y="2654"/>
                      <a:pt x="1288" y="2654"/>
                      <a:pt x="1288" y="2654"/>
                    </a:cubicBezTo>
                    <a:cubicBezTo>
                      <a:pt x="1271" y="2644"/>
                      <a:pt x="1252" y="2637"/>
                      <a:pt x="1231" y="2634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1" name="Freeform 20"/>
              <p:cNvSpPr/>
              <p:nvPr/>
            </p:nvSpPr>
            <p:spPr bwMode="auto">
              <a:xfrm>
                <a:off x="1671" y="2007"/>
                <a:ext cx="293" cy="354"/>
              </a:xfrm>
              <a:custGeom>
                <a:avLst/>
                <a:gdLst>
                  <a:gd name="T0" fmla="*/ 1230 w 1332"/>
                  <a:gd name="T1" fmla="*/ 225 h 1612"/>
                  <a:gd name="T2" fmla="*/ 1105 w 1332"/>
                  <a:gd name="T3" fmla="*/ 213 h 1612"/>
                  <a:gd name="T4" fmla="*/ 1042 w 1332"/>
                  <a:gd name="T5" fmla="*/ 115 h 1612"/>
                  <a:gd name="T6" fmla="*/ 27 w 1332"/>
                  <a:gd name="T7" fmla="*/ 0 h 1612"/>
                  <a:gd name="T8" fmla="*/ 97 w 1332"/>
                  <a:gd name="T9" fmla="*/ 782 h 1612"/>
                  <a:gd name="T10" fmla="*/ 92 w 1332"/>
                  <a:gd name="T11" fmla="*/ 1095 h 1612"/>
                  <a:gd name="T12" fmla="*/ 103 w 1332"/>
                  <a:gd name="T13" fmla="*/ 1556 h 1612"/>
                  <a:gd name="T14" fmla="*/ 905 w 1332"/>
                  <a:gd name="T15" fmla="*/ 1609 h 1612"/>
                  <a:gd name="T16" fmla="*/ 981 w 1332"/>
                  <a:gd name="T17" fmla="*/ 1539 h 1612"/>
                  <a:gd name="T18" fmla="*/ 1108 w 1332"/>
                  <a:gd name="T19" fmla="*/ 1550 h 1612"/>
                  <a:gd name="T20" fmla="*/ 1224 w 1332"/>
                  <a:gd name="T21" fmla="*/ 1454 h 1612"/>
                  <a:gd name="T22" fmla="*/ 1275 w 1332"/>
                  <a:gd name="T23" fmla="*/ 897 h 1612"/>
                  <a:gd name="T24" fmla="*/ 1326 w 1332"/>
                  <a:gd name="T25" fmla="*/ 341 h 1612"/>
                  <a:gd name="T26" fmla="*/ 1230 w 1332"/>
                  <a:gd name="T27" fmla="*/ 225 h 1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32" h="1612">
                    <a:moveTo>
                      <a:pt x="1230" y="225"/>
                    </a:moveTo>
                    <a:cubicBezTo>
                      <a:pt x="1105" y="213"/>
                      <a:pt x="1105" y="213"/>
                      <a:pt x="1105" y="213"/>
                    </a:cubicBezTo>
                    <a:cubicBezTo>
                      <a:pt x="1105" y="161"/>
                      <a:pt x="1079" y="119"/>
                      <a:pt x="1042" y="115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246"/>
                      <a:pt x="106" y="530"/>
                      <a:pt x="97" y="782"/>
                    </a:cubicBezTo>
                    <a:cubicBezTo>
                      <a:pt x="94" y="886"/>
                      <a:pt x="92" y="990"/>
                      <a:pt x="92" y="1095"/>
                    </a:cubicBezTo>
                    <a:cubicBezTo>
                      <a:pt x="92" y="1249"/>
                      <a:pt x="96" y="1403"/>
                      <a:pt x="103" y="1556"/>
                    </a:cubicBezTo>
                    <a:cubicBezTo>
                      <a:pt x="905" y="1609"/>
                      <a:pt x="905" y="1609"/>
                      <a:pt x="905" y="1609"/>
                    </a:cubicBezTo>
                    <a:cubicBezTo>
                      <a:pt x="938" y="1612"/>
                      <a:pt x="969" y="1582"/>
                      <a:pt x="981" y="1539"/>
                    </a:cubicBezTo>
                    <a:cubicBezTo>
                      <a:pt x="1108" y="1550"/>
                      <a:pt x="1108" y="1550"/>
                      <a:pt x="1108" y="1550"/>
                    </a:cubicBezTo>
                    <a:cubicBezTo>
                      <a:pt x="1167" y="1556"/>
                      <a:pt x="1219" y="1513"/>
                      <a:pt x="1224" y="1454"/>
                    </a:cubicBezTo>
                    <a:cubicBezTo>
                      <a:pt x="1275" y="897"/>
                      <a:pt x="1275" y="897"/>
                      <a:pt x="1275" y="897"/>
                    </a:cubicBezTo>
                    <a:cubicBezTo>
                      <a:pt x="1326" y="341"/>
                      <a:pt x="1326" y="341"/>
                      <a:pt x="1326" y="341"/>
                    </a:cubicBezTo>
                    <a:cubicBezTo>
                      <a:pt x="1332" y="282"/>
                      <a:pt x="1289" y="230"/>
                      <a:pt x="1230" y="225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2" name="Freeform 21"/>
              <p:cNvSpPr/>
              <p:nvPr/>
            </p:nvSpPr>
            <p:spPr bwMode="auto">
              <a:xfrm>
                <a:off x="4014" y="238"/>
                <a:ext cx="452" cy="316"/>
              </a:xfrm>
              <a:custGeom>
                <a:avLst/>
                <a:gdLst>
                  <a:gd name="T0" fmla="*/ 432 w 2063"/>
                  <a:gd name="T1" fmla="*/ 1048 h 1439"/>
                  <a:gd name="T2" fmla="*/ 821 w 2063"/>
                  <a:gd name="T3" fmla="*/ 1402 h 1439"/>
                  <a:gd name="T4" fmla="*/ 963 w 2063"/>
                  <a:gd name="T5" fmla="*/ 1396 h 1439"/>
                  <a:gd name="T6" fmla="*/ 1045 w 2063"/>
                  <a:gd name="T7" fmla="*/ 1309 h 1439"/>
                  <a:gd name="T8" fmla="*/ 1143 w 2063"/>
                  <a:gd name="T9" fmla="*/ 1310 h 1439"/>
                  <a:gd name="T10" fmla="*/ 2063 w 2063"/>
                  <a:gd name="T11" fmla="*/ 340 h 1439"/>
                  <a:gd name="T12" fmla="*/ 1151 w 2063"/>
                  <a:gd name="T13" fmla="*/ 155 h 1439"/>
                  <a:gd name="T14" fmla="*/ 1134 w 2063"/>
                  <a:gd name="T15" fmla="*/ 144 h 1439"/>
                  <a:gd name="T16" fmla="*/ 492 w 2063"/>
                  <a:gd name="T17" fmla="*/ 0 h 1439"/>
                  <a:gd name="T18" fmla="*/ 101 w 2063"/>
                  <a:gd name="T19" fmla="*/ 362 h 1439"/>
                  <a:gd name="T20" fmla="*/ 119 w 2063"/>
                  <a:gd name="T21" fmla="*/ 468 h 1439"/>
                  <a:gd name="T22" fmla="*/ 38 w 2063"/>
                  <a:gd name="T23" fmla="*/ 554 h 1439"/>
                  <a:gd name="T24" fmla="*/ 44 w 2063"/>
                  <a:gd name="T25" fmla="*/ 694 h 1439"/>
                  <a:gd name="T26" fmla="*/ 432 w 2063"/>
                  <a:gd name="T27" fmla="*/ 1048 h 1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63" h="1439">
                    <a:moveTo>
                      <a:pt x="432" y="1048"/>
                    </a:moveTo>
                    <a:cubicBezTo>
                      <a:pt x="821" y="1402"/>
                      <a:pt x="821" y="1402"/>
                      <a:pt x="821" y="1402"/>
                    </a:cubicBezTo>
                    <a:cubicBezTo>
                      <a:pt x="861" y="1439"/>
                      <a:pt x="925" y="1436"/>
                      <a:pt x="963" y="1396"/>
                    </a:cubicBezTo>
                    <a:cubicBezTo>
                      <a:pt x="1045" y="1309"/>
                      <a:pt x="1045" y="1309"/>
                      <a:pt x="1045" y="1309"/>
                    </a:cubicBezTo>
                    <a:cubicBezTo>
                      <a:pt x="1081" y="1331"/>
                      <a:pt x="1122" y="1333"/>
                      <a:pt x="1143" y="1310"/>
                    </a:cubicBezTo>
                    <a:cubicBezTo>
                      <a:pt x="2063" y="340"/>
                      <a:pt x="2063" y="340"/>
                      <a:pt x="2063" y="340"/>
                    </a:cubicBezTo>
                    <a:cubicBezTo>
                      <a:pt x="1820" y="251"/>
                      <a:pt x="1403" y="225"/>
                      <a:pt x="1151" y="155"/>
                    </a:cubicBezTo>
                    <a:cubicBezTo>
                      <a:pt x="1151" y="155"/>
                      <a:pt x="1134" y="144"/>
                      <a:pt x="1134" y="144"/>
                    </a:cubicBezTo>
                    <a:cubicBezTo>
                      <a:pt x="874" y="73"/>
                      <a:pt x="760" y="49"/>
                      <a:pt x="492" y="0"/>
                    </a:cubicBezTo>
                    <a:cubicBezTo>
                      <a:pt x="101" y="362"/>
                      <a:pt x="101" y="362"/>
                      <a:pt x="101" y="362"/>
                    </a:cubicBezTo>
                    <a:cubicBezTo>
                      <a:pt x="77" y="387"/>
                      <a:pt x="86" y="433"/>
                      <a:pt x="119" y="468"/>
                    </a:cubicBezTo>
                    <a:cubicBezTo>
                      <a:pt x="38" y="554"/>
                      <a:pt x="38" y="554"/>
                      <a:pt x="38" y="554"/>
                    </a:cubicBezTo>
                    <a:cubicBezTo>
                      <a:pt x="0" y="594"/>
                      <a:pt x="3" y="657"/>
                      <a:pt x="44" y="694"/>
                    </a:cubicBezTo>
                    <a:lnTo>
                      <a:pt x="432" y="1048"/>
                    </a:ln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3" name="Freeform 22"/>
              <p:cNvSpPr>
                <a:spLocks noEditPoints="1"/>
              </p:cNvSpPr>
              <p:nvPr/>
            </p:nvSpPr>
            <p:spPr bwMode="auto">
              <a:xfrm>
                <a:off x="2927" y="238"/>
                <a:ext cx="1259" cy="1403"/>
              </a:xfrm>
              <a:custGeom>
                <a:avLst/>
                <a:gdLst>
                  <a:gd name="T0" fmla="*/ 549 w 5738"/>
                  <a:gd name="T1" fmla="*/ 1370 h 6396"/>
                  <a:gd name="T2" fmla="*/ 607 w 5738"/>
                  <a:gd name="T3" fmla="*/ 1482 h 6396"/>
                  <a:gd name="T4" fmla="*/ 754 w 5738"/>
                  <a:gd name="T5" fmla="*/ 1528 h 6396"/>
                  <a:gd name="T6" fmla="*/ 845 w 5738"/>
                  <a:gd name="T7" fmla="*/ 1483 h 6396"/>
                  <a:gd name="T8" fmla="*/ 699 w 5738"/>
                  <a:gd name="T9" fmla="*/ 2038 h 6396"/>
                  <a:gd name="T10" fmla="*/ 665 w 5738"/>
                  <a:gd name="T11" fmla="*/ 2093 h 6396"/>
                  <a:gd name="T12" fmla="*/ 643 w 5738"/>
                  <a:gd name="T13" fmla="*/ 2175 h 6396"/>
                  <a:gd name="T14" fmla="*/ 726 w 5738"/>
                  <a:gd name="T15" fmla="*/ 2315 h 6396"/>
                  <a:gd name="T16" fmla="*/ 735 w 5738"/>
                  <a:gd name="T17" fmla="*/ 2317 h 6396"/>
                  <a:gd name="T18" fmla="*/ 825 w 5738"/>
                  <a:gd name="T19" fmla="*/ 2419 h 6396"/>
                  <a:gd name="T20" fmla="*/ 1230 w 5738"/>
                  <a:gd name="T21" fmla="*/ 2897 h 6396"/>
                  <a:gd name="T22" fmla="*/ 1599 w 5738"/>
                  <a:gd name="T23" fmla="*/ 3035 h 6396"/>
                  <a:gd name="T24" fmla="*/ 1988 w 5738"/>
                  <a:gd name="T25" fmla="*/ 6396 h 6396"/>
                  <a:gd name="T26" fmla="*/ 5509 w 5738"/>
                  <a:gd name="T27" fmla="*/ 6001 h 6396"/>
                  <a:gd name="T28" fmla="*/ 5168 w 5738"/>
                  <a:gd name="T29" fmla="*/ 3054 h 6396"/>
                  <a:gd name="T30" fmla="*/ 5582 w 5738"/>
                  <a:gd name="T31" fmla="*/ 2639 h 6396"/>
                  <a:gd name="T32" fmla="*/ 5626 w 5738"/>
                  <a:gd name="T33" fmla="*/ 2204 h 6396"/>
                  <a:gd name="T34" fmla="*/ 5638 w 5738"/>
                  <a:gd name="T35" fmla="*/ 1675 h 6396"/>
                  <a:gd name="T36" fmla="*/ 5738 w 5738"/>
                  <a:gd name="T37" fmla="*/ 1376 h 6396"/>
                  <a:gd name="T38" fmla="*/ 5194 w 5738"/>
                  <a:gd name="T39" fmla="*/ 875 h 6396"/>
                  <a:gd name="T40" fmla="*/ 4983 w 5738"/>
                  <a:gd name="T41" fmla="*/ 831 h 6396"/>
                  <a:gd name="T42" fmla="*/ 4698 w 5738"/>
                  <a:gd name="T43" fmla="*/ 1251 h 6396"/>
                  <a:gd name="T44" fmla="*/ 2054 w 5738"/>
                  <a:gd name="T45" fmla="*/ 1547 h 6396"/>
                  <a:gd name="T46" fmla="*/ 1708 w 5738"/>
                  <a:gd name="T47" fmla="*/ 1046 h 6396"/>
                  <a:gd name="T48" fmla="*/ 1769 w 5738"/>
                  <a:gd name="T49" fmla="*/ 1015 h 6396"/>
                  <a:gd name="T50" fmla="*/ 1816 w 5738"/>
                  <a:gd name="T51" fmla="*/ 871 h 6396"/>
                  <a:gd name="T52" fmla="*/ 1756 w 5738"/>
                  <a:gd name="T53" fmla="*/ 757 h 6396"/>
                  <a:gd name="T54" fmla="*/ 1794 w 5738"/>
                  <a:gd name="T55" fmla="*/ 660 h 6396"/>
                  <a:gd name="T56" fmla="*/ 1437 w 5738"/>
                  <a:gd name="T57" fmla="*/ 0 h 6396"/>
                  <a:gd name="T58" fmla="*/ 715 w 5738"/>
                  <a:gd name="T59" fmla="*/ 239 h 6396"/>
                  <a:gd name="T60" fmla="*/ 0 w 5738"/>
                  <a:gd name="T61" fmla="*/ 520 h 6396"/>
                  <a:gd name="T62" fmla="*/ 432 w 5738"/>
                  <a:gd name="T63" fmla="*/ 1348 h 6396"/>
                  <a:gd name="T64" fmla="*/ 549 w 5738"/>
                  <a:gd name="T65" fmla="*/ 1370 h 6396"/>
                  <a:gd name="T66" fmla="*/ 5155 w 5738"/>
                  <a:gd name="T67" fmla="*/ 2465 h 6396"/>
                  <a:gd name="T68" fmla="*/ 5150 w 5738"/>
                  <a:gd name="T69" fmla="*/ 2549 h 6396"/>
                  <a:gd name="T70" fmla="*/ 5150 w 5738"/>
                  <a:gd name="T71" fmla="*/ 2892 h 6396"/>
                  <a:gd name="T72" fmla="*/ 5099 w 5738"/>
                  <a:gd name="T73" fmla="*/ 2458 h 6396"/>
                  <a:gd name="T74" fmla="*/ 5155 w 5738"/>
                  <a:gd name="T75" fmla="*/ 2465 h 6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738" h="6396">
                    <a:moveTo>
                      <a:pt x="549" y="1370"/>
                    </a:moveTo>
                    <a:cubicBezTo>
                      <a:pt x="607" y="1482"/>
                      <a:pt x="607" y="1482"/>
                      <a:pt x="607" y="1482"/>
                    </a:cubicBezTo>
                    <a:cubicBezTo>
                      <a:pt x="635" y="1535"/>
                      <a:pt x="700" y="1555"/>
                      <a:pt x="754" y="1528"/>
                    </a:cubicBezTo>
                    <a:cubicBezTo>
                      <a:pt x="845" y="1483"/>
                      <a:pt x="845" y="1483"/>
                      <a:pt x="845" y="1483"/>
                    </a:cubicBezTo>
                    <a:cubicBezTo>
                      <a:pt x="799" y="1661"/>
                      <a:pt x="736" y="1903"/>
                      <a:pt x="699" y="2038"/>
                    </a:cubicBezTo>
                    <a:cubicBezTo>
                      <a:pt x="683" y="2053"/>
                      <a:pt x="671" y="2071"/>
                      <a:pt x="665" y="2093"/>
                    </a:cubicBezTo>
                    <a:cubicBezTo>
                      <a:pt x="643" y="2175"/>
                      <a:pt x="643" y="2175"/>
                      <a:pt x="643" y="2175"/>
                    </a:cubicBezTo>
                    <a:cubicBezTo>
                      <a:pt x="627" y="2236"/>
                      <a:pt x="664" y="2299"/>
                      <a:pt x="726" y="2315"/>
                    </a:cubicBezTo>
                    <a:cubicBezTo>
                      <a:pt x="735" y="2317"/>
                      <a:pt x="735" y="2317"/>
                      <a:pt x="735" y="2317"/>
                    </a:cubicBezTo>
                    <a:cubicBezTo>
                      <a:pt x="776" y="2382"/>
                      <a:pt x="825" y="2419"/>
                      <a:pt x="825" y="2419"/>
                    </a:cubicBezTo>
                    <a:cubicBezTo>
                      <a:pt x="1230" y="2897"/>
                      <a:pt x="1230" y="2897"/>
                      <a:pt x="1230" y="2897"/>
                    </a:cubicBezTo>
                    <a:cubicBezTo>
                      <a:pt x="1365" y="3070"/>
                      <a:pt x="1557" y="3043"/>
                      <a:pt x="1599" y="3035"/>
                    </a:cubicBezTo>
                    <a:cubicBezTo>
                      <a:pt x="1988" y="6396"/>
                      <a:pt x="1988" y="6396"/>
                      <a:pt x="1988" y="6396"/>
                    </a:cubicBezTo>
                    <a:cubicBezTo>
                      <a:pt x="5509" y="6001"/>
                      <a:pt x="5509" y="6001"/>
                      <a:pt x="5509" y="6001"/>
                    </a:cubicBezTo>
                    <a:cubicBezTo>
                      <a:pt x="5168" y="3054"/>
                      <a:pt x="5168" y="3054"/>
                      <a:pt x="5168" y="3054"/>
                    </a:cubicBezTo>
                    <a:cubicBezTo>
                      <a:pt x="5332" y="2916"/>
                      <a:pt x="5549" y="2730"/>
                      <a:pt x="5582" y="2639"/>
                    </a:cubicBezTo>
                    <a:cubicBezTo>
                      <a:pt x="5610" y="2563"/>
                      <a:pt x="5620" y="2408"/>
                      <a:pt x="5626" y="2204"/>
                    </a:cubicBezTo>
                    <a:cubicBezTo>
                      <a:pt x="5630" y="2051"/>
                      <a:pt x="5632" y="1870"/>
                      <a:pt x="5638" y="1675"/>
                    </a:cubicBezTo>
                    <a:cubicBezTo>
                      <a:pt x="5640" y="1590"/>
                      <a:pt x="5678" y="1487"/>
                      <a:pt x="5738" y="1376"/>
                    </a:cubicBezTo>
                    <a:cubicBezTo>
                      <a:pt x="5611" y="1259"/>
                      <a:pt x="5358" y="1026"/>
                      <a:pt x="5194" y="875"/>
                    </a:cubicBezTo>
                    <a:cubicBezTo>
                      <a:pt x="5136" y="822"/>
                      <a:pt x="5054" y="807"/>
                      <a:pt x="4983" y="831"/>
                    </a:cubicBezTo>
                    <a:cubicBezTo>
                      <a:pt x="4714" y="1024"/>
                      <a:pt x="4763" y="1113"/>
                      <a:pt x="4698" y="1251"/>
                    </a:cubicBezTo>
                    <a:cubicBezTo>
                      <a:pt x="2054" y="1547"/>
                      <a:pt x="2054" y="1547"/>
                      <a:pt x="2054" y="1547"/>
                    </a:cubicBezTo>
                    <a:cubicBezTo>
                      <a:pt x="1949" y="1357"/>
                      <a:pt x="1804" y="1165"/>
                      <a:pt x="1708" y="1046"/>
                    </a:cubicBezTo>
                    <a:cubicBezTo>
                      <a:pt x="1769" y="1015"/>
                      <a:pt x="1769" y="1015"/>
                      <a:pt x="1769" y="1015"/>
                    </a:cubicBezTo>
                    <a:cubicBezTo>
                      <a:pt x="1822" y="988"/>
                      <a:pt x="1843" y="924"/>
                      <a:pt x="1816" y="871"/>
                    </a:cubicBezTo>
                    <a:cubicBezTo>
                      <a:pt x="1756" y="757"/>
                      <a:pt x="1756" y="757"/>
                      <a:pt x="1756" y="757"/>
                    </a:cubicBezTo>
                    <a:cubicBezTo>
                      <a:pt x="1793" y="730"/>
                      <a:pt x="1810" y="690"/>
                      <a:pt x="1794" y="660"/>
                    </a:cubicBezTo>
                    <a:cubicBezTo>
                      <a:pt x="1437" y="0"/>
                      <a:pt x="1437" y="0"/>
                      <a:pt x="1437" y="0"/>
                    </a:cubicBezTo>
                    <a:cubicBezTo>
                      <a:pt x="1185" y="64"/>
                      <a:pt x="958" y="155"/>
                      <a:pt x="715" y="239"/>
                    </a:cubicBezTo>
                    <a:cubicBezTo>
                      <a:pt x="472" y="324"/>
                      <a:pt x="234" y="417"/>
                      <a:pt x="0" y="520"/>
                    </a:cubicBezTo>
                    <a:cubicBezTo>
                      <a:pt x="432" y="1348"/>
                      <a:pt x="432" y="1348"/>
                      <a:pt x="432" y="1348"/>
                    </a:cubicBezTo>
                    <a:cubicBezTo>
                      <a:pt x="449" y="1381"/>
                      <a:pt x="500" y="1390"/>
                      <a:pt x="549" y="1370"/>
                    </a:cubicBezTo>
                    <a:close/>
                    <a:moveTo>
                      <a:pt x="5155" y="2465"/>
                    </a:moveTo>
                    <a:cubicBezTo>
                      <a:pt x="5172" y="2470"/>
                      <a:pt x="5167" y="2502"/>
                      <a:pt x="5150" y="2549"/>
                    </a:cubicBezTo>
                    <a:cubicBezTo>
                      <a:pt x="5150" y="2892"/>
                      <a:pt x="5150" y="2892"/>
                      <a:pt x="5150" y="2892"/>
                    </a:cubicBezTo>
                    <a:cubicBezTo>
                      <a:pt x="5099" y="2458"/>
                      <a:pt x="5099" y="2458"/>
                      <a:pt x="5099" y="2458"/>
                    </a:cubicBezTo>
                    <a:cubicBezTo>
                      <a:pt x="5118" y="2457"/>
                      <a:pt x="5137" y="2459"/>
                      <a:pt x="5155" y="2465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4" name="Freeform 23"/>
              <p:cNvSpPr/>
              <p:nvPr/>
            </p:nvSpPr>
            <p:spPr bwMode="auto">
              <a:xfrm>
                <a:off x="4235" y="1403"/>
                <a:ext cx="226" cy="609"/>
              </a:xfrm>
              <a:custGeom>
                <a:avLst/>
                <a:gdLst>
                  <a:gd name="T0" fmla="*/ 226 w 226"/>
                  <a:gd name="T1" fmla="*/ 23 h 609"/>
                  <a:gd name="T2" fmla="*/ 126 w 226"/>
                  <a:gd name="T3" fmla="*/ 15 h 609"/>
                  <a:gd name="T4" fmla="*/ 125 w 226"/>
                  <a:gd name="T5" fmla="*/ 20 h 609"/>
                  <a:gd name="T6" fmla="*/ 124 w 226"/>
                  <a:gd name="T7" fmla="*/ 25 h 609"/>
                  <a:gd name="T8" fmla="*/ 124 w 226"/>
                  <a:gd name="T9" fmla="*/ 25 h 609"/>
                  <a:gd name="T10" fmla="*/ 122 w 226"/>
                  <a:gd name="T11" fmla="*/ 34 h 609"/>
                  <a:gd name="T12" fmla="*/ 120 w 226"/>
                  <a:gd name="T13" fmla="*/ 43 h 609"/>
                  <a:gd name="T14" fmla="*/ 120 w 226"/>
                  <a:gd name="T15" fmla="*/ 45 h 609"/>
                  <a:gd name="T16" fmla="*/ 112 w 226"/>
                  <a:gd name="T17" fmla="*/ 79 h 609"/>
                  <a:gd name="T18" fmla="*/ 110 w 226"/>
                  <a:gd name="T19" fmla="*/ 89 h 609"/>
                  <a:gd name="T20" fmla="*/ 110 w 226"/>
                  <a:gd name="T21" fmla="*/ 90 h 609"/>
                  <a:gd name="T22" fmla="*/ 107 w 226"/>
                  <a:gd name="T23" fmla="*/ 102 h 609"/>
                  <a:gd name="T24" fmla="*/ 106 w 226"/>
                  <a:gd name="T25" fmla="*/ 107 h 609"/>
                  <a:gd name="T26" fmla="*/ 105 w 226"/>
                  <a:gd name="T27" fmla="*/ 111 h 609"/>
                  <a:gd name="T28" fmla="*/ 100 w 226"/>
                  <a:gd name="T29" fmla="*/ 134 h 609"/>
                  <a:gd name="T30" fmla="*/ 100 w 226"/>
                  <a:gd name="T31" fmla="*/ 135 h 609"/>
                  <a:gd name="T32" fmla="*/ 96 w 226"/>
                  <a:gd name="T33" fmla="*/ 153 h 609"/>
                  <a:gd name="T34" fmla="*/ 93 w 226"/>
                  <a:gd name="T35" fmla="*/ 166 h 609"/>
                  <a:gd name="T36" fmla="*/ 93 w 226"/>
                  <a:gd name="T37" fmla="*/ 166 h 609"/>
                  <a:gd name="T38" fmla="*/ 92 w 226"/>
                  <a:gd name="T39" fmla="*/ 171 h 609"/>
                  <a:gd name="T40" fmla="*/ 89 w 226"/>
                  <a:gd name="T41" fmla="*/ 184 h 609"/>
                  <a:gd name="T42" fmla="*/ 89 w 226"/>
                  <a:gd name="T43" fmla="*/ 185 h 609"/>
                  <a:gd name="T44" fmla="*/ 85 w 226"/>
                  <a:gd name="T45" fmla="*/ 203 h 609"/>
                  <a:gd name="T46" fmla="*/ 84 w 226"/>
                  <a:gd name="T47" fmla="*/ 207 h 609"/>
                  <a:gd name="T48" fmla="*/ 83 w 226"/>
                  <a:gd name="T49" fmla="*/ 210 h 609"/>
                  <a:gd name="T50" fmla="*/ 80 w 226"/>
                  <a:gd name="T51" fmla="*/ 226 h 609"/>
                  <a:gd name="T52" fmla="*/ 78 w 226"/>
                  <a:gd name="T53" fmla="*/ 235 h 609"/>
                  <a:gd name="T54" fmla="*/ 77 w 226"/>
                  <a:gd name="T55" fmla="*/ 239 h 609"/>
                  <a:gd name="T56" fmla="*/ 76 w 226"/>
                  <a:gd name="T57" fmla="*/ 244 h 609"/>
                  <a:gd name="T58" fmla="*/ 75 w 226"/>
                  <a:gd name="T59" fmla="*/ 246 h 609"/>
                  <a:gd name="T60" fmla="*/ 72 w 226"/>
                  <a:gd name="T61" fmla="*/ 263 h 609"/>
                  <a:gd name="T62" fmla="*/ 70 w 226"/>
                  <a:gd name="T63" fmla="*/ 272 h 609"/>
                  <a:gd name="T64" fmla="*/ 69 w 226"/>
                  <a:gd name="T65" fmla="*/ 275 h 609"/>
                  <a:gd name="T66" fmla="*/ 68 w 226"/>
                  <a:gd name="T67" fmla="*/ 281 h 609"/>
                  <a:gd name="T68" fmla="*/ 67 w 226"/>
                  <a:gd name="T69" fmla="*/ 285 h 609"/>
                  <a:gd name="T70" fmla="*/ 55 w 226"/>
                  <a:gd name="T71" fmla="*/ 340 h 609"/>
                  <a:gd name="T72" fmla="*/ 54 w 226"/>
                  <a:gd name="T73" fmla="*/ 345 h 609"/>
                  <a:gd name="T74" fmla="*/ 53 w 226"/>
                  <a:gd name="T75" fmla="*/ 348 h 609"/>
                  <a:gd name="T76" fmla="*/ 52 w 226"/>
                  <a:gd name="T77" fmla="*/ 354 h 609"/>
                  <a:gd name="T78" fmla="*/ 51 w 226"/>
                  <a:gd name="T79" fmla="*/ 358 h 609"/>
                  <a:gd name="T80" fmla="*/ 49 w 226"/>
                  <a:gd name="T81" fmla="*/ 363 h 609"/>
                  <a:gd name="T82" fmla="*/ 41 w 226"/>
                  <a:gd name="T83" fmla="*/ 400 h 609"/>
                  <a:gd name="T84" fmla="*/ 40 w 226"/>
                  <a:gd name="T85" fmla="*/ 404 h 609"/>
                  <a:gd name="T86" fmla="*/ 38 w 226"/>
                  <a:gd name="T87" fmla="*/ 413 h 609"/>
                  <a:gd name="T88" fmla="*/ 37 w 226"/>
                  <a:gd name="T89" fmla="*/ 421 h 609"/>
                  <a:gd name="T90" fmla="*/ 36 w 226"/>
                  <a:gd name="T91" fmla="*/ 422 h 609"/>
                  <a:gd name="T92" fmla="*/ 35 w 226"/>
                  <a:gd name="T93" fmla="*/ 427 h 609"/>
                  <a:gd name="T94" fmla="*/ 20 w 226"/>
                  <a:gd name="T95" fmla="*/ 496 h 609"/>
                  <a:gd name="T96" fmla="*/ 20 w 226"/>
                  <a:gd name="T97" fmla="*/ 496 h 609"/>
                  <a:gd name="T98" fmla="*/ 17 w 226"/>
                  <a:gd name="T99" fmla="*/ 510 h 609"/>
                  <a:gd name="T100" fmla="*/ 10 w 226"/>
                  <a:gd name="T101" fmla="*/ 541 h 609"/>
                  <a:gd name="T102" fmla="*/ 10 w 226"/>
                  <a:gd name="T103" fmla="*/ 542 h 609"/>
                  <a:gd name="T104" fmla="*/ 97 w 226"/>
                  <a:gd name="T105" fmla="*/ 609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6" h="609">
                    <a:moveTo>
                      <a:pt x="97" y="609"/>
                    </a:moveTo>
                    <a:lnTo>
                      <a:pt x="226" y="23"/>
                    </a:lnTo>
                    <a:lnTo>
                      <a:pt x="130" y="0"/>
                    </a:lnTo>
                    <a:lnTo>
                      <a:pt x="126" y="15"/>
                    </a:lnTo>
                    <a:lnTo>
                      <a:pt x="126" y="15"/>
                    </a:lnTo>
                    <a:lnTo>
                      <a:pt x="125" y="20"/>
                    </a:lnTo>
                    <a:lnTo>
                      <a:pt x="125" y="20"/>
                    </a:lnTo>
                    <a:lnTo>
                      <a:pt x="124" y="25"/>
                    </a:lnTo>
                    <a:lnTo>
                      <a:pt x="124" y="25"/>
                    </a:lnTo>
                    <a:lnTo>
                      <a:pt x="124" y="25"/>
                    </a:lnTo>
                    <a:lnTo>
                      <a:pt x="122" y="34"/>
                    </a:lnTo>
                    <a:lnTo>
                      <a:pt x="122" y="34"/>
                    </a:lnTo>
                    <a:lnTo>
                      <a:pt x="122" y="36"/>
                    </a:lnTo>
                    <a:lnTo>
                      <a:pt x="120" y="43"/>
                    </a:lnTo>
                    <a:lnTo>
                      <a:pt x="120" y="43"/>
                    </a:lnTo>
                    <a:lnTo>
                      <a:pt x="120" y="45"/>
                    </a:lnTo>
                    <a:lnTo>
                      <a:pt x="112" y="79"/>
                    </a:lnTo>
                    <a:lnTo>
                      <a:pt x="112" y="79"/>
                    </a:lnTo>
                    <a:lnTo>
                      <a:pt x="112" y="83"/>
                    </a:lnTo>
                    <a:lnTo>
                      <a:pt x="110" y="89"/>
                    </a:lnTo>
                    <a:lnTo>
                      <a:pt x="110" y="89"/>
                    </a:lnTo>
                    <a:lnTo>
                      <a:pt x="110" y="90"/>
                    </a:lnTo>
                    <a:lnTo>
                      <a:pt x="108" y="99"/>
                    </a:lnTo>
                    <a:lnTo>
                      <a:pt x="107" y="102"/>
                    </a:lnTo>
                    <a:lnTo>
                      <a:pt x="107" y="102"/>
                    </a:lnTo>
                    <a:lnTo>
                      <a:pt x="106" y="107"/>
                    </a:lnTo>
                    <a:lnTo>
                      <a:pt x="106" y="107"/>
                    </a:lnTo>
                    <a:lnTo>
                      <a:pt x="105" y="111"/>
                    </a:lnTo>
                    <a:lnTo>
                      <a:pt x="105" y="111"/>
                    </a:lnTo>
                    <a:lnTo>
                      <a:pt x="100" y="134"/>
                    </a:lnTo>
                    <a:lnTo>
                      <a:pt x="100" y="134"/>
                    </a:lnTo>
                    <a:lnTo>
                      <a:pt x="100" y="135"/>
                    </a:lnTo>
                    <a:lnTo>
                      <a:pt x="96" y="153"/>
                    </a:lnTo>
                    <a:lnTo>
                      <a:pt x="96" y="153"/>
                    </a:lnTo>
                    <a:lnTo>
                      <a:pt x="95" y="157"/>
                    </a:lnTo>
                    <a:lnTo>
                      <a:pt x="93" y="166"/>
                    </a:lnTo>
                    <a:lnTo>
                      <a:pt x="93" y="166"/>
                    </a:lnTo>
                    <a:lnTo>
                      <a:pt x="93" y="166"/>
                    </a:lnTo>
                    <a:lnTo>
                      <a:pt x="92" y="171"/>
                    </a:lnTo>
                    <a:lnTo>
                      <a:pt x="92" y="171"/>
                    </a:lnTo>
                    <a:lnTo>
                      <a:pt x="91" y="175"/>
                    </a:lnTo>
                    <a:lnTo>
                      <a:pt x="89" y="184"/>
                    </a:lnTo>
                    <a:lnTo>
                      <a:pt x="89" y="185"/>
                    </a:lnTo>
                    <a:lnTo>
                      <a:pt x="89" y="185"/>
                    </a:lnTo>
                    <a:lnTo>
                      <a:pt x="86" y="200"/>
                    </a:lnTo>
                    <a:lnTo>
                      <a:pt x="85" y="203"/>
                    </a:lnTo>
                    <a:lnTo>
                      <a:pt x="85" y="203"/>
                    </a:lnTo>
                    <a:lnTo>
                      <a:pt x="84" y="207"/>
                    </a:lnTo>
                    <a:lnTo>
                      <a:pt x="84" y="207"/>
                    </a:lnTo>
                    <a:lnTo>
                      <a:pt x="83" y="210"/>
                    </a:lnTo>
                    <a:lnTo>
                      <a:pt x="80" y="226"/>
                    </a:lnTo>
                    <a:lnTo>
                      <a:pt x="80" y="226"/>
                    </a:lnTo>
                    <a:lnTo>
                      <a:pt x="79" y="229"/>
                    </a:lnTo>
                    <a:lnTo>
                      <a:pt x="78" y="235"/>
                    </a:lnTo>
                    <a:lnTo>
                      <a:pt x="78" y="235"/>
                    </a:lnTo>
                    <a:lnTo>
                      <a:pt x="77" y="239"/>
                    </a:lnTo>
                    <a:lnTo>
                      <a:pt x="77" y="239"/>
                    </a:lnTo>
                    <a:lnTo>
                      <a:pt x="76" y="244"/>
                    </a:lnTo>
                    <a:lnTo>
                      <a:pt x="76" y="244"/>
                    </a:lnTo>
                    <a:lnTo>
                      <a:pt x="75" y="246"/>
                    </a:lnTo>
                    <a:lnTo>
                      <a:pt x="72" y="263"/>
                    </a:lnTo>
                    <a:lnTo>
                      <a:pt x="72" y="263"/>
                    </a:lnTo>
                    <a:lnTo>
                      <a:pt x="71" y="264"/>
                    </a:lnTo>
                    <a:lnTo>
                      <a:pt x="70" y="272"/>
                    </a:lnTo>
                    <a:lnTo>
                      <a:pt x="70" y="272"/>
                    </a:lnTo>
                    <a:lnTo>
                      <a:pt x="69" y="275"/>
                    </a:lnTo>
                    <a:lnTo>
                      <a:pt x="68" y="281"/>
                    </a:lnTo>
                    <a:lnTo>
                      <a:pt x="68" y="281"/>
                    </a:lnTo>
                    <a:lnTo>
                      <a:pt x="67" y="285"/>
                    </a:lnTo>
                    <a:lnTo>
                      <a:pt x="67" y="285"/>
                    </a:lnTo>
                    <a:lnTo>
                      <a:pt x="55" y="338"/>
                    </a:lnTo>
                    <a:lnTo>
                      <a:pt x="55" y="340"/>
                    </a:lnTo>
                    <a:lnTo>
                      <a:pt x="55" y="340"/>
                    </a:lnTo>
                    <a:lnTo>
                      <a:pt x="54" y="345"/>
                    </a:lnTo>
                    <a:lnTo>
                      <a:pt x="54" y="345"/>
                    </a:lnTo>
                    <a:lnTo>
                      <a:pt x="53" y="348"/>
                    </a:lnTo>
                    <a:lnTo>
                      <a:pt x="52" y="354"/>
                    </a:lnTo>
                    <a:lnTo>
                      <a:pt x="52" y="354"/>
                    </a:lnTo>
                    <a:lnTo>
                      <a:pt x="51" y="358"/>
                    </a:lnTo>
                    <a:lnTo>
                      <a:pt x="51" y="358"/>
                    </a:lnTo>
                    <a:lnTo>
                      <a:pt x="50" y="363"/>
                    </a:lnTo>
                    <a:lnTo>
                      <a:pt x="49" y="363"/>
                    </a:lnTo>
                    <a:lnTo>
                      <a:pt x="49" y="365"/>
                    </a:lnTo>
                    <a:lnTo>
                      <a:pt x="41" y="400"/>
                    </a:lnTo>
                    <a:lnTo>
                      <a:pt x="40" y="404"/>
                    </a:lnTo>
                    <a:lnTo>
                      <a:pt x="40" y="404"/>
                    </a:lnTo>
                    <a:lnTo>
                      <a:pt x="39" y="410"/>
                    </a:lnTo>
                    <a:lnTo>
                      <a:pt x="38" y="413"/>
                    </a:lnTo>
                    <a:lnTo>
                      <a:pt x="38" y="413"/>
                    </a:lnTo>
                    <a:lnTo>
                      <a:pt x="37" y="421"/>
                    </a:lnTo>
                    <a:lnTo>
                      <a:pt x="36" y="422"/>
                    </a:lnTo>
                    <a:lnTo>
                      <a:pt x="36" y="422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5" y="429"/>
                    </a:lnTo>
                    <a:lnTo>
                      <a:pt x="20" y="496"/>
                    </a:lnTo>
                    <a:lnTo>
                      <a:pt x="20" y="496"/>
                    </a:lnTo>
                    <a:lnTo>
                      <a:pt x="20" y="496"/>
                    </a:lnTo>
                    <a:lnTo>
                      <a:pt x="17" y="510"/>
                    </a:lnTo>
                    <a:lnTo>
                      <a:pt x="17" y="510"/>
                    </a:lnTo>
                    <a:lnTo>
                      <a:pt x="17" y="512"/>
                    </a:lnTo>
                    <a:lnTo>
                      <a:pt x="10" y="541"/>
                    </a:lnTo>
                    <a:lnTo>
                      <a:pt x="10" y="542"/>
                    </a:lnTo>
                    <a:lnTo>
                      <a:pt x="10" y="542"/>
                    </a:lnTo>
                    <a:lnTo>
                      <a:pt x="0" y="587"/>
                    </a:lnTo>
                    <a:lnTo>
                      <a:pt x="97" y="609"/>
                    </a:ln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5" name="Freeform 24"/>
              <p:cNvSpPr/>
              <p:nvPr/>
            </p:nvSpPr>
            <p:spPr bwMode="auto">
              <a:xfrm>
                <a:off x="2763" y="862"/>
                <a:ext cx="482" cy="530"/>
              </a:xfrm>
              <a:custGeom>
                <a:avLst/>
                <a:gdLst>
                  <a:gd name="T0" fmla="*/ 508 w 2197"/>
                  <a:gd name="T1" fmla="*/ 1309 h 2417"/>
                  <a:gd name="T2" fmla="*/ 792 w 2197"/>
                  <a:gd name="T3" fmla="*/ 1316 h 2417"/>
                  <a:gd name="T4" fmla="*/ 798 w 2197"/>
                  <a:gd name="T5" fmla="*/ 1311 h 2417"/>
                  <a:gd name="T6" fmla="*/ 977 w 2197"/>
                  <a:gd name="T7" fmla="*/ 1524 h 2417"/>
                  <a:gd name="T8" fmla="*/ 972 w 2197"/>
                  <a:gd name="T9" fmla="*/ 1529 h 2417"/>
                  <a:gd name="T10" fmla="*/ 937 w 2197"/>
                  <a:gd name="T11" fmla="*/ 1815 h 2417"/>
                  <a:gd name="T12" fmla="*/ 1376 w 2197"/>
                  <a:gd name="T13" fmla="*/ 2333 h 2417"/>
                  <a:gd name="T14" fmla="*/ 1659 w 2197"/>
                  <a:gd name="T15" fmla="*/ 2340 h 2417"/>
                  <a:gd name="T16" fmla="*/ 1952 w 2197"/>
                  <a:gd name="T17" fmla="*/ 2085 h 2417"/>
                  <a:gd name="T18" fmla="*/ 2180 w 2197"/>
                  <a:gd name="T19" fmla="*/ 2129 h 2417"/>
                  <a:gd name="T20" fmla="*/ 2146 w 2197"/>
                  <a:gd name="T21" fmla="*/ 1976 h 2417"/>
                  <a:gd name="T22" fmla="*/ 2033 w 2197"/>
                  <a:gd name="T23" fmla="*/ 1970 h 2417"/>
                  <a:gd name="T24" fmla="*/ 2000 w 2197"/>
                  <a:gd name="T25" fmla="*/ 1786 h 2417"/>
                  <a:gd name="T26" fmla="*/ 1562 w 2197"/>
                  <a:gd name="T27" fmla="*/ 1268 h 2417"/>
                  <a:gd name="T28" fmla="*/ 1278 w 2197"/>
                  <a:gd name="T29" fmla="*/ 1261 h 2417"/>
                  <a:gd name="T30" fmla="*/ 1205 w 2197"/>
                  <a:gd name="T31" fmla="*/ 1324 h 2417"/>
                  <a:gd name="T32" fmla="*/ 1074 w 2197"/>
                  <a:gd name="T33" fmla="*/ 1267 h 2417"/>
                  <a:gd name="T34" fmla="*/ 1064 w 2197"/>
                  <a:gd name="T35" fmla="*/ 1078 h 2417"/>
                  <a:gd name="T36" fmla="*/ 1098 w 2197"/>
                  <a:gd name="T37" fmla="*/ 1049 h 2417"/>
                  <a:gd name="T38" fmla="*/ 1133 w 2197"/>
                  <a:gd name="T39" fmla="*/ 762 h 2417"/>
                  <a:gd name="T40" fmla="*/ 694 w 2197"/>
                  <a:gd name="T41" fmla="*/ 244 h 2417"/>
                  <a:gd name="T42" fmla="*/ 511 w 2197"/>
                  <a:gd name="T43" fmla="*/ 186 h 2417"/>
                  <a:gd name="T44" fmla="*/ 524 w 2197"/>
                  <a:gd name="T45" fmla="*/ 62 h 2417"/>
                  <a:gd name="T46" fmla="*/ 380 w 2197"/>
                  <a:gd name="T47" fmla="*/ 5 h 2417"/>
                  <a:gd name="T48" fmla="*/ 393 w 2197"/>
                  <a:gd name="T49" fmla="*/ 252 h 2417"/>
                  <a:gd name="T50" fmla="*/ 104 w 2197"/>
                  <a:gd name="T51" fmla="*/ 505 h 2417"/>
                  <a:gd name="T52" fmla="*/ 69 w 2197"/>
                  <a:gd name="T53" fmla="*/ 791 h 2417"/>
                  <a:gd name="T54" fmla="*/ 508 w 2197"/>
                  <a:gd name="T55" fmla="*/ 1309 h 2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97" h="2417">
                    <a:moveTo>
                      <a:pt x="508" y="1309"/>
                    </a:moveTo>
                    <a:cubicBezTo>
                      <a:pt x="577" y="1390"/>
                      <a:pt x="704" y="1393"/>
                      <a:pt x="792" y="1316"/>
                    </a:cubicBezTo>
                    <a:cubicBezTo>
                      <a:pt x="798" y="1311"/>
                      <a:pt x="798" y="1311"/>
                      <a:pt x="798" y="1311"/>
                    </a:cubicBezTo>
                    <a:cubicBezTo>
                      <a:pt x="831" y="1365"/>
                      <a:pt x="888" y="1445"/>
                      <a:pt x="977" y="1524"/>
                    </a:cubicBezTo>
                    <a:cubicBezTo>
                      <a:pt x="972" y="1529"/>
                      <a:pt x="972" y="1529"/>
                      <a:pt x="972" y="1529"/>
                    </a:cubicBezTo>
                    <a:cubicBezTo>
                      <a:pt x="884" y="1605"/>
                      <a:pt x="868" y="1734"/>
                      <a:pt x="937" y="1815"/>
                    </a:cubicBezTo>
                    <a:cubicBezTo>
                      <a:pt x="1376" y="2333"/>
                      <a:pt x="1376" y="2333"/>
                      <a:pt x="1376" y="2333"/>
                    </a:cubicBezTo>
                    <a:cubicBezTo>
                      <a:pt x="1444" y="2414"/>
                      <a:pt x="1571" y="2417"/>
                      <a:pt x="1659" y="2340"/>
                    </a:cubicBezTo>
                    <a:cubicBezTo>
                      <a:pt x="1952" y="2085"/>
                      <a:pt x="1952" y="2085"/>
                      <a:pt x="1952" y="2085"/>
                    </a:cubicBezTo>
                    <a:cubicBezTo>
                      <a:pt x="2023" y="2122"/>
                      <a:pt x="2167" y="2189"/>
                      <a:pt x="2180" y="2129"/>
                    </a:cubicBezTo>
                    <a:cubicBezTo>
                      <a:pt x="2197" y="2050"/>
                      <a:pt x="2181" y="1999"/>
                      <a:pt x="2146" y="1976"/>
                    </a:cubicBezTo>
                    <a:cubicBezTo>
                      <a:pt x="2128" y="1965"/>
                      <a:pt x="2079" y="1966"/>
                      <a:pt x="2033" y="1970"/>
                    </a:cubicBezTo>
                    <a:cubicBezTo>
                      <a:pt x="2053" y="1906"/>
                      <a:pt x="2043" y="1837"/>
                      <a:pt x="2000" y="1786"/>
                    </a:cubicBezTo>
                    <a:cubicBezTo>
                      <a:pt x="1562" y="1268"/>
                      <a:pt x="1562" y="1268"/>
                      <a:pt x="1562" y="1268"/>
                    </a:cubicBezTo>
                    <a:cubicBezTo>
                      <a:pt x="1493" y="1187"/>
                      <a:pt x="1366" y="1184"/>
                      <a:pt x="1278" y="1261"/>
                    </a:cubicBezTo>
                    <a:cubicBezTo>
                      <a:pt x="1205" y="1324"/>
                      <a:pt x="1205" y="1324"/>
                      <a:pt x="1205" y="1324"/>
                    </a:cubicBezTo>
                    <a:cubicBezTo>
                      <a:pt x="1165" y="1326"/>
                      <a:pt x="1115" y="1315"/>
                      <a:pt x="1074" y="1267"/>
                    </a:cubicBezTo>
                    <a:cubicBezTo>
                      <a:pt x="1014" y="1197"/>
                      <a:pt x="1042" y="1118"/>
                      <a:pt x="1064" y="1078"/>
                    </a:cubicBezTo>
                    <a:cubicBezTo>
                      <a:pt x="1098" y="1049"/>
                      <a:pt x="1098" y="1049"/>
                      <a:pt x="1098" y="1049"/>
                    </a:cubicBezTo>
                    <a:cubicBezTo>
                      <a:pt x="1186" y="972"/>
                      <a:pt x="1201" y="843"/>
                      <a:pt x="1133" y="762"/>
                    </a:cubicBezTo>
                    <a:cubicBezTo>
                      <a:pt x="694" y="244"/>
                      <a:pt x="694" y="244"/>
                      <a:pt x="694" y="244"/>
                    </a:cubicBezTo>
                    <a:cubicBezTo>
                      <a:pt x="649" y="191"/>
                      <a:pt x="579" y="172"/>
                      <a:pt x="511" y="186"/>
                    </a:cubicBezTo>
                    <a:cubicBezTo>
                      <a:pt x="523" y="138"/>
                      <a:pt x="533" y="83"/>
                      <a:pt x="524" y="62"/>
                    </a:cubicBezTo>
                    <a:cubicBezTo>
                      <a:pt x="507" y="24"/>
                      <a:pt x="460" y="0"/>
                      <a:pt x="380" y="5"/>
                    </a:cubicBezTo>
                    <a:cubicBezTo>
                      <a:pt x="317" y="10"/>
                      <a:pt x="368" y="178"/>
                      <a:pt x="393" y="252"/>
                    </a:cubicBezTo>
                    <a:cubicBezTo>
                      <a:pt x="104" y="505"/>
                      <a:pt x="104" y="505"/>
                      <a:pt x="104" y="505"/>
                    </a:cubicBezTo>
                    <a:cubicBezTo>
                      <a:pt x="16" y="582"/>
                      <a:pt x="0" y="710"/>
                      <a:pt x="69" y="791"/>
                    </a:cubicBezTo>
                    <a:lnTo>
                      <a:pt x="508" y="1309"/>
                    </a:ln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6" name="Freeform 25"/>
              <p:cNvSpPr>
                <a:spLocks noEditPoints="1"/>
              </p:cNvSpPr>
              <p:nvPr/>
            </p:nvSpPr>
            <p:spPr bwMode="auto">
              <a:xfrm>
                <a:off x="4326" y="827"/>
                <a:ext cx="416" cy="451"/>
              </a:xfrm>
              <a:custGeom>
                <a:avLst/>
                <a:gdLst>
                  <a:gd name="T0" fmla="*/ 66 w 1896"/>
                  <a:gd name="T1" fmla="*/ 546 h 2059"/>
                  <a:gd name="T2" fmla="*/ 41 w 1896"/>
                  <a:gd name="T3" fmla="*/ 722 h 2059"/>
                  <a:gd name="T4" fmla="*/ 706 w 1896"/>
                  <a:gd name="T5" fmla="*/ 1608 h 2059"/>
                  <a:gd name="T6" fmla="*/ 707 w 1896"/>
                  <a:gd name="T7" fmla="*/ 1629 h 2059"/>
                  <a:gd name="T8" fmla="*/ 779 w 1896"/>
                  <a:gd name="T9" fmla="*/ 1725 h 2059"/>
                  <a:gd name="T10" fmla="*/ 799 w 1896"/>
                  <a:gd name="T11" fmla="*/ 1732 h 2059"/>
                  <a:gd name="T12" fmla="*/ 834 w 1896"/>
                  <a:gd name="T13" fmla="*/ 1779 h 2059"/>
                  <a:gd name="T14" fmla="*/ 836 w 1896"/>
                  <a:gd name="T15" fmla="*/ 1801 h 2059"/>
                  <a:gd name="T16" fmla="*/ 907 w 1896"/>
                  <a:gd name="T17" fmla="*/ 1896 h 2059"/>
                  <a:gd name="T18" fmla="*/ 927 w 1896"/>
                  <a:gd name="T19" fmla="*/ 1903 h 2059"/>
                  <a:gd name="T20" fmla="*/ 995 w 1896"/>
                  <a:gd name="T21" fmla="*/ 1994 h 2059"/>
                  <a:gd name="T22" fmla="*/ 1170 w 1896"/>
                  <a:gd name="T23" fmla="*/ 2016 h 2059"/>
                  <a:gd name="T24" fmla="*/ 1490 w 1896"/>
                  <a:gd name="T25" fmla="*/ 1772 h 2059"/>
                  <a:gd name="T26" fmla="*/ 1829 w 1896"/>
                  <a:gd name="T27" fmla="*/ 1512 h 2059"/>
                  <a:gd name="T28" fmla="*/ 1855 w 1896"/>
                  <a:gd name="T29" fmla="*/ 1336 h 2059"/>
                  <a:gd name="T30" fmla="*/ 900 w 1896"/>
                  <a:gd name="T31" fmla="*/ 65 h 2059"/>
                  <a:gd name="T32" fmla="*/ 726 w 1896"/>
                  <a:gd name="T33" fmla="*/ 42 h 2059"/>
                  <a:gd name="T34" fmla="*/ 386 w 1896"/>
                  <a:gd name="T35" fmla="*/ 302 h 2059"/>
                  <a:gd name="T36" fmla="*/ 66 w 1896"/>
                  <a:gd name="T37" fmla="*/ 546 h 2059"/>
                  <a:gd name="T38" fmla="*/ 524 w 1896"/>
                  <a:gd name="T39" fmla="*/ 485 h 2059"/>
                  <a:gd name="T40" fmla="*/ 524 w 1896"/>
                  <a:gd name="T41" fmla="*/ 485 h 2059"/>
                  <a:gd name="T42" fmla="*/ 524 w 1896"/>
                  <a:gd name="T43" fmla="*/ 485 h 2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96" h="2059">
                    <a:moveTo>
                      <a:pt x="66" y="546"/>
                    </a:moveTo>
                    <a:cubicBezTo>
                      <a:pt x="11" y="589"/>
                      <a:pt x="0" y="668"/>
                      <a:pt x="41" y="722"/>
                    </a:cubicBezTo>
                    <a:cubicBezTo>
                      <a:pt x="706" y="1608"/>
                      <a:pt x="706" y="1608"/>
                      <a:pt x="706" y="1608"/>
                    </a:cubicBezTo>
                    <a:cubicBezTo>
                      <a:pt x="702" y="1615"/>
                      <a:pt x="702" y="1623"/>
                      <a:pt x="707" y="1629"/>
                    </a:cubicBezTo>
                    <a:cubicBezTo>
                      <a:pt x="779" y="1725"/>
                      <a:pt x="779" y="1725"/>
                      <a:pt x="779" y="1725"/>
                    </a:cubicBezTo>
                    <a:cubicBezTo>
                      <a:pt x="783" y="1731"/>
                      <a:pt x="791" y="1733"/>
                      <a:pt x="799" y="1732"/>
                    </a:cubicBezTo>
                    <a:cubicBezTo>
                      <a:pt x="834" y="1779"/>
                      <a:pt x="834" y="1779"/>
                      <a:pt x="834" y="1779"/>
                    </a:cubicBezTo>
                    <a:cubicBezTo>
                      <a:pt x="831" y="1786"/>
                      <a:pt x="831" y="1794"/>
                      <a:pt x="836" y="1801"/>
                    </a:cubicBezTo>
                    <a:cubicBezTo>
                      <a:pt x="907" y="1896"/>
                      <a:pt x="907" y="1896"/>
                      <a:pt x="907" y="1896"/>
                    </a:cubicBezTo>
                    <a:cubicBezTo>
                      <a:pt x="912" y="1902"/>
                      <a:pt x="920" y="1905"/>
                      <a:pt x="927" y="1903"/>
                    </a:cubicBezTo>
                    <a:cubicBezTo>
                      <a:pt x="995" y="1994"/>
                      <a:pt x="995" y="1994"/>
                      <a:pt x="995" y="1994"/>
                    </a:cubicBezTo>
                    <a:cubicBezTo>
                      <a:pt x="1036" y="2048"/>
                      <a:pt x="1115" y="2059"/>
                      <a:pt x="1170" y="2016"/>
                    </a:cubicBezTo>
                    <a:cubicBezTo>
                      <a:pt x="1490" y="1772"/>
                      <a:pt x="1490" y="1772"/>
                      <a:pt x="1490" y="1772"/>
                    </a:cubicBezTo>
                    <a:cubicBezTo>
                      <a:pt x="1829" y="1512"/>
                      <a:pt x="1829" y="1512"/>
                      <a:pt x="1829" y="1512"/>
                    </a:cubicBezTo>
                    <a:cubicBezTo>
                      <a:pt x="1884" y="1470"/>
                      <a:pt x="1896" y="1391"/>
                      <a:pt x="1855" y="1336"/>
                    </a:cubicBezTo>
                    <a:cubicBezTo>
                      <a:pt x="900" y="65"/>
                      <a:pt x="900" y="65"/>
                      <a:pt x="900" y="65"/>
                    </a:cubicBezTo>
                    <a:cubicBezTo>
                      <a:pt x="859" y="10"/>
                      <a:pt x="781" y="0"/>
                      <a:pt x="726" y="42"/>
                    </a:cubicBezTo>
                    <a:cubicBezTo>
                      <a:pt x="386" y="302"/>
                      <a:pt x="386" y="302"/>
                      <a:pt x="386" y="302"/>
                    </a:cubicBezTo>
                    <a:lnTo>
                      <a:pt x="66" y="546"/>
                    </a:lnTo>
                    <a:close/>
                    <a:moveTo>
                      <a:pt x="524" y="485"/>
                    </a:moveTo>
                    <a:cubicBezTo>
                      <a:pt x="524" y="485"/>
                      <a:pt x="524" y="485"/>
                      <a:pt x="524" y="485"/>
                    </a:cubicBezTo>
                    <a:cubicBezTo>
                      <a:pt x="524" y="485"/>
                      <a:pt x="524" y="485"/>
                      <a:pt x="524" y="485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7" name="Freeform 26"/>
              <p:cNvSpPr/>
              <p:nvPr/>
            </p:nvSpPr>
            <p:spPr bwMode="auto">
              <a:xfrm>
                <a:off x="5507" y="2489"/>
                <a:ext cx="171" cy="168"/>
              </a:xfrm>
              <a:custGeom>
                <a:avLst/>
                <a:gdLst>
                  <a:gd name="T0" fmla="*/ 663 w 778"/>
                  <a:gd name="T1" fmla="*/ 50 h 767"/>
                  <a:gd name="T2" fmla="*/ 474 w 778"/>
                  <a:gd name="T3" fmla="*/ 57 h 767"/>
                  <a:gd name="T4" fmla="*/ 0 w 778"/>
                  <a:gd name="T5" fmla="*/ 570 h 767"/>
                  <a:gd name="T6" fmla="*/ 30 w 778"/>
                  <a:gd name="T7" fmla="*/ 598 h 767"/>
                  <a:gd name="T8" fmla="*/ 213 w 778"/>
                  <a:gd name="T9" fmla="*/ 767 h 767"/>
                  <a:gd name="T10" fmla="*/ 219 w 778"/>
                  <a:gd name="T11" fmla="*/ 761 h 767"/>
                  <a:gd name="T12" fmla="*/ 624 w 778"/>
                  <a:gd name="T13" fmla="*/ 323 h 767"/>
                  <a:gd name="T14" fmla="*/ 768 w 778"/>
                  <a:gd name="T15" fmla="*/ 167 h 767"/>
                  <a:gd name="T16" fmla="*/ 778 w 778"/>
                  <a:gd name="T17" fmla="*/ 157 h 767"/>
                  <a:gd name="T18" fmla="*/ 663 w 778"/>
                  <a:gd name="T19" fmla="*/ 50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8" h="767">
                    <a:moveTo>
                      <a:pt x="663" y="50"/>
                    </a:moveTo>
                    <a:cubicBezTo>
                      <a:pt x="609" y="0"/>
                      <a:pt x="524" y="3"/>
                      <a:pt x="474" y="57"/>
                    </a:cubicBezTo>
                    <a:cubicBezTo>
                      <a:pt x="0" y="570"/>
                      <a:pt x="0" y="570"/>
                      <a:pt x="0" y="570"/>
                    </a:cubicBezTo>
                    <a:cubicBezTo>
                      <a:pt x="30" y="598"/>
                      <a:pt x="30" y="598"/>
                      <a:pt x="30" y="598"/>
                    </a:cubicBezTo>
                    <a:cubicBezTo>
                      <a:pt x="213" y="767"/>
                      <a:pt x="213" y="767"/>
                      <a:pt x="213" y="767"/>
                    </a:cubicBezTo>
                    <a:cubicBezTo>
                      <a:pt x="219" y="761"/>
                      <a:pt x="219" y="761"/>
                      <a:pt x="219" y="761"/>
                    </a:cubicBezTo>
                    <a:cubicBezTo>
                      <a:pt x="624" y="323"/>
                      <a:pt x="624" y="323"/>
                      <a:pt x="624" y="323"/>
                    </a:cubicBezTo>
                    <a:cubicBezTo>
                      <a:pt x="768" y="167"/>
                      <a:pt x="768" y="167"/>
                      <a:pt x="768" y="167"/>
                    </a:cubicBezTo>
                    <a:cubicBezTo>
                      <a:pt x="771" y="163"/>
                      <a:pt x="775" y="160"/>
                      <a:pt x="778" y="157"/>
                    </a:cubicBezTo>
                    <a:lnTo>
                      <a:pt x="663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8" name="Freeform 27"/>
              <p:cNvSpPr/>
              <p:nvPr/>
            </p:nvSpPr>
            <p:spPr bwMode="auto">
              <a:xfrm>
                <a:off x="5395" y="2614"/>
                <a:ext cx="159" cy="178"/>
              </a:xfrm>
              <a:custGeom>
                <a:avLst/>
                <a:gdLst>
                  <a:gd name="T0" fmla="*/ 542 w 725"/>
                  <a:gd name="T1" fmla="*/ 28 h 810"/>
                  <a:gd name="T2" fmla="*/ 512 w 725"/>
                  <a:gd name="T3" fmla="*/ 0 h 810"/>
                  <a:gd name="T4" fmla="*/ 37 w 725"/>
                  <a:gd name="T5" fmla="*/ 513 h 810"/>
                  <a:gd name="T6" fmla="*/ 2 w 725"/>
                  <a:gd name="T7" fmla="*/ 611 h 810"/>
                  <a:gd name="T8" fmla="*/ 45 w 725"/>
                  <a:gd name="T9" fmla="*/ 702 h 810"/>
                  <a:gd name="T10" fmla="*/ 162 w 725"/>
                  <a:gd name="T11" fmla="*/ 810 h 810"/>
                  <a:gd name="T12" fmla="*/ 182 w 725"/>
                  <a:gd name="T13" fmla="*/ 784 h 810"/>
                  <a:gd name="T14" fmla="*/ 725 w 725"/>
                  <a:gd name="T15" fmla="*/ 197 h 810"/>
                  <a:gd name="T16" fmla="*/ 542 w 725"/>
                  <a:gd name="T17" fmla="*/ 28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5" h="810">
                    <a:moveTo>
                      <a:pt x="542" y="28"/>
                    </a:moveTo>
                    <a:cubicBezTo>
                      <a:pt x="512" y="0"/>
                      <a:pt x="512" y="0"/>
                      <a:pt x="512" y="0"/>
                    </a:cubicBezTo>
                    <a:cubicBezTo>
                      <a:pt x="37" y="513"/>
                      <a:pt x="37" y="513"/>
                      <a:pt x="37" y="513"/>
                    </a:cubicBezTo>
                    <a:cubicBezTo>
                      <a:pt x="12" y="541"/>
                      <a:pt x="0" y="576"/>
                      <a:pt x="2" y="611"/>
                    </a:cubicBezTo>
                    <a:cubicBezTo>
                      <a:pt x="4" y="645"/>
                      <a:pt x="18" y="677"/>
                      <a:pt x="45" y="702"/>
                    </a:cubicBezTo>
                    <a:cubicBezTo>
                      <a:pt x="162" y="810"/>
                      <a:pt x="162" y="810"/>
                      <a:pt x="162" y="810"/>
                    </a:cubicBezTo>
                    <a:cubicBezTo>
                      <a:pt x="168" y="801"/>
                      <a:pt x="174" y="793"/>
                      <a:pt x="182" y="784"/>
                    </a:cubicBezTo>
                    <a:cubicBezTo>
                      <a:pt x="725" y="197"/>
                      <a:pt x="725" y="197"/>
                      <a:pt x="725" y="197"/>
                    </a:cubicBezTo>
                    <a:lnTo>
                      <a:pt x="542" y="28"/>
                    </a:lnTo>
                    <a:close/>
                  </a:path>
                </a:pathLst>
              </a:custGeom>
              <a:solidFill>
                <a:srgbClr val="ECE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9" name="Freeform 28"/>
              <p:cNvSpPr/>
              <p:nvPr/>
            </p:nvSpPr>
            <p:spPr bwMode="auto">
              <a:xfrm>
                <a:off x="5502" y="1549"/>
                <a:ext cx="62" cy="49"/>
              </a:xfrm>
              <a:custGeom>
                <a:avLst/>
                <a:gdLst>
                  <a:gd name="T0" fmla="*/ 205 w 280"/>
                  <a:gd name="T1" fmla="*/ 62 h 223"/>
                  <a:gd name="T2" fmla="*/ 280 w 280"/>
                  <a:gd name="T3" fmla="*/ 45 h 223"/>
                  <a:gd name="T4" fmla="*/ 272 w 280"/>
                  <a:gd name="T5" fmla="*/ 14 h 223"/>
                  <a:gd name="T6" fmla="*/ 270 w 280"/>
                  <a:gd name="T7" fmla="*/ 0 h 223"/>
                  <a:gd name="T8" fmla="*/ 116 w 280"/>
                  <a:gd name="T9" fmla="*/ 36 h 223"/>
                  <a:gd name="T10" fmla="*/ 17 w 280"/>
                  <a:gd name="T11" fmla="*/ 197 h 223"/>
                  <a:gd name="T12" fmla="*/ 24 w 280"/>
                  <a:gd name="T13" fmla="*/ 223 h 223"/>
                  <a:gd name="T14" fmla="*/ 145 w 280"/>
                  <a:gd name="T15" fmla="*/ 194 h 223"/>
                  <a:gd name="T16" fmla="*/ 205 w 280"/>
                  <a:gd name="T17" fmla="*/ 62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0" h="223">
                    <a:moveTo>
                      <a:pt x="205" y="62"/>
                    </a:moveTo>
                    <a:cubicBezTo>
                      <a:pt x="280" y="45"/>
                      <a:pt x="280" y="45"/>
                      <a:pt x="280" y="45"/>
                    </a:cubicBezTo>
                    <a:cubicBezTo>
                      <a:pt x="272" y="14"/>
                      <a:pt x="272" y="14"/>
                      <a:pt x="272" y="14"/>
                    </a:cubicBezTo>
                    <a:cubicBezTo>
                      <a:pt x="271" y="10"/>
                      <a:pt x="270" y="5"/>
                      <a:pt x="270" y="0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45" y="53"/>
                      <a:pt x="0" y="125"/>
                      <a:pt x="17" y="197"/>
                    </a:cubicBezTo>
                    <a:cubicBezTo>
                      <a:pt x="24" y="223"/>
                      <a:pt x="24" y="223"/>
                      <a:pt x="24" y="223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135" y="131"/>
                      <a:pt x="160" y="73"/>
                      <a:pt x="205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0" name="Freeform 29"/>
              <p:cNvSpPr/>
              <p:nvPr/>
            </p:nvSpPr>
            <p:spPr bwMode="auto">
              <a:xfrm>
                <a:off x="5508" y="1559"/>
                <a:ext cx="96" cy="183"/>
              </a:xfrm>
              <a:custGeom>
                <a:avLst/>
                <a:gdLst>
                  <a:gd name="T0" fmla="*/ 437 w 437"/>
                  <a:gd name="T1" fmla="*/ 765 h 832"/>
                  <a:gd name="T2" fmla="*/ 435 w 437"/>
                  <a:gd name="T3" fmla="*/ 756 h 832"/>
                  <a:gd name="T4" fmla="*/ 256 w 437"/>
                  <a:gd name="T5" fmla="*/ 0 h 832"/>
                  <a:gd name="T6" fmla="*/ 181 w 437"/>
                  <a:gd name="T7" fmla="*/ 17 h 832"/>
                  <a:gd name="T8" fmla="*/ 121 w 437"/>
                  <a:gd name="T9" fmla="*/ 149 h 832"/>
                  <a:gd name="T10" fmla="*/ 0 w 437"/>
                  <a:gd name="T11" fmla="*/ 178 h 832"/>
                  <a:gd name="T12" fmla="*/ 155 w 437"/>
                  <a:gd name="T13" fmla="*/ 832 h 832"/>
                  <a:gd name="T14" fmla="*/ 437 w 437"/>
                  <a:gd name="T15" fmla="*/ 765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7" h="832">
                    <a:moveTo>
                      <a:pt x="437" y="765"/>
                    </a:moveTo>
                    <a:cubicBezTo>
                      <a:pt x="435" y="756"/>
                      <a:pt x="435" y="756"/>
                      <a:pt x="435" y="756"/>
                    </a:cubicBezTo>
                    <a:cubicBezTo>
                      <a:pt x="256" y="0"/>
                      <a:pt x="256" y="0"/>
                      <a:pt x="256" y="0"/>
                    </a:cubicBezTo>
                    <a:cubicBezTo>
                      <a:pt x="181" y="17"/>
                      <a:pt x="181" y="17"/>
                      <a:pt x="181" y="17"/>
                    </a:cubicBezTo>
                    <a:cubicBezTo>
                      <a:pt x="136" y="28"/>
                      <a:pt x="111" y="86"/>
                      <a:pt x="121" y="149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155" y="832"/>
                      <a:pt x="155" y="832"/>
                      <a:pt x="155" y="832"/>
                    </a:cubicBezTo>
                    <a:lnTo>
                      <a:pt x="437" y="7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1" name="Freeform 30"/>
              <p:cNvSpPr/>
              <p:nvPr/>
            </p:nvSpPr>
            <p:spPr bwMode="auto">
              <a:xfrm>
                <a:off x="5542" y="1727"/>
                <a:ext cx="105" cy="189"/>
              </a:xfrm>
              <a:custGeom>
                <a:avLst/>
                <a:gdLst>
                  <a:gd name="T0" fmla="*/ 282 w 478"/>
                  <a:gd name="T1" fmla="*/ 0 h 863"/>
                  <a:gd name="T2" fmla="*/ 0 w 478"/>
                  <a:gd name="T3" fmla="*/ 67 h 863"/>
                  <a:gd name="T4" fmla="*/ 162 w 478"/>
                  <a:gd name="T5" fmla="*/ 747 h 863"/>
                  <a:gd name="T6" fmla="*/ 322 w 478"/>
                  <a:gd name="T7" fmla="*/ 846 h 863"/>
                  <a:gd name="T8" fmla="*/ 478 w 478"/>
                  <a:gd name="T9" fmla="*/ 809 h 863"/>
                  <a:gd name="T10" fmla="*/ 467 w 478"/>
                  <a:gd name="T11" fmla="*/ 778 h 863"/>
                  <a:gd name="T12" fmla="*/ 282 w 478"/>
                  <a:gd name="T13" fmla="*/ 0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8" h="863">
                    <a:moveTo>
                      <a:pt x="282" y="0"/>
                    </a:moveTo>
                    <a:cubicBezTo>
                      <a:pt x="0" y="67"/>
                      <a:pt x="0" y="67"/>
                      <a:pt x="0" y="67"/>
                    </a:cubicBezTo>
                    <a:cubicBezTo>
                      <a:pt x="162" y="747"/>
                      <a:pt x="162" y="747"/>
                      <a:pt x="162" y="747"/>
                    </a:cubicBezTo>
                    <a:cubicBezTo>
                      <a:pt x="179" y="819"/>
                      <a:pt x="250" y="863"/>
                      <a:pt x="322" y="846"/>
                    </a:cubicBezTo>
                    <a:cubicBezTo>
                      <a:pt x="478" y="809"/>
                      <a:pt x="478" y="809"/>
                      <a:pt x="478" y="809"/>
                    </a:cubicBezTo>
                    <a:cubicBezTo>
                      <a:pt x="473" y="799"/>
                      <a:pt x="470" y="789"/>
                      <a:pt x="467" y="778"/>
                    </a:cubicBez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ECE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2" name="Freeform 31"/>
              <p:cNvSpPr/>
              <p:nvPr/>
            </p:nvSpPr>
            <p:spPr bwMode="auto">
              <a:xfrm>
                <a:off x="5603" y="1699"/>
                <a:ext cx="109" cy="28"/>
              </a:xfrm>
              <a:custGeom>
                <a:avLst/>
                <a:gdLst>
                  <a:gd name="T0" fmla="*/ 109 w 109"/>
                  <a:gd name="T1" fmla="*/ 2 h 28"/>
                  <a:gd name="T2" fmla="*/ 109 w 109"/>
                  <a:gd name="T3" fmla="*/ 0 h 28"/>
                  <a:gd name="T4" fmla="*/ 0 w 109"/>
                  <a:gd name="T5" fmla="*/ 26 h 28"/>
                  <a:gd name="T6" fmla="*/ 1 w 109"/>
                  <a:gd name="T7" fmla="*/ 28 h 28"/>
                  <a:gd name="T8" fmla="*/ 70 w 109"/>
                  <a:gd name="T9" fmla="*/ 11 h 28"/>
                  <a:gd name="T10" fmla="*/ 109 w 109"/>
                  <a:gd name="T11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28">
                    <a:moveTo>
                      <a:pt x="109" y="2"/>
                    </a:moveTo>
                    <a:lnTo>
                      <a:pt x="109" y="0"/>
                    </a:lnTo>
                    <a:lnTo>
                      <a:pt x="0" y="26"/>
                    </a:lnTo>
                    <a:lnTo>
                      <a:pt x="1" y="28"/>
                    </a:lnTo>
                    <a:lnTo>
                      <a:pt x="70" y="11"/>
                    </a:lnTo>
                    <a:lnTo>
                      <a:pt x="109" y="2"/>
                    </a:lnTo>
                    <a:close/>
                  </a:path>
                </a:pathLst>
              </a:custGeom>
              <a:solidFill>
                <a:srgbClr val="E44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3" name="Freeform 32"/>
              <p:cNvSpPr/>
              <p:nvPr/>
            </p:nvSpPr>
            <p:spPr bwMode="auto">
              <a:xfrm>
                <a:off x="5604" y="1695"/>
                <a:ext cx="170" cy="228"/>
              </a:xfrm>
              <a:custGeom>
                <a:avLst/>
                <a:gdLst>
                  <a:gd name="T0" fmla="*/ 493 w 776"/>
                  <a:gd name="T1" fmla="*/ 21 h 1040"/>
                  <a:gd name="T2" fmla="*/ 0 w 776"/>
                  <a:gd name="T3" fmla="*/ 147 h 1040"/>
                  <a:gd name="T4" fmla="*/ 185 w 776"/>
                  <a:gd name="T5" fmla="*/ 925 h 1040"/>
                  <a:gd name="T6" fmla="*/ 196 w 776"/>
                  <a:gd name="T7" fmla="*/ 956 h 1040"/>
                  <a:gd name="T8" fmla="*/ 302 w 776"/>
                  <a:gd name="T9" fmla="*/ 1030 h 1040"/>
                  <a:gd name="T10" fmla="*/ 776 w 776"/>
                  <a:gd name="T11" fmla="*/ 917 h 1040"/>
                  <a:gd name="T12" fmla="*/ 574 w 776"/>
                  <a:gd name="T13" fmla="*/ 0 h 1040"/>
                  <a:gd name="T14" fmla="*/ 493 w 776"/>
                  <a:gd name="T15" fmla="*/ 21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6" h="1040">
                    <a:moveTo>
                      <a:pt x="493" y="21"/>
                    </a:moveTo>
                    <a:cubicBezTo>
                      <a:pt x="0" y="147"/>
                      <a:pt x="0" y="147"/>
                      <a:pt x="0" y="147"/>
                    </a:cubicBezTo>
                    <a:cubicBezTo>
                      <a:pt x="185" y="925"/>
                      <a:pt x="185" y="925"/>
                      <a:pt x="185" y="925"/>
                    </a:cubicBezTo>
                    <a:cubicBezTo>
                      <a:pt x="188" y="936"/>
                      <a:pt x="191" y="946"/>
                      <a:pt x="196" y="956"/>
                    </a:cubicBezTo>
                    <a:cubicBezTo>
                      <a:pt x="218" y="1008"/>
                      <a:pt x="262" y="1040"/>
                      <a:pt x="302" y="1030"/>
                    </a:cubicBezTo>
                    <a:cubicBezTo>
                      <a:pt x="776" y="917"/>
                      <a:pt x="776" y="917"/>
                      <a:pt x="776" y="917"/>
                    </a:cubicBezTo>
                    <a:cubicBezTo>
                      <a:pt x="721" y="607"/>
                      <a:pt x="658" y="299"/>
                      <a:pt x="574" y="0"/>
                    </a:cubicBezTo>
                    <a:lnTo>
                      <a:pt x="493" y="21"/>
                    </a:lnTo>
                    <a:close/>
                  </a:path>
                </a:pathLst>
              </a:custGeom>
              <a:solidFill>
                <a:srgbClr val="A7D7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4" name="Freeform 33"/>
              <p:cNvSpPr/>
              <p:nvPr/>
            </p:nvSpPr>
            <p:spPr bwMode="auto">
              <a:xfrm>
                <a:off x="5559" y="1498"/>
                <a:ext cx="171" cy="229"/>
              </a:xfrm>
              <a:custGeom>
                <a:avLst/>
                <a:gdLst>
                  <a:gd name="T0" fmla="*/ 69 w 776"/>
                  <a:gd name="T1" fmla="*/ 100 h 1042"/>
                  <a:gd name="T2" fmla="*/ 10 w 776"/>
                  <a:gd name="T3" fmla="*/ 232 h 1042"/>
                  <a:gd name="T4" fmla="*/ 12 w 776"/>
                  <a:gd name="T5" fmla="*/ 246 h 1042"/>
                  <a:gd name="T6" fmla="*/ 20 w 776"/>
                  <a:gd name="T7" fmla="*/ 277 h 1042"/>
                  <a:gd name="T8" fmla="*/ 201 w 776"/>
                  <a:gd name="T9" fmla="*/ 1042 h 1042"/>
                  <a:gd name="T10" fmla="*/ 776 w 776"/>
                  <a:gd name="T11" fmla="*/ 900 h 1042"/>
                  <a:gd name="T12" fmla="*/ 535 w 776"/>
                  <a:gd name="T13" fmla="*/ 155 h 1042"/>
                  <a:gd name="T14" fmla="*/ 476 w 776"/>
                  <a:gd name="T15" fmla="*/ 0 h 1042"/>
                  <a:gd name="T16" fmla="*/ 69 w 776"/>
                  <a:gd name="T17" fmla="*/ 100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6" h="1042">
                    <a:moveTo>
                      <a:pt x="69" y="100"/>
                    </a:moveTo>
                    <a:cubicBezTo>
                      <a:pt x="25" y="111"/>
                      <a:pt x="0" y="168"/>
                      <a:pt x="10" y="232"/>
                    </a:cubicBezTo>
                    <a:cubicBezTo>
                      <a:pt x="10" y="237"/>
                      <a:pt x="11" y="242"/>
                      <a:pt x="12" y="246"/>
                    </a:cubicBezTo>
                    <a:cubicBezTo>
                      <a:pt x="20" y="277"/>
                      <a:pt x="20" y="277"/>
                      <a:pt x="20" y="277"/>
                    </a:cubicBezTo>
                    <a:cubicBezTo>
                      <a:pt x="201" y="1042"/>
                      <a:pt x="201" y="1042"/>
                      <a:pt x="201" y="1042"/>
                    </a:cubicBezTo>
                    <a:cubicBezTo>
                      <a:pt x="776" y="900"/>
                      <a:pt x="776" y="900"/>
                      <a:pt x="776" y="900"/>
                    </a:cubicBezTo>
                    <a:cubicBezTo>
                      <a:pt x="705" y="649"/>
                      <a:pt x="625" y="397"/>
                      <a:pt x="535" y="155"/>
                    </a:cubicBezTo>
                    <a:cubicBezTo>
                      <a:pt x="516" y="104"/>
                      <a:pt x="495" y="50"/>
                      <a:pt x="476" y="0"/>
                    </a:cubicBezTo>
                    <a:lnTo>
                      <a:pt x="69" y="100"/>
                    </a:lnTo>
                    <a:close/>
                  </a:path>
                </a:pathLst>
              </a:custGeom>
              <a:solidFill>
                <a:srgbClr val="A7D7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5" name="Freeform 34"/>
              <p:cNvSpPr/>
              <p:nvPr/>
            </p:nvSpPr>
            <p:spPr bwMode="auto">
              <a:xfrm>
                <a:off x="5554" y="2511"/>
                <a:ext cx="224" cy="303"/>
              </a:xfrm>
              <a:custGeom>
                <a:avLst/>
                <a:gdLst>
                  <a:gd name="T0" fmla="*/ 565 w 1021"/>
                  <a:gd name="T1" fmla="*/ 55 h 1381"/>
                  <a:gd name="T2" fmla="*/ 555 w 1021"/>
                  <a:gd name="T3" fmla="*/ 65 h 1381"/>
                  <a:gd name="T4" fmla="*/ 411 w 1021"/>
                  <a:gd name="T5" fmla="*/ 221 h 1381"/>
                  <a:gd name="T6" fmla="*/ 6 w 1021"/>
                  <a:gd name="T7" fmla="*/ 659 h 1381"/>
                  <a:gd name="T8" fmla="*/ 0 w 1021"/>
                  <a:gd name="T9" fmla="*/ 665 h 1381"/>
                  <a:gd name="T10" fmla="*/ 240 w 1021"/>
                  <a:gd name="T11" fmla="*/ 887 h 1381"/>
                  <a:gd name="T12" fmla="*/ 373 w 1021"/>
                  <a:gd name="T13" fmla="*/ 1010 h 1381"/>
                  <a:gd name="T14" fmla="*/ 787 w 1021"/>
                  <a:gd name="T15" fmla="*/ 1381 h 1381"/>
                  <a:gd name="T16" fmla="*/ 949 w 1021"/>
                  <a:gd name="T17" fmla="*/ 710 h 1381"/>
                  <a:gd name="T18" fmla="*/ 1021 w 1021"/>
                  <a:gd name="T19" fmla="*/ 319 h 1381"/>
                  <a:gd name="T20" fmla="*/ 708 w 1021"/>
                  <a:gd name="T21" fmla="*/ 31 h 1381"/>
                  <a:gd name="T22" fmla="*/ 565 w 1021"/>
                  <a:gd name="T23" fmla="*/ 55 h 1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21" h="1381">
                    <a:moveTo>
                      <a:pt x="565" y="55"/>
                    </a:moveTo>
                    <a:cubicBezTo>
                      <a:pt x="562" y="58"/>
                      <a:pt x="558" y="61"/>
                      <a:pt x="555" y="65"/>
                    </a:cubicBezTo>
                    <a:cubicBezTo>
                      <a:pt x="411" y="221"/>
                      <a:pt x="411" y="221"/>
                      <a:pt x="411" y="221"/>
                    </a:cubicBezTo>
                    <a:cubicBezTo>
                      <a:pt x="6" y="659"/>
                      <a:pt x="6" y="659"/>
                      <a:pt x="6" y="659"/>
                    </a:cubicBezTo>
                    <a:cubicBezTo>
                      <a:pt x="0" y="665"/>
                      <a:pt x="0" y="665"/>
                      <a:pt x="0" y="665"/>
                    </a:cubicBezTo>
                    <a:cubicBezTo>
                      <a:pt x="240" y="887"/>
                      <a:pt x="240" y="887"/>
                      <a:pt x="240" y="887"/>
                    </a:cubicBezTo>
                    <a:cubicBezTo>
                      <a:pt x="373" y="1010"/>
                      <a:pt x="373" y="1010"/>
                      <a:pt x="373" y="1010"/>
                    </a:cubicBezTo>
                    <a:cubicBezTo>
                      <a:pt x="787" y="1381"/>
                      <a:pt x="787" y="1381"/>
                      <a:pt x="787" y="1381"/>
                    </a:cubicBezTo>
                    <a:cubicBezTo>
                      <a:pt x="848" y="1160"/>
                      <a:pt x="903" y="937"/>
                      <a:pt x="949" y="710"/>
                    </a:cubicBezTo>
                    <a:cubicBezTo>
                      <a:pt x="975" y="580"/>
                      <a:pt x="1001" y="451"/>
                      <a:pt x="1021" y="319"/>
                    </a:cubicBezTo>
                    <a:cubicBezTo>
                      <a:pt x="708" y="31"/>
                      <a:pt x="708" y="31"/>
                      <a:pt x="708" y="31"/>
                    </a:cubicBezTo>
                    <a:cubicBezTo>
                      <a:pt x="675" y="0"/>
                      <a:pt x="613" y="11"/>
                      <a:pt x="565" y="55"/>
                    </a:cubicBezTo>
                    <a:close/>
                  </a:path>
                </a:pathLst>
              </a:custGeom>
              <a:solidFill>
                <a:srgbClr val="A7D7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6" name="Freeform 35"/>
              <p:cNvSpPr/>
              <p:nvPr/>
            </p:nvSpPr>
            <p:spPr bwMode="auto">
              <a:xfrm>
                <a:off x="5423" y="2657"/>
                <a:ext cx="303" cy="370"/>
              </a:xfrm>
              <a:custGeom>
                <a:avLst/>
                <a:gdLst>
                  <a:gd name="T0" fmla="*/ 969 w 1383"/>
                  <a:gd name="T1" fmla="*/ 345 h 1686"/>
                  <a:gd name="T2" fmla="*/ 836 w 1383"/>
                  <a:gd name="T3" fmla="*/ 222 h 1686"/>
                  <a:gd name="T4" fmla="*/ 596 w 1383"/>
                  <a:gd name="T5" fmla="*/ 0 h 1686"/>
                  <a:gd name="T6" fmla="*/ 53 w 1383"/>
                  <a:gd name="T7" fmla="*/ 587 h 1686"/>
                  <a:gd name="T8" fmla="*/ 33 w 1383"/>
                  <a:gd name="T9" fmla="*/ 613 h 1686"/>
                  <a:gd name="T10" fmla="*/ 31 w 1383"/>
                  <a:gd name="T11" fmla="*/ 743 h 1686"/>
                  <a:gd name="T12" fmla="*/ 1050 w 1383"/>
                  <a:gd name="T13" fmla="*/ 1686 h 1686"/>
                  <a:gd name="T14" fmla="*/ 1383 w 1383"/>
                  <a:gd name="T15" fmla="*/ 716 h 1686"/>
                  <a:gd name="T16" fmla="*/ 969 w 1383"/>
                  <a:gd name="T17" fmla="*/ 345 h 1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3" h="1686">
                    <a:moveTo>
                      <a:pt x="969" y="345"/>
                    </a:moveTo>
                    <a:cubicBezTo>
                      <a:pt x="836" y="222"/>
                      <a:pt x="836" y="222"/>
                      <a:pt x="836" y="222"/>
                    </a:cubicBezTo>
                    <a:cubicBezTo>
                      <a:pt x="596" y="0"/>
                      <a:pt x="596" y="0"/>
                      <a:pt x="596" y="0"/>
                    </a:cubicBezTo>
                    <a:cubicBezTo>
                      <a:pt x="53" y="587"/>
                      <a:pt x="53" y="587"/>
                      <a:pt x="53" y="587"/>
                    </a:cubicBezTo>
                    <a:cubicBezTo>
                      <a:pt x="45" y="596"/>
                      <a:pt x="39" y="604"/>
                      <a:pt x="33" y="613"/>
                    </a:cubicBezTo>
                    <a:cubicBezTo>
                      <a:pt x="2" y="661"/>
                      <a:pt x="0" y="715"/>
                      <a:pt x="31" y="743"/>
                    </a:cubicBezTo>
                    <a:cubicBezTo>
                      <a:pt x="1050" y="1686"/>
                      <a:pt x="1050" y="1686"/>
                      <a:pt x="1050" y="1686"/>
                    </a:cubicBezTo>
                    <a:cubicBezTo>
                      <a:pt x="1177" y="1370"/>
                      <a:pt x="1290" y="1048"/>
                      <a:pt x="1383" y="716"/>
                    </a:cubicBezTo>
                    <a:lnTo>
                      <a:pt x="969" y="345"/>
                    </a:lnTo>
                    <a:close/>
                  </a:path>
                </a:pathLst>
              </a:custGeom>
              <a:solidFill>
                <a:srgbClr val="8FB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7" name="Freeform 36"/>
              <p:cNvSpPr/>
              <p:nvPr/>
            </p:nvSpPr>
            <p:spPr bwMode="auto">
              <a:xfrm>
                <a:off x="4721" y="1669"/>
                <a:ext cx="620" cy="862"/>
              </a:xfrm>
              <a:custGeom>
                <a:avLst/>
                <a:gdLst>
                  <a:gd name="T0" fmla="*/ 0 w 2825"/>
                  <a:gd name="T1" fmla="*/ 3719 h 3933"/>
                  <a:gd name="T2" fmla="*/ 215 w 2825"/>
                  <a:gd name="T3" fmla="*/ 3933 h 3933"/>
                  <a:gd name="T4" fmla="*/ 2611 w 2825"/>
                  <a:gd name="T5" fmla="*/ 3933 h 3933"/>
                  <a:gd name="T6" fmla="*/ 2825 w 2825"/>
                  <a:gd name="T7" fmla="*/ 3719 h 3933"/>
                  <a:gd name="T8" fmla="*/ 2825 w 2825"/>
                  <a:gd name="T9" fmla="*/ 214 h 3933"/>
                  <a:gd name="T10" fmla="*/ 2611 w 2825"/>
                  <a:gd name="T11" fmla="*/ 0 h 3933"/>
                  <a:gd name="T12" fmla="*/ 215 w 2825"/>
                  <a:gd name="T13" fmla="*/ 0 h 3933"/>
                  <a:gd name="T14" fmla="*/ 0 w 2825"/>
                  <a:gd name="T15" fmla="*/ 214 h 3933"/>
                  <a:gd name="T16" fmla="*/ 0 w 2825"/>
                  <a:gd name="T17" fmla="*/ 3719 h 3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25" h="3933">
                    <a:moveTo>
                      <a:pt x="0" y="3719"/>
                    </a:moveTo>
                    <a:cubicBezTo>
                      <a:pt x="0" y="3837"/>
                      <a:pt x="97" y="3933"/>
                      <a:pt x="215" y="3933"/>
                    </a:cubicBezTo>
                    <a:cubicBezTo>
                      <a:pt x="2611" y="3933"/>
                      <a:pt x="2611" y="3933"/>
                      <a:pt x="2611" y="3933"/>
                    </a:cubicBezTo>
                    <a:cubicBezTo>
                      <a:pt x="2729" y="3933"/>
                      <a:pt x="2825" y="3837"/>
                      <a:pt x="2825" y="3719"/>
                    </a:cubicBezTo>
                    <a:cubicBezTo>
                      <a:pt x="2825" y="214"/>
                      <a:pt x="2825" y="214"/>
                      <a:pt x="2825" y="214"/>
                    </a:cubicBezTo>
                    <a:cubicBezTo>
                      <a:pt x="2825" y="96"/>
                      <a:pt x="2729" y="0"/>
                      <a:pt x="2611" y="0"/>
                    </a:cubicBezTo>
                    <a:cubicBezTo>
                      <a:pt x="215" y="0"/>
                      <a:pt x="215" y="0"/>
                      <a:pt x="215" y="0"/>
                    </a:cubicBezTo>
                    <a:cubicBezTo>
                      <a:pt x="97" y="0"/>
                      <a:pt x="0" y="96"/>
                      <a:pt x="0" y="214"/>
                    </a:cubicBezTo>
                    <a:lnTo>
                      <a:pt x="0" y="37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8" name="Rectangle 37"/>
              <p:cNvSpPr>
                <a:spLocks noChangeArrowheads="1"/>
              </p:cNvSpPr>
              <p:nvPr/>
            </p:nvSpPr>
            <p:spPr bwMode="auto">
              <a:xfrm>
                <a:off x="4767" y="1707"/>
                <a:ext cx="529" cy="749"/>
              </a:xfrm>
              <a:prstGeom prst="rect">
                <a:avLst/>
              </a:prstGeom>
              <a:solidFill>
                <a:srgbClr val="C6E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9" name="Freeform 38"/>
              <p:cNvSpPr/>
              <p:nvPr/>
            </p:nvSpPr>
            <p:spPr bwMode="auto">
              <a:xfrm>
                <a:off x="4987" y="1686"/>
                <a:ext cx="89" cy="7"/>
              </a:xfrm>
              <a:custGeom>
                <a:avLst/>
                <a:gdLst>
                  <a:gd name="T0" fmla="*/ 390 w 406"/>
                  <a:gd name="T1" fmla="*/ 31 h 31"/>
                  <a:gd name="T2" fmla="*/ 406 w 406"/>
                  <a:gd name="T3" fmla="*/ 16 h 31"/>
                  <a:gd name="T4" fmla="*/ 406 w 406"/>
                  <a:gd name="T5" fmla="*/ 16 h 31"/>
                  <a:gd name="T6" fmla="*/ 390 w 406"/>
                  <a:gd name="T7" fmla="*/ 0 h 31"/>
                  <a:gd name="T8" fmla="*/ 16 w 406"/>
                  <a:gd name="T9" fmla="*/ 0 h 31"/>
                  <a:gd name="T10" fmla="*/ 0 w 406"/>
                  <a:gd name="T11" fmla="*/ 16 h 31"/>
                  <a:gd name="T12" fmla="*/ 0 w 406"/>
                  <a:gd name="T13" fmla="*/ 16 h 31"/>
                  <a:gd name="T14" fmla="*/ 16 w 406"/>
                  <a:gd name="T15" fmla="*/ 31 h 31"/>
                  <a:gd name="T16" fmla="*/ 390 w 406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6" h="31">
                    <a:moveTo>
                      <a:pt x="390" y="31"/>
                    </a:moveTo>
                    <a:cubicBezTo>
                      <a:pt x="399" y="31"/>
                      <a:pt x="406" y="24"/>
                      <a:pt x="406" y="16"/>
                    </a:cubicBezTo>
                    <a:cubicBezTo>
                      <a:pt x="406" y="16"/>
                      <a:pt x="406" y="16"/>
                      <a:pt x="406" y="16"/>
                    </a:cubicBezTo>
                    <a:cubicBezTo>
                      <a:pt x="406" y="7"/>
                      <a:pt x="399" y="0"/>
                      <a:pt x="39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4"/>
                      <a:pt x="7" y="31"/>
                      <a:pt x="16" y="31"/>
                    </a:cubicBezTo>
                    <a:lnTo>
                      <a:pt x="390" y="31"/>
                    </a:lnTo>
                    <a:close/>
                  </a:path>
                </a:pathLst>
              </a:custGeom>
              <a:solidFill>
                <a:srgbClr val="7273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0" name="Rectangle 39"/>
              <p:cNvSpPr>
                <a:spLocks noChangeArrowheads="1"/>
              </p:cNvSpPr>
              <p:nvPr/>
            </p:nvSpPr>
            <p:spPr bwMode="auto">
              <a:xfrm>
                <a:off x="5003" y="1772"/>
                <a:ext cx="47" cy="157"/>
              </a:xfrm>
              <a:prstGeom prst="rect">
                <a:avLst/>
              </a:prstGeom>
              <a:solidFill>
                <a:srgbClr val="EA5B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1" name="Rectangle 40"/>
              <p:cNvSpPr>
                <a:spLocks noChangeArrowheads="1"/>
              </p:cNvSpPr>
              <p:nvPr/>
            </p:nvSpPr>
            <p:spPr bwMode="auto">
              <a:xfrm>
                <a:off x="5090" y="1772"/>
                <a:ext cx="47" cy="157"/>
              </a:xfrm>
              <a:prstGeom prst="rect">
                <a:avLst/>
              </a:prstGeom>
              <a:solidFill>
                <a:srgbClr val="EA5B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2" name="Rectangle 41"/>
              <p:cNvSpPr>
                <a:spLocks noChangeArrowheads="1"/>
              </p:cNvSpPr>
              <p:nvPr/>
            </p:nvSpPr>
            <p:spPr bwMode="auto">
              <a:xfrm>
                <a:off x="4917" y="1772"/>
                <a:ext cx="47" cy="157"/>
              </a:xfrm>
              <a:prstGeom prst="rect">
                <a:avLst/>
              </a:prstGeom>
              <a:solidFill>
                <a:srgbClr val="58B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3" name="Freeform 42"/>
              <p:cNvSpPr/>
              <p:nvPr/>
            </p:nvSpPr>
            <p:spPr bwMode="auto">
              <a:xfrm>
                <a:off x="5046" y="2025"/>
                <a:ext cx="122" cy="123"/>
              </a:xfrm>
              <a:custGeom>
                <a:avLst/>
                <a:gdLst>
                  <a:gd name="T0" fmla="*/ 558 w 558"/>
                  <a:gd name="T1" fmla="*/ 560 h 561"/>
                  <a:gd name="T2" fmla="*/ 0 w 558"/>
                  <a:gd name="T3" fmla="*/ 0 h 561"/>
                  <a:gd name="T4" fmla="*/ 0 w 558"/>
                  <a:gd name="T5" fmla="*/ 561 h 561"/>
                  <a:gd name="T6" fmla="*/ 558 w 558"/>
                  <a:gd name="T7" fmla="*/ 56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8" h="561">
                    <a:moveTo>
                      <a:pt x="558" y="560"/>
                    </a:moveTo>
                    <a:cubicBezTo>
                      <a:pt x="558" y="251"/>
                      <a:pt x="308" y="0"/>
                      <a:pt x="0" y="0"/>
                    </a:cubicBezTo>
                    <a:cubicBezTo>
                      <a:pt x="0" y="561"/>
                      <a:pt x="0" y="561"/>
                      <a:pt x="0" y="561"/>
                    </a:cubicBezTo>
                    <a:lnTo>
                      <a:pt x="558" y="560"/>
                    </a:lnTo>
                    <a:close/>
                  </a:path>
                </a:pathLst>
              </a:custGeom>
              <a:solidFill>
                <a:srgbClr val="58B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4" name="Freeform 43"/>
              <p:cNvSpPr/>
              <p:nvPr/>
            </p:nvSpPr>
            <p:spPr bwMode="auto">
              <a:xfrm>
                <a:off x="4890" y="2060"/>
                <a:ext cx="245" cy="245"/>
              </a:xfrm>
              <a:custGeom>
                <a:avLst/>
                <a:gdLst>
                  <a:gd name="T0" fmla="*/ 1116 w 1116"/>
                  <a:gd name="T1" fmla="*/ 561 h 1121"/>
                  <a:gd name="T2" fmla="*/ 558 w 1116"/>
                  <a:gd name="T3" fmla="*/ 561 h 1121"/>
                  <a:gd name="T4" fmla="*/ 558 w 1116"/>
                  <a:gd name="T5" fmla="*/ 0 h 1121"/>
                  <a:gd name="T6" fmla="*/ 0 w 1116"/>
                  <a:gd name="T7" fmla="*/ 561 h 1121"/>
                  <a:gd name="T8" fmla="*/ 558 w 1116"/>
                  <a:gd name="T9" fmla="*/ 1121 h 1121"/>
                  <a:gd name="T10" fmla="*/ 1116 w 1116"/>
                  <a:gd name="T11" fmla="*/ 561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6" h="1121">
                    <a:moveTo>
                      <a:pt x="1116" y="561"/>
                    </a:moveTo>
                    <a:cubicBezTo>
                      <a:pt x="558" y="561"/>
                      <a:pt x="558" y="561"/>
                      <a:pt x="558" y="561"/>
                    </a:cubicBezTo>
                    <a:cubicBezTo>
                      <a:pt x="558" y="0"/>
                      <a:pt x="558" y="0"/>
                      <a:pt x="558" y="0"/>
                    </a:cubicBezTo>
                    <a:cubicBezTo>
                      <a:pt x="250" y="0"/>
                      <a:pt x="0" y="251"/>
                      <a:pt x="0" y="561"/>
                    </a:cubicBezTo>
                    <a:cubicBezTo>
                      <a:pt x="0" y="870"/>
                      <a:pt x="250" y="1121"/>
                      <a:pt x="558" y="1121"/>
                    </a:cubicBezTo>
                    <a:cubicBezTo>
                      <a:pt x="866" y="1121"/>
                      <a:pt x="1116" y="870"/>
                      <a:pt x="1116" y="561"/>
                    </a:cubicBezTo>
                    <a:close/>
                  </a:path>
                </a:pathLst>
              </a:custGeom>
              <a:solidFill>
                <a:srgbClr val="EA5B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5" name="Freeform 44"/>
              <p:cNvSpPr/>
              <p:nvPr/>
            </p:nvSpPr>
            <p:spPr bwMode="auto">
              <a:xfrm>
                <a:off x="4896" y="2332"/>
                <a:ext cx="658" cy="344"/>
              </a:xfrm>
              <a:custGeom>
                <a:avLst/>
                <a:gdLst>
                  <a:gd name="T0" fmla="*/ 51 w 3003"/>
                  <a:gd name="T1" fmla="*/ 208 h 1571"/>
                  <a:gd name="T2" fmla="*/ 233 w 3003"/>
                  <a:gd name="T3" fmla="*/ 473 h 1571"/>
                  <a:gd name="T4" fmla="*/ 1072 w 3003"/>
                  <a:gd name="T5" fmla="*/ 696 h 1571"/>
                  <a:gd name="T6" fmla="*/ 1112 w 3003"/>
                  <a:gd name="T7" fmla="*/ 917 h 1571"/>
                  <a:gd name="T8" fmla="*/ 1016 w 3003"/>
                  <a:gd name="T9" fmla="*/ 910 h 1571"/>
                  <a:gd name="T10" fmla="*/ 422 w 3003"/>
                  <a:gd name="T11" fmla="*/ 910 h 1571"/>
                  <a:gd name="T12" fmla="*/ 913 w 3003"/>
                  <a:gd name="T13" fmla="*/ 1396 h 1571"/>
                  <a:gd name="T14" fmla="*/ 1409 w 3003"/>
                  <a:gd name="T15" fmla="*/ 1446 h 1571"/>
                  <a:gd name="T16" fmla="*/ 2013 w 3003"/>
                  <a:gd name="T17" fmla="*/ 1459 h 1571"/>
                  <a:gd name="T18" fmla="*/ 2355 w 3003"/>
                  <a:gd name="T19" fmla="*/ 1571 h 1571"/>
                  <a:gd name="T20" fmla="*/ 2926 w 3003"/>
                  <a:gd name="T21" fmla="*/ 960 h 1571"/>
                  <a:gd name="T22" fmla="*/ 2977 w 3003"/>
                  <a:gd name="T23" fmla="*/ 724 h 1571"/>
                  <a:gd name="T24" fmla="*/ 2473 w 3003"/>
                  <a:gd name="T25" fmla="*/ 391 h 1571"/>
                  <a:gd name="T26" fmla="*/ 1399 w 3003"/>
                  <a:gd name="T27" fmla="*/ 157 h 1571"/>
                  <a:gd name="T28" fmla="*/ 597 w 3003"/>
                  <a:gd name="T29" fmla="*/ 81 h 1571"/>
                  <a:gd name="T30" fmla="*/ 559 w 3003"/>
                  <a:gd name="T31" fmla="*/ 75 h 1571"/>
                  <a:gd name="T32" fmla="*/ 51 w 3003"/>
                  <a:gd name="T33" fmla="*/ 208 h 1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03" h="1571">
                    <a:moveTo>
                      <a:pt x="51" y="208"/>
                    </a:moveTo>
                    <a:cubicBezTo>
                      <a:pt x="0" y="418"/>
                      <a:pt x="233" y="473"/>
                      <a:pt x="233" y="473"/>
                    </a:cubicBezTo>
                    <a:cubicBezTo>
                      <a:pt x="1072" y="696"/>
                      <a:pt x="1072" y="696"/>
                      <a:pt x="1072" y="696"/>
                    </a:cubicBezTo>
                    <a:cubicBezTo>
                      <a:pt x="1072" y="696"/>
                      <a:pt x="1143" y="820"/>
                      <a:pt x="1112" y="917"/>
                    </a:cubicBezTo>
                    <a:cubicBezTo>
                      <a:pt x="1106" y="935"/>
                      <a:pt x="1070" y="930"/>
                      <a:pt x="1016" y="910"/>
                    </a:cubicBezTo>
                    <a:cubicBezTo>
                      <a:pt x="422" y="910"/>
                      <a:pt x="422" y="910"/>
                      <a:pt x="422" y="910"/>
                    </a:cubicBezTo>
                    <a:cubicBezTo>
                      <a:pt x="581" y="1096"/>
                      <a:pt x="806" y="1357"/>
                      <a:pt x="913" y="1396"/>
                    </a:cubicBezTo>
                    <a:cubicBezTo>
                      <a:pt x="1000" y="1428"/>
                      <a:pt x="1177" y="1439"/>
                      <a:pt x="1409" y="1446"/>
                    </a:cubicBezTo>
                    <a:cubicBezTo>
                      <a:pt x="1585" y="1450"/>
                      <a:pt x="1791" y="1453"/>
                      <a:pt x="2013" y="1459"/>
                    </a:cubicBezTo>
                    <a:cubicBezTo>
                      <a:pt x="2110" y="1461"/>
                      <a:pt x="2228" y="1504"/>
                      <a:pt x="2355" y="1571"/>
                    </a:cubicBezTo>
                    <a:cubicBezTo>
                      <a:pt x="2488" y="1429"/>
                      <a:pt x="2753" y="1144"/>
                      <a:pt x="2926" y="960"/>
                    </a:cubicBezTo>
                    <a:cubicBezTo>
                      <a:pt x="2987" y="895"/>
                      <a:pt x="3003" y="803"/>
                      <a:pt x="2977" y="724"/>
                    </a:cubicBezTo>
                    <a:cubicBezTo>
                      <a:pt x="2745" y="405"/>
                      <a:pt x="2644" y="483"/>
                      <a:pt x="2473" y="391"/>
                    </a:cubicBezTo>
                    <a:cubicBezTo>
                      <a:pt x="2294" y="295"/>
                      <a:pt x="1840" y="123"/>
                      <a:pt x="1399" y="157"/>
                    </a:cubicBezTo>
                    <a:cubicBezTo>
                      <a:pt x="969" y="191"/>
                      <a:pt x="1077" y="153"/>
                      <a:pt x="597" y="81"/>
                    </a:cubicBezTo>
                    <a:cubicBezTo>
                      <a:pt x="585" y="79"/>
                      <a:pt x="572" y="77"/>
                      <a:pt x="559" y="75"/>
                    </a:cubicBezTo>
                    <a:cubicBezTo>
                      <a:pt x="36" y="0"/>
                      <a:pt x="51" y="208"/>
                      <a:pt x="51" y="208"/>
                    </a:cubicBezTo>
                    <a:close/>
                  </a:path>
                </a:pathLst>
              </a:custGeom>
              <a:solidFill>
                <a:srgbClr val="F5D2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6" name="Freeform 45"/>
              <p:cNvSpPr/>
              <p:nvPr/>
            </p:nvSpPr>
            <p:spPr bwMode="auto">
              <a:xfrm>
                <a:off x="4980" y="1613"/>
                <a:ext cx="570" cy="505"/>
              </a:xfrm>
              <a:custGeom>
                <a:avLst/>
                <a:gdLst>
                  <a:gd name="T0" fmla="*/ 865 w 2600"/>
                  <a:gd name="T1" fmla="*/ 491 h 2299"/>
                  <a:gd name="T2" fmla="*/ 1078 w 2600"/>
                  <a:gd name="T3" fmla="*/ 632 h 2299"/>
                  <a:gd name="T4" fmla="*/ 1078 w 2600"/>
                  <a:gd name="T5" fmla="*/ 635 h 2299"/>
                  <a:gd name="T6" fmla="*/ 908 w 2600"/>
                  <a:gd name="T7" fmla="*/ 674 h 2299"/>
                  <a:gd name="T8" fmla="*/ 767 w 2600"/>
                  <a:gd name="T9" fmla="*/ 899 h 2299"/>
                  <a:gd name="T10" fmla="*/ 992 w 2600"/>
                  <a:gd name="T11" fmla="*/ 1039 h 2299"/>
                  <a:gd name="T12" fmla="*/ 809 w 2600"/>
                  <a:gd name="T13" fmla="*/ 1081 h 2299"/>
                  <a:gd name="T14" fmla="*/ 669 w 2600"/>
                  <a:gd name="T15" fmla="*/ 1306 h 2299"/>
                  <a:gd name="T16" fmla="*/ 894 w 2600"/>
                  <a:gd name="T17" fmla="*/ 1446 h 2299"/>
                  <a:gd name="T18" fmla="*/ 164 w 2600"/>
                  <a:gd name="T19" fmla="*/ 1615 h 2299"/>
                  <a:gd name="T20" fmla="*/ 24 w 2600"/>
                  <a:gd name="T21" fmla="*/ 1839 h 2299"/>
                  <a:gd name="T22" fmla="*/ 248 w 2600"/>
                  <a:gd name="T23" fmla="*/ 1980 h 2299"/>
                  <a:gd name="T24" fmla="*/ 365 w 2600"/>
                  <a:gd name="T25" fmla="*/ 1953 h 2299"/>
                  <a:gd name="T26" fmla="*/ 1343 w 2600"/>
                  <a:gd name="T27" fmla="*/ 1727 h 2299"/>
                  <a:gd name="T28" fmla="*/ 1475 w 2600"/>
                  <a:gd name="T29" fmla="*/ 1696 h 2299"/>
                  <a:gd name="T30" fmla="*/ 1533 w 2600"/>
                  <a:gd name="T31" fmla="*/ 1727 h 2299"/>
                  <a:gd name="T32" fmla="*/ 1527 w 2600"/>
                  <a:gd name="T33" fmla="*/ 1791 h 2299"/>
                  <a:gd name="T34" fmla="*/ 1252 w 2600"/>
                  <a:gd name="T35" fmla="*/ 2191 h 2299"/>
                  <a:gd name="T36" fmla="*/ 1340 w 2600"/>
                  <a:gd name="T37" fmla="*/ 2286 h 2299"/>
                  <a:gd name="T38" fmla="*/ 1466 w 2600"/>
                  <a:gd name="T39" fmla="*/ 2258 h 2299"/>
                  <a:gd name="T40" fmla="*/ 2564 w 2600"/>
                  <a:gd name="T41" fmla="*/ 1402 h 2299"/>
                  <a:gd name="T42" fmla="*/ 2593 w 2600"/>
                  <a:gd name="T43" fmla="*/ 1311 h 2299"/>
                  <a:gd name="T44" fmla="*/ 2346 w 2600"/>
                  <a:gd name="T45" fmla="*/ 245 h 2299"/>
                  <a:gd name="T46" fmla="*/ 2009 w 2600"/>
                  <a:gd name="T47" fmla="*/ 35 h 2299"/>
                  <a:gd name="T48" fmla="*/ 1006 w 2600"/>
                  <a:gd name="T49" fmla="*/ 267 h 2299"/>
                  <a:gd name="T50" fmla="*/ 865 w 2600"/>
                  <a:gd name="T51" fmla="*/ 491 h 2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00" h="2299">
                    <a:moveTo>
                      <a:pt x="865" y="491"/>
                    </a:moveTo>
                    <a:cubicBezTo>
                      <a:pt x="888" y="588"/>
                      <a:pt x="982" y="647"/>
                      <a:pt x="1078" y="632"/>
                    </a:cubicBezTo>
                    <a:cubicBezTo>
                      <a:pt x="1078" y="633"/>
                      <a:pt x="1078" y="634"/>
                      <a:pt x="1078" y="635"/>
                    </a:cubicBezTo>
                    <a:cubicBezTo>
                      <a:pt x="908" y="674"/>
                      <a:pt x="908" y="674"/>
                      <a:pt x="908" y="674"/>
                    </a:cubicBezTo>
                    <a:cubicBezTo>
                      <a:pt x="807" y="697"/>
                      <a:pt x="744" y="798"/>
                      <a:pt x="767" y="899"/>
                    </a:cubicBezTo>
                    <a:cubicBezTo>
                      <a:pt x="790" y="999"/>
                      <a:pt x="892" y="1062"/>
                      <a:pt x="992" y="1039"/>
                    </a:cubicBezTo>
                    <a:cubicBezTo>
                      <a:pt x="809" y="1081"/>
                      <a:pt x="809" y="1081"/>
                      <a:pt x="809" y="1081"/>
                    </a:cubicBezTo>
                    <a:cubicBezTo>
                      <a:pt x="709" y="1104"/>
                      <a:pt x="646" y="1205"/>
                      <a:pt x="669" y="1306"/>
                    </a:cubicBezTo>
                    <a:cubicBezTo>
                      <a:pt x="692" y="1406"/>
                      <a:pt x="794" y="1469"/>
                      <a:pt x="894" y="1446"/>
                    </a:cubicBezTo>
                    <a:cubicBezTo>
                      <a:pt x="164" y="1615"/>
                      <a:pt x="164" y="1615"/>
                      <a:pt x="164" y="1615"/>
                    </a:cubicBezTo>
                    <a:cubicBezTo>
                      <a:pt x="64" y="1638"/>
                      <a:pt x="0" y="1739"/>
                      <a:pt x="24" y="1839"/>
                    </a:cubicBezTo>
                    <a:cubicBezTo>
                      <a:pt x="47" y="1940"/>
                      <a:pt x="148" y="2003"/>
                      <a:pt x="248" y="1980"/>
                    </a:cubicBezTo>
                    <a:cubicBezTo>
                      <a:pt x="365" y="1953"/>
                      <a:pt x="365" y="1953"/>
                      <a:pt x="365" y="1953"/>
                    </a:cubicBezTo>
                    <a:cubicBezTo>
                      <a:pt x="1343" y="1727"/>
                      <a:pt x="1343" y="1727"/>
                      <a:pt x="1343" y="1727"/>
                    </a:cubicBezTo>
                    <a:cubicBezTo>
                      <a:pt x="1475" y="1696"/>
                      <a:pt x="1475" y="1696"/>
                      <a:pt x="1475" y="1696"/>
                    </a:cubicBezTo>
                    <a:cubicBezTo>
                      <a:pt x="1497" y="1691"/>
                      <a:pt x="1522" y="1707"/>
                      <a:pt x="1533" y="1727"/>
                    </a:cubicBezTo>
                    <a:cubicBezTo>
                      <a:pt x="1545" y="1746"/>
                      <a:pt x="1542" y="1774"/>
                      <a:pt x="1527" y="1791"/>
                    </a:cubicBezTo>
                    <a:cubicBezTo>
                      <a:pt x="1383" y="1966"/>
                      <a:pt x="1208" y="1997"/>
                      <a:pt x="1252" y="2191"/>
                    </a:cubicBezTo>
                    <a:cubicBezTo>
                      <a:pt x="1263" y="2236"/>
                      <a:pt x="1296" y="2272"/>
                      <a:pt x="1340" y="2286"/>
                    </a:cubicBezTo>
                    <a:cubicBezTo>
                      <a:pt x="1384" y="2299"/>
                      <a:pt x="1432" y="2289"/>
                      <a:pt x="1466" y="2258"/>
                    </a:cubicBezTo>
                    <a:cubicBezTo>
                      <a:pt x="2564" y="1402"/>
                      <a:pt x="2564" y="1402"/>
                      <a:pt x="2564" y="1402"/>
                    </a:cubicBezTo>
                    <a:cubicBezTo>
                      <a:pt x="2590" y="1379"/>
                      <a:pt x="2600" y="1344"/>
                      <a:pt x="2593" y="1311"/>
                    </a:cubicBezTo>
                    <a:cubicBezTo>
                      <a:pt x="2556" y="1151"/>
                      <a:pt x="2426" y="588"/>
                      <a:pt x="2346" y="245"/>
                    </a:cubicBezTo>
                    <a:cubicBezTo>
                      <a:pt x="2311" y="94"/>
                      <a:pt x="2161" y="0"/>
                      <a:pt x="2009" y="35"/>
                    </a:cubicBezTo>
                    <a:cubicBezTo>
                      <a:pt x="1520" y="148"/>
                      <a:pt x="1006" y="267"/>
                      <a:pt x="1006" y="267"/>
                    </a:cubicBezTo>
                    <a:cubicBezTo>
                      <a:pt x="905" y="290"/>
                      <a:pt x="842" y="391"/>
                      <a:pt x="865" y="491"/>
                    </a:cubicBezTo>
                    <a:close/>
                  </a:path>
                </a:pathLst>
              </a:custGeom>
              <a:solidFill>
                <a:srgbClr val="F5D2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7" name="Freeform 46"/>
              <p:cNvSpPr/>
              <p:nvPr/>
            </p:nvSpPr>
            <p:spPr bwMode="auto">
              <a:xfrm>
                <a:off x="2147" y="1306"/>
                <a:ext cx="169" cy="185"/>
              </a:xfrm>
              <a:custGeom>
                <a:avLst/>
                <a:gdLst>
                  <a:gd name="T0" fmla="*/ 169 w 169"/>
                  <a:gd name="T1" fmla="*/ 54 h 185"/>
                  <a:gd name="T2" fmla="*/ 76 w 169"/>
                  <a:gd name="T3" fmla="*/ 185 h 185"/>
                  <a:gd name="T4" fmla="*/ 0 w 169"/>
                  <a:gd name="T5" fmla="*/ 131 h 185"/>
                  <a:gd name="T6" fmla="*/ 93 w 169"/>
                  <a:gd name="T7" fmla="*/ 0 h 185"/>
                  <a:gd name="T8" fmla="*/ 169 w 169"/>
                  <a:gd name="T9" fmla="*/ 54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85">
                    <a:moveTo>
                      <a:pt x="169" y="54"/>
                    </a:moveTo>
                    <a:lnTo>
                      <a:pt x="76" y="185"/>
                    </a:lnTo>
                    <a:lnTo>
                      <a:pt x="0" y="131"/>
                    </a:lnTo>
                    <a:lnTo>
                      <a:pt x="93" y="0"/>
                    </a:lnTo>
                    <a:lnTo>
                      <a:pt x="169" y="54"/>
                    </a:ln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8" name="Freeform 47"/>
              <p:cNvSpPr>
                <a:spLocks noEditPoints="1"/>
              </p:cNvSpPr>
              <p:nvPr/>
            </p:nvSpPr>
            <p:spPr bwMode="auto">
              <a:xfrm>
                <a:off x="2111" y="1268"/>
                <a:ext cx="235" cy="256"/>
              </a:xfrm>
              <a:custGeom>
                <a:avLst/>
                <a:gdLst>
                  <a:gd name="T0" fmla="*/ 993 w 1073"/>
                  <a:gd name="T1" fmla="*/ 295 h 1167"/>
                  <a:gd name="T2" fmla="*/ 650 w 1073"/>
                  <a:gd name="T3" fmla="*/ 53 h 1167"/>
                  <a:gd name="T4" fmla="*/ 542 w 1073"/>
                  <a:gd name="T5" fmla="*/ 60 h 1167"/>
                  <a:gd name="T6" fmla="*/ 0 w 1073"/>
                  <a:gd name="T7" fmla="*/ 828 h 1167"/>
                  <a:gd name="T8" fmla="*/ 480 w 1073"/>
                  <a:gd name="T9" fmla="*/ 1167 h 1167"/>
                  <a:gd name="T10" fmla="*/ 1027 w 1073"/>
                  <a:gd name="T11" fmla="*/ 392 h 1167"/>
                  <a:gd name="T12" fmla="*/ 993 w 1073"/>
                  <a:gd name="T13" fmla="*/ 295 h 1167"/>
                  <a:gd name="T14" fmla="*/ 735 w 1073"/>
                  <a:gd name="T15" fmla="*/ 408 h 1167"/>
                  <a:gd name="T16" fmla="*/ 660 w 1073"/>
                  <a:gd name="T17" fmla="*/ 429 h 1167"/>
                  <a:gd name="T18" fmla="*/ 611 w 1073"/>
                  <a:gd name="T19" fmla="*/ 498 h 1167"/>
                  <a:gd name="T20" fmla="*/ 612 w 1073"/>
                  <a:gd name="T21" fmla="*/ 685 h 1167"/>
                  <a:gd name="T22" fmla="*/ 600 w 1073"/>
                  <a:gd name="T23" fmla="*/ 700 h 1167"/>
                  <a:gd name="T24" fmla="*/ 601 w 1073"/>
                  <a:gd name="T25" fmla="*/ 746 h 1167"/>
                  <a:gd name="T26" fmla="*/ 548 w 1073"/>
                  <a:gd name="T27" fmla="*/ 755 h 1167"/>
                  <a:gd name="T28" fmla="*/ 539 w 1073"/>
                  <a:gd name="T29" fmla="*/ 702 h 1167"/>
                  <a:gd name="T30" fmla="*/ 589 w 1073"/>
                  <a:gd name="T31" fmla="*/ 691 h 1167"/>
                  <a:gd name="T32" fmla="*/ 603 w 1073"/>
                  <a:gd name="T33" fmla="*/ 511 h 1167"/>
                  <a:gd name="T34" fmla="*/ 397 w 1073"/>
                  <a:gd name="T35" fmla="*/ 802 h 1167"/>
                  <a:gd name="T36" fmla="*/ 396 w 1073"/>
                  <a:gd name="T37" fmla="*/ 843 h 1167"/>
                  <a:gd name="T38" fmla="*/ 344 w 1073"/>
                  <a:gd name="T39" fmla="*/ 851 h 1167"/>
                  <a:gd name="T40" fmla="*/ 336 w 1073"/>
                  <a:gd name="T41" fmla="*/ 800 h 1167"/>
                  <a:gd name="T42" fmla="*/ 374 w 1073"/>
                  <a:gd name="T43" fmla="*/ 786 h 1167"/>
                  <a:gd name="T44" fmla="*/ 531 w 1073"/>
                  <a:gd name="T45" fmla="*/ 563 h 1167"/>
                  <a:gd name="T46" fmla="*/ 366 w 1073"/>
                  <a:gd name="T47" fmla="*/ 633 h 1167"/>
                  <a:gd name="T48" fmla="*/ 376 w 1073"/>
                  <a:gd name="T49" fmla="*/ 695 h 1167"/>
                  <a:gd name="T50" fmla="*/ 313 w 1073"/>
                  <a:gd name="T51" fmla="*/ 706 h 1167"/>
                  <a:gd name="T52" fmla="*/ 302 w 1073"/>
                  <a:gd name="T53" fmla="*/ 643 h 1167"/>
                  <a:gd name="T54" fmla="*/ 354 w 1073"/>
                  <a:gd name="T55" fmla="*/ 626 h 1167"/>
                  <a:gd name="T56" fmla="*/ 541 w 1073"/>
                  <a:gd name="T57" fmla="*/ 549 h 1167"/>
                  <a:gd name="T58" fmla="*/ 637 w 1073"/>
                  <a:gd name="T59" fmla="*/ 413 h 1167"/>
                  <a:gd name="T60" fmla="*/ 632 w 1073"/>
                  <a:gd name="T61" fmla="*/ 335 h 1167"/>
                  <a:gd name="T62" fmla="*/ 720 w 1073"/>
                  <a:gd name="T63" fmla="*/ 320 h 1167"/>
                  <a:gd name="T64" fmla="*/ 735 w 1073"/>
                  <a:gd name="T65" fmla="*/ 408 h 1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73" h="1167">
                    <a:moveTo>
                      <a:pt x="993" y="295"/>
                    </a:moveTo>
                    <a:cubicBezTo>
                      <a:pt x="650" y="53"/>
                      <a:pt x="650" y="53"/>
                      <a:pt x="650" y="53"/>
                    </a:cubicBezTo>
                    <a:cubicBezTo>
                      <a:pt x="574" y="0"/>
                      <a:pt x="542" y="60"/>
                      <a:pt x="542" y="60"/>
                    </a:cubicBezTo>
                    <a:cubicBezTo>
                      <a:pt x="0" y="828"/>
                      <a:pt x="0" y="828"/>
                      <a:pt x="0" y="828"/>
                    </a:cubicBezTo>
                    <a:cubicBezTo>
                      <a:pt x="480" y="1167"/>
                      <a:pt x="480" y="1167"/>
                      <a:pt x="480" y="1167"/>
                    </a:cubicBezTo>
                    <a:cubicBezTo>
                      <a:pt x="1027" y="392"/>
                      <a:pt x="1027" y="392"/>
                      <a:pt x="1027" y="392"/>
                    </a:cubicBezTo>
                    <a:cubicBezTo>
                      <a:pt x="1073" y="327"/>
                      <a:pt x="993" y="295"/>
                      <a:pt x="993" y="295"/>
                    </a:cubicBezTo>
                    <a:close/>
                    <a:moveTo>
                      <a:pt x="735" y="408"/>
                    </a:moveTo>
                    <a:cubicBezTo>
                      <a:pt x="718" y="432"/>
                      <a:pt x="687" y="440"/>
                      <a:pt x="660" y="429"/>
                    </a:cubicBezTo>
                    <a:cubicBezTo>
                      <a:pt x="611" y="498"/>
                      <a:pt x="611" y="498"/>
                      <a:pt x="611" y="498"/>
                    </a:cubicBezTo>
                    <a:cubicBezTo>
                      <a:pt x="668" y="580"/>
                      <a:pt x="636" y="650"/>
                      <a:pt x="612" y="685"/>
                    </a:cubicBezTo>
                    <a:cubicBezTo>
                      <a:pt x="607" y="691"/>
                      <a:pt x="603" y="696"/>
                      <a:pt x="600" y="700"/>
                    </a:cubicBezTo>
                    <a:cubicBezTo>
                      <a:pt x="610" y="713"/>
                      <a:pt x="611" y="732"/>
                      <a:pt x="601" y="746"/>
                    </a:cubicBezTo>
                    <a:cubicBezTo>
                      <a:pt x="589" y="764"/>
                      <a:pt x="565" y="768"/>
                      <a:pt x="548" y="755"/>
                    </a:cubicBezTo>
                    <a:cubicBezTo>
                      <a:pt x="531" y="743"/>
                      <a:pt x="527" y="720"/>
                      <a:pt x="539" y="702"/>
                    </a:cubicBezTo>
                    <a:cubicBezTo>
                      <a:pt x="550" y="686"/>
                      <a:pt x="572" y="682"/>
                      <a:pt x="589" y="691"/>
                    </a:cubicBezTo>
                    <a:cubicBezTo>
                      <a:pt x="609" y="669"/>
                      <a:pt x="661" y="598"/>
                      <a:pt x="603" y="511"/>
                    </a:cubicBezTo>
                    <a:cubicBezTo>
                      <a:pt x="397" y="802"/>
                      <a:pt x="397" y="802"/>
                      <a:pt x="397" y="802"/>
                    </a:cubicBezTo>
                    <a:cubicBezTo>
                      <a:pt x="404" y="814"/>
                      <a:pt x="404" y="830"/>
                      <a:pt x="396" y="843"/>
                    </a:cubicBezTo>
                    <a:cubicBezTo>
                      <a:pt x="384" y="859"/>
                      <a:pt x="361" y="863"/>
                      <a:pt x="344" y="851"/>
                    </a:cubicBezTo>
                    <a:cubicBezTo>
                      <a:pt x="328" y="840"/>
                      <a:pt x="324" y="817"/>
                      <a:pt x="336" y="800"/>
                    </a:cubicBezTo>
                    <a:cubicBezTo>
                      <a:pt x="344" y="788"/>
                      <a:pt x="360" y="782"/>
                      <a:pt x="374" y="786"/>
                    </a:cubicBezTo>
                    <a:cubicBezTo>
                      <a:pt x="531" y="563"/>
                      <a:pt x="531" y="563"/>
                      <a:pt x="531" y="563"/>
                    </a:cubicBezTo>
                    <a:cubicBezTo>
                      <a:pt x="425" y="556"/>
                      <a:pt x="379" y="612"/>
                      <a:pt x="366" y="633"/>
                    </a:cubicBezTo>
                    <a:cubicBezTo>
                      <a:pt x="386" y="647"/>
                      <a:pt x="391" y="675"/>
                      <a:pt x="376" y="695"/>
                    </a:cubicBezTo>
                    <a:cubicBezTo>
                      <a:pt x="362" y="716"/>
                      <a:pt x="334" y="720"/>
                      <a:pt x="313" y="706"/>
                    </a:cubicBezTo>
                    <a:cubicBezTo>
                      <a:pt x="293" y="692"/>
                      <a:pt x="288" y="663"/>
                      <a:pt x="302" y="643"/>
                    </a:cubicBezTo>
                    <a:cubicBezTo>
                      <a:pt x="314" y="626"/>
                      <a:pt x="335" y="620"/>
                      <a:pt x="354" y="626"/>
                    </a:cubicBezTo>
                    <a:cubicBezTo>
                      <a:pt x="368" y="603"/>
                      <a:pt x="420" y="539"/>
                      <a:pt x="541" y="549"/>
                    </a:cubicBezTo>
                    <a:cubicBezTo>
                      <a:pt x="637" y="413"/>
                      <a:pt x="637" y="413"/>
                      <a:pt x="637" y="413"/>
                    </a:cubicBezTo>
                    <a:cubicBezTo>
                      <a:pt x="618" y="392"/>
                      <a:pt x="615" y="359"/>
                      <a:pt x="632" y="335"/>
                    </a:cubicBezTo>
                    <a:cubicBezTo>
                      <a:pt x="652" y="306"/>
                      <a:pt x="692" y="300"/>
                      <a:pt x="720" y="320"/>
                    </a:cubicBezTo>
                    <a:cubicBezTo>
                      <a:pt x="749" y="340"/>
                      <a:pt x="755" y="379"/>
                      <a:pt x="735" y="408"/>
                    </a:cubicBezTo>
                    <a:close/>
                  </a:path>
                </a:pathLst>
              </a:custGeom>
              <a:solidFill>
                <a:srgbClr val="D1D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9" name="Freeform 48"/>
              <p:cNvSpPr>
                <a:spLocks noEditPoints="1"/>
              </p:cNvSpPr>
              <p:nvPr/>
            </p:nvSpPr>
            <p:spPr bwMode="auto">
              <a:xfrm>
                <a:off x="2085" y="1470"/>
                <a:ext cx="107" cy="103"/>
              </a:xfrm>
              <a:custGeom>
                <a:avLst/>
                <a:gdLst>
                  <a:gd name="T0" fmla="*/ 68 w 107"/>
                  <a:gd name="T1" fmla="*/ 103 h 103"/>
                  <a:gd name="T2" fmla="*/ 107 w 107"/>
                  <a:gd name="T3" fmla="*/ 48 h 103"/>
                  <a:gd name="T4" fmla="*/ 40 w 107"/>
                  <a:gd name="T5" fmla="*/ 0 h 103"/>
                  <a:gd name="T6" fmla="*/ 0 w 107"/>
                  <a:gd name="T7" fmla="*/ 56 h 103"/>
                  <a:gd name="T8" fmla="*/ 68 w 107"/>
                  <a:gd name="T9" fmla="*/ 103 h 103"/>
                  <a:gd name="T10" fmla="*/ 22 w 107"/>
                  <a:gd name="T11" fmla="*/ 42 h 103"/>
                  <a:gd name="T12" fmla="*/ 31 w 107"/>
                  <a:gd name="T13" fmla="*/ 30 h 103"/>
                  <a:gd name="T14" fmla="*/ 46 w 107"/>
                  <a:gd name="T15" fmla="*/ 40 h 103"/>
                  <a:gd name="T16" fmla="*/ 38 w 107"/>
                  <a:gd name="T17" fmla="*/ 53 h 103"/>
                  <a:gd name="T18" fmla="*/ 22 w 107"/>
                  <a:gd name="T19" fmla="*/ 42 h 103"/>
                  <a:gd name="T20" fmla="*/ 58 w 107"/>
                  <a:gd name="T21" fmla="*/ 67 h 103"/>
                  <a:gd name="T22" fmla="*/ 67 w 107"/>
                  <a:gd name="T23" fmla="*/ 55 h 103"/>
                  <a:gd name="T24" fmla="*/ 82 w 107"/>
                  <a:gd name="T25" fmla="*/ 66 h 103"/>
                  <a:gd name="T26" fmla="*/ 73 w 107"/>
                  <a:gd name="T27" fmla="*/ 78 h 103"/>
                  <a:gd name="T28" fmla="*/ 58 w 107"/>
                  <a:gd name="T29" fmla="*/ 6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7" h="103">
                    <a:moveTo>
                      <a:pt x="68" y="103"/>
                    </a:moveTo>
                    <a:lnTo>
                      <a:pt x="107" y="48"/>
                    </a:lnTo>
                    <a:lnTo>
                      <a:pt x="40" y="0"/>
                    </a:lnTo>
                    <a:lnTo>
                      <a:pt x="0" y="56"/>
                    </a:lnTo>
                    <a:lnTo>
                      <a:pt x="68" y="103"/>
                    </a:lnTo>
                    <a:close/>
                    <a:moveTo>
                      <a:pt x="22" y="42"/>
                    </a:moveTo>
                    <a:lnTo>
                      <a:pt x="31" y="30"/>
                    </a:lnTo>
                    <a:lnTo>
                      <a:pt x="46" y="40"/>
                    </a:lnTo>
                    <a:lnTo>
                      <a:pt x="38" y="53"/>
                    </a:lnTo>
                    <a:lnTo>
                      <a:pt x="22" y="42"/>
                    </a:lnTo>
                    <a:close/>
                    <a:moveTo>
                      <a:pt x="58" y="67"/>
                    </a:moveTo>
                    <a:lnTo>
                      <a:pt x="67" y="55"/>
                    </a:lnTo>
                    <a:lnTo>
                      <a:pt x="82" y="66"/>
                    </a:lnTo>
                    <a:lnTo>
                      <a:pt x="73" y="78"/>
                    </a:lnTo>
                    <a:lnTo>
                      <a:pt x="58" y="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0" name="Freeform 49"/>
              <p:cNvSpPr/>
              <p:nvPr/>
            </p:nvSpPr>
            <p:spPr bwMode="auto">
              <a:xfrm>
                <a:off x="2743" y="3356"/>
                <a:ext cx="160" cy="104"/>
              </a:xfrm>
              <a:custGeom>
                <a:avLst/>
                <a:gdLst>
                  <a:gd name="T0" fmla="*/ 40 w 160"/>
                  <a:gd name="T1" fmla="*/ 0 h 104"/>
                  <a:gd name="T2" fmla="*/ 0 w 160"/>
                  <a:gd name="T3" fmla="*/ 5 h 104"/>
                  <a:gd name="T4" fmla="*/ 10 w 160"/>
                  <a:gd name="T5" fmla="*/ 46 h 104"/>
                  <a:gd name="T6" fmla="*/ 22 w 160"/>
                  <a:gd name="T7" fmla="*/ 52 h 104"/>
                  <a:gd name="T8" fmla="*/ 25 w 160"/>
                  <a:gd name="T9" fmla="*/ 46 h 104"/>
                  <a:gd name="T10" fmla="*/ 31 w 160"/>
                  <a:gd name="T11" fmla="*/ 49 h 104"/>
                  <a:gd name="T12" fmla="*/ 29 w 160"/>
                  <a:gd name="T13" fmla="*/ 53 h 104"/>
                  <a:gd name="T14" fmla="*/ 32 w 160"/>
                  <a:gd name="T15" fmla="*/ 60 h 104"/>
                  <a:gd name="T16" fmla="*/ 42 w 160"/>
                  <a:gd name="T17" fmla="*/ 60 h 104"/>
                  <a:gd name="T18" fmla="*/ 44 w 160"/>
                  <a:gd name="T19" fmla="*/ 57 h 104"/>
                  <a:gd name="T20" fmla="*/ 47 w 160"/>
                  <a:gd name="T21" fmla="*/ 58 h 104"/>
                  <a:gd name="T22" fmla="*/ 45 w 160"/>
                  <a:gd name="T23" fmla="*/ 61 h 104"/>
                  <a:gd name="T24" fmla="*/ 58 w 160"/>
                  <a:gd name="T25" fmla="*/ 68 h 104"/>
                  <a:gd name="T26" fmla="*/ 59 w 160"/>
                  <a:gd name="T27" fmla="*/ 64 h 104"/>
                  <a:gd name="T28" fmla="*/ 65 w 160"/>
                  <a:gd name="T29" fmla="*/ 67 h 104"/>
                  <a:gd name="T30" fmla="*/ 67 w 160"/>
                  <a:gd name="T31" fmla="*/ 73 h 104"/>
                  <a:gd name="T32" fmla="*/ 81 w 160"/>
                  <a:gd name="T33" fmla="*/ 80 h 104"/>
                  <a:gd name="T34" fmla="*/ 83 w 160"/>
                  <a:gd name="T35" fmla="*/ 76 h 104"/>
                  <a:gd name="T36" fmla="*/ 88 w 160"/>
                  <a:gd name="T37" fmla="*/ 84 h 104"/>
                  <a:gd name="T38" fmla="*/ 91 w 160"/>
                  <a:gd name="T39" fmla="*/ 80 h 104"/>
                  <a:gd name="T40" fmla="*/ 98 w 160"/>
                  <a:gd name="T41" fmla="*/ 83 h 104"/>
                  <a:gd name="T42" fmla="*/ 101 w 160"/>
                  <a:gd name="T43" fmla="*/ 93 h 104"/>
                  <a:gd name="T44" fmla="*/ 106 w 160"/>
                  <a:gd name="T45" fmla="*/ 95 h 104"/>
                  <a:gd name="T46" fmla="*/ 115 w 160"/>
                  <a:gd name="T47" fmla="*/ 93 h 104"/>
                  <a:gd name="T48" fmla="*/ 121 w 160"/>
                  <a:gd name="T49" fmla="*/ 96 h 104"/>
                  <a:gd name="T50" fmla="*/ 138 w 160"/>
                  <a:gd name="T51" fmla="*/ 104 h 104"/>
                  <a:gd name="T52" fmla="*/ 160 w 160"/>
                  <a:gd name="T53" fmla="*/ 60 h 104"/>
                  <a:gd name="T54" fmla="*/ 40 w 160"/>
                  <a:gd name="T5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0" h="104">
                    <a:moveTo>
                      <a:pt x="40" y="0"/>
                    </a:moveTo>
                    <a:lnTo>
                      <a:pt x="0" y="5"/>
                    </a:lnTo>
                    <a:lnTo>
                      <a:pt x="10" y="46"/>
                    </a:lnTo>
                    <a:lnTo>
                      <a:pt x="22" y="52"/>
                    </a:lnTo>
                    <a:lnTo>
                      <a:pt x="25" y="46"/>
                    </a:lnTo>
                    <a:lnTo>
                      <a:pt x="31" y="49"/>
                    </a:lnTo>
                    <a:lnTo>
                      <a:pt x="29" y="53"/>
                    </a:lnTo>
                    <a:lnTo>
                      <a:pt x="32" y="60"/>
                    </a:lnTo>
                    <a:lnTo>
                      <a:pt x="42" y="60"/>
                    </a:lnTo>
                    <a:lnTo>
                      <a:pt x="44" y="57"/>
                    </a:lnTo>
                    <a:lnTo>
                      <a:pt x="47" y="58"/>
                    </a:lnTo>
                    <a:lnTo>
                      <a:pt x="45" y="61"/>
                    </a:lnTo>
                    <a:lnTo>
                      <a:pt x="58" y="68"/>
                    </a:lnTo>
                    <a:lnTo>
                      <a:pt x="59" y="64"/>
                    </a:lnTo>
                    <a:lnTo>
                      <a:pt x="65" y="67"/>
                    </a:lnTo>
                    <a:lnTo>
                      <a:pt x="67" y="73"/>
                    </a:lnTo>
                    <a:lnTo>
                      <a:pt x="81" y="80"/>
                    </a:lnTo>
                    <a:lnTo>
                      <a:pt x="83" y="76"/>
                    </a:lnTo>
                    <a:lnTo>
                      <a:pt x="88" y="84"/>
                    </a:lnTo>
                    <a:lnTo>
                      <a:pt x="91" y="80"/>
                    </a:lnTo>
                    <a:lnTo>
                      <a:pt x="98" y="83"/>
                    </a:lnTo>
                    <a:lnTo>
                      <a:pt x="101" y="93"/>
                    </a:lnTo>
                    <a:lnTo>
                      <a:pt x="106" y="95"/>
                    </a:lnTo>
                    <a:lnTo>
                      <a:pt x="115" y="93"/>
                    </a:lnTo>
                    <a:lnTo>
                      <a:pt x="121" y="96"/>
                    </a:lnTo>
                    <a:lnTo>
                      <a:pt x="138" y="104"/>
                    </a:lnTo>
                    <a:lnTo>
                      <a:pt x="160" y="6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B82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1" name="Freeform 50"/>
              <p:cNvSpPr>
                <a:spLocks noEditPoints="1"/>
              </p:cNvSpPr>
              <p:nvPr/>
            </p:nvSpPr>
            <p:spPr bwMode="auto">
              <a:xfrm>
                <a:off x="2869" y="3394"/>
                <a:ext cx="148" cy="147"/>
              </a:xfrm>
              <a:custGeom>
                <a:avLst/>
                <a:gdLst>
                  <a:gd name="T0" fmla="*/ 467 w 671"/>
                  <a:gd name="T1" fmla="*/ 73 h 670"/>
                  <a:gd name="T2" fmla="*/ 73 w 671"/>
                  <a:gd name="T3" fmla="*/ 204 h 670"/>
                  <a:gd name="T4" fmla="*/ 204 w 671"/>
                  <a:gd name="T5" fmla="*/ 598 h 670"/>
                  <a:gd name="T6" fmla="*/ 598 w 671"/>
                  <a:gd name="T7" fmla="*/ 467 h 670"/>
                  <a:gd name="T8" fmla="*/ 467 w 671"/>
                  <a:gd name="T9" fmla="*/ 73 h 670"/>
                  <a:gd name="T10" fmla="*/ 420 w 671"/>
                  <a:gd name="T11" fmla="*/ 474 h 670"/>
                  <a:gd name="T12" fmla="*/ 382 w 671"/>
                  <a:gd name="T13" fmla="*/ 358 h 670"/>
                  <a:gd name="T14" fmla="*/ 498 w 671"/>
                  <a:gd name="T15" fmla="*/ 320 h 670"/>
                  <a:gd name="T16" fmla="*/ 536 w 671"/>
                  <a:gd name="T17" fmla="*/ 436 h 670"/>
                  <a:gd name="T18" fmla="*/ 420 w 671"/>
                  <a:gd name="T19" fmla="*/ 474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1" h="670">
                    <a:moveTo>
                      <a:pt x="467" y="73"/>
                    </a:moveTo>
                    <a:cubicBezTo>
                      <a:pt x="322" y="0"/>
                      <a:pt x="145" y="59"/>
                      <a:pt x="73" y="204"/>
                    </a:cubicBezTo>
                    <a:cubicBezTo>
                      <a:pt x="0" y="349"/>
                      <a:pt x="59" y="525"/>
                      <a:pt x="204" y="598"/>
                    </a:cubicBezTo>
                    <a:cubicBezTo>
                      <a:pt x="349" y="670"/>
                      <a:pt x="525" y="612"/>
                      <a:pt x="598" y="467"/>
                    </a:cubicBezTo>
                    <a:cubicBezTo>
                      <a:pt x="671" y="322"/>
                      <a:pt x="612" y="145"/>
                      <a:pt x="467" y="73"/>
                    </a:cubicBezTo>
                    <a:close/>
                    <a:moveTo>
                      <a:pt x="420" y="474"/>
                    </a:moveTo>
                    <a:cubicBezTo>
                      <a:pt x="378" y="453"/>
                      <a:pt x="360" y="401"/>
                      <a:pt x="382" y="358"/>
                    </a:cubicBezTo>
                    <a:cubicBezTo>
                      <a:pt x="403" y="316"/>
                      <a:pt x="455" y="299"/>
                      <a:pt x="498" y="320"/>
                    </a:cubicBezTo>
                    <a:cubicBezTo>
                      <a:pt x="540" y="341"/>
                      <a:pt x="557" y="393"/>
                      <a:pt x="536" y="436"/>
                    </a:cubicBezTo>
                    <a:cubicBezTo>
                      <a:pt x="515" y="478"/>
                      <a:pt x="463" y="496"/>
                      <a:pt x="420" y="474"/>
                    </a:cubicBezTo>
                    <a:close/>
                  </a:path>
                </a:pathLst>
              </a:custGeom>
              <a:solidFill>
                <a:srgbClr val="F3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2" name="Freeform 51"/>
              <p:cNvSpPr>
                <a:spLocks noEditPoints="1"/>
              </p:cNvSpPr>
              <p:nvPr/>
            </p:nvSpPr>
            <p:spPr bwMode="auto">
              <a:xfrm>
                <a:off x="4741" y="2660"/>
                <a:ext cx="543" cy="571"/>
              </a:xfrm>
              <a:custGeom>
                <a:avLst/>
                <a:gdLst>
                  <a:gd name="T0" fmla="*/ 543 w 543"/>
                  <a:gd name="T1" fmla="*/ 571 h 571"/>
                  <a:gd name="T2" fmla="*/ 124 w 543"/>
                  <a:gd name="T3" fmla="*/ 0 h 571"/>
                  <a:gd name="T4" fmla="*/ 0 w 543"/>
                  <a:gd name="T5" fmla="*/ 405 h 571"/>
                  <a:gd name="T6" fmla="*/ 543 w 543"/>
                  <a:gd name="T7" fmla="*/ 571 h 571"/>
                  <a:gd name="T8" fmla="*/ 157 w 543"/>
                  <a:gd name="T9" fmla="*/ 192 h 571"/>
                  <a:gd name="T10" fmla="*/ 313 w 543"/>
                  <a:gd name="T11" fmla="*/ 405 h 571"/>
                  <a:gd name="T12" fmla="*/ 110 w 543"/>
                  <a:gd name="T13" fmla="*/ 343 h 571"/>
                  <a:gd name="T14" fmla="*/ 157 w 543"/>
                  <a:gd name="T15" fmla="*/ 192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3" h="571">
                    <a:moveTo>
                      <a:pt x="543" y="571"/>
                    </a:moveTo>
                    <a:lnTo>
                      <a:pt x="124" y="0"/>
                    </a:lnTo>
                    <a:lnTo>
                      <a:pt x="0" y="405"/>
                    </a:lnTo>
                    <a:lnTo>
                      <a:pt x="543" y="571"/>
                    </a:lnTo>
                    <a:close/>
                    <a:moveTo>
                      <a:pt x="157" y="192"/>
                    </a:moveTo>
                    <a:lnTo>
                      <a:pt x="313" y="405"/>
                    </a:lnTo>
                    <a:lnTo>
                      <a:pt x="110" y="343"/>
                    </a:lnTo>
                    <a:lnTo>
                      <a:pt x="157" y="192"/>
                    </a:lnTo>
                    <a:close/>
                  </a:path>
                </a:pathLst>
              </a:custGeom>
              <a:solidFill>
                <a:srgbClr val="F3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3" name="Freeform 52"/>
              <p:cNvSpPr/>
              <p:nvPr/>
            </p:nvSpPr>
            <p:spPr bwMode="auto">
              <a:xfrm>
                <a:off x="5244" y="3201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6 w 6"/>
                  <a:gd name="T3" fmla="*/ 0 h 18"/>
                  <a:gd name="T4" fmla="*/ 0 w 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4" name="Line 53"/>
              <p:cNvSpPr>
                <a:spLocks noChangeShapeType="1"/>
              </p:cNvSpPr>
              <p:nvPr/>
            </p:nvSpPr>
            <p:spPr bwMode="auto">
              <a:xfrm flipV="1">
                <a:off x="5244" y="3201"/>
                <a:ext cx="6" cy="1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5" name="Freeform 54"/>
              <p:cNvSpPr/>
              <p:nvPr/>
            </p:nvSpPr>
            <p:spPr bwMode="auto">
              <a:xfrm>
                <a:off x="5242" y="3200"/>
                <a:ext cx="10" cy="20"/>
              </a:xfrm>
              <a:custGeom>
                <a:avLst/>
                <a:gdLst>
                  <a:gd name="T0" fmla="*/ 6 w 10"/>
                  <a:gd name="T1" fmla="*/ 0 h 20"/>
                  <a:gd name="T2" fmla="*/ 10 w 10"/>
                  <a:gd name="T3" fmla="*/ 2 h 20"/>
                  <a:gd name="T4" fmla="*/ 4 w 10"/>
                  <a:gd name="T5" fmla="*/ 20 h 20"/>
                  <a:gd name="T6" fmla="*/ 0 w 10"/>
                  <a:gd name="T7" fmla="*/ 18 h 20"/>
                  <a:gd name="T8" fmla="*/ 6 w 1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0">
                    <a:moveTo>
                      <a:pt x="6" y="0"/>
                    </a:moveTo>
                    <a:lnTo>
                      <a:pt x="10" y="2"/>
                    </a:lnTo>
                    <a:lnTo>
                      <a:pt x="4" y="20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6" name="Freeform 55"/>
              <p:cNvSpPr/>
              <p:nvPr/>
            </p:nvSpPr>
            <p:spPr bwMode="auto">
              <a:xfrm>
                <a:off x="5236" y="3207"/>
                <a:ext cx="3" cy="10"/>
              </a:xfrm>
              <a:custGeom>
                <a:avLst/>
                <a:gdLst>
                  <a:gd name="T0" fmla="*/ 0 w 3"/>
                  <a:gd name="T1" fmla="*/ 10 h 10"/>
                  <a:gd name="T2" fmla="*/ 3 w 3"/>
                  <a:gd name="T3" fmla="*/ 0 h 10"/>
                  <a:gd name="T4" fmla="*/ 0 w 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0">
                    <a:moveTo>
                      <a:pt x="0" y="10"/>
                    </a:move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7" name="Line 56"/>
              <p:cNvSpPr>
                <a:spLocks noChangeShapeType="1"/>
              </p:cNvSpPr>
              <p:nvPr/>
            </p:nvSpPr>
            <p:spPr bwMode="auto">
              <a:xfrm flipV="1">
                <a:off x="5236" y="3207"/>
                <a:ext cx="3" cy="1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8" name="Freeform 57"/>
              <p:cNvSpPr/>
              <p:nvPr/>
            </p:nvSpPr>
            <p:spPr bwMode="auto">
              <a:xfrm>
                <a:off x="5234" y="3207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9" name="Freeform 58"/>
              <p:cNvSpPr/>
              <p:nvPr/>
            </p:nvSpPr>
            <p:spPr bwMode="auto">
              <a:xfrm>
                <a:off x="5228" y="3205"/>
                <a:ext cx="2" cy="9"/>
              </a:xfrm>
              <a:custGeom>
                <a:avLst/>
                <a:gdLst>
                  <a:gd name="T0" fmla="*/ 0 w 2"/>
                  <a:gd name="T1" fmla="*/ 9 h 9"/>
                  <a:gd name="T2" fmla="*/ 2 w 2"/>
                  <a:gd name="T3" fmla="*/ 0 h 9"/>
                  <a:gd name="T4" fmla="*/ 0 w 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0" y="9"/>
                    </a:move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0" name="Line 59"/>
              <p:cNvSpPr>
                <a:spLocks noChangeShapeType="1"/>
              </p:cNvSpPr>
              <p:nvPr/>
            </p:nvSpPr>
            <p:spPr bwMode="auto">
              <a:xfrm flipV="1">
                <a:off x="5228" y="3205"/>
                <a:ext cx="2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1" name="Freeform 60"/>
              <p:cNvSpPr/>
              <p:nvPr/>
            </p:nvSpPr>
            <p:spPr bwMode="auto">
              <a:xfrm>
                <a:off x="5226" y="3204"/>
                <a:ext cx="6" cy="11"/>
              </a:xfrm>
              <a:custGeom>
                <a:avLst/>
                <a:gdLst>
                  <a:gd name="T0" fmla="*/ 2 w 6"/>
                  <a:gd name="T1" fmla="*/ 0 h 11"/>
                  <a:gd name="T2" fmla="*/ 6 w 6"/>
                  <a:gd name="T3" fmla="*/ 2 h 11"/>
                  <a:gd name="T4" fmla="*/ 4 w 6"/>
                  <a:gd name="T5" fmla="*/ 11 h 11"/>
                  <a:gd name="T6" fmla="*/ 0 w 6"/>
                  <a:gd name="T7" fmla="*/ 10 h 11"/>
                  <a:gd name="T8" fmla="*/ 2 w 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lnTo>
                      <a:pt x="6" y="2"/>
                    </a:lnTo>
                    <a:lnTo>
                      <a:pt x="4" y="11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2" name="Freeform 61"/>
              <p:cNvSpPr/>
              <p:nvPr/>
            </p:nvSpPr>
            <p:spPr bwMode="auto">
              <a:xfrm>
                <a:off x="5220" y="3203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3" name="Line 62"/>
              <p:cNvSpPr>
                <a:spLocks noChangeShapeType="1"/>
              </p:cNvSpPr>
              <p:nvPr/>
            </p:nvSpPr>
            <p:spPr bwMode="auto">
              <a:xfrm flipV="1">
                <a:off x="5220" y="3203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4" name="Freeform 63"/>
              <p:cNvSpPr/>
              <p:nvPr/>
            </p:nvSpPr>
            <p:spPr bwMode="auto">
              <a:xfrm>
                <a:off x="5218" y="3202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5" name="Freeform 64"/>
              <p:cNvSpPr/>
              <p:nvPr/>
            </p:nvSpPr>
            <p:spPr bwMode="auto">
              <a:xfrm>
                <a:off x="5212" y="3200"/>
                <a:ext cx="2" cy="9"/>
              </a:xfrm>
              <a:custGeom>
                <a:avLst/>
                <a:gdLst>
                  <a:gd name="T0" fmla="*/ 0 w 2"/>
                  <a:gd name="T1" fmla="*/ 9 h 9"/>
                  <a:gd name="T2" fmla="*/ 2 w 2"/>
                  <a:gd name="T3" fmla="*/ 0 h 9"/>
                  <a:gd name="T4" fmla="*/ 0 w 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0" y="9"/>
                    </a:move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6" name="Line 65"/>
              <p:cNvSpPr>
                <a:spLocks noChangeShapeType="1"/>
              </p:cNvSpPr>
              <p:nvPr/>
            </p:nvSpPr>
            <p:spPr bwMode="auto">
              <a:xfrm flipV="1">
                <a:off x="5212" y="3200"/>
                <a:ext cx="2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7" name="Freeform 66"/>
              <p:cNvSpPr/>
              <p:nvPr/>
            </p:nvSpPr>
            <p:spPr bwMode="auto">
              <a:xfrm>
                <a:off x="5210" y="3200"/>
                <a:ext cx="6" cy="10"/>
              </a:xfrm>
              <a:custGeom>
                <a:avLst/>
                <a:gdLst>
                  <a:gd name="T0" fmla="*/ 2 w 6"/>
                  <a:gd name="T1" fmla="*/ 0 h 10"/>
                  <a:gd name="T2" fmla="*/ 6 w 6"/>
                  <a:gd name="T3" fmla="*/ 1 h 10"/>
                  <a:gd name="T4" fmla="*/ 4 w 6"/>
                  <a:gd name="T5" fmla="*/ 10 h 10"/>
                  <a:gd name="T6" fmla="*/ 0 w 6"/>
                  <a:gd name="T7" fmla="*/ 9 h 10"/>
                  <a:gd name="T8" fmla="*/ 2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lnTo>
                      <a:pt x="6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8" name="Freeform 67"/>
              <p:cNvSpPr/>
              <p:nvPr/>
            </p:nvSpPr>
            <p:spPr bwMode="auto">
              <a:xfrm>
                <a:off x="5203" y="3198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9" name="Line 68"/>
              <p:cNvSpPr>
                <a:spLocks noChangeShapeType="1"/>
              </p:cNvSpPr>
              <p:nvPr/>
            </p:nvSpPr>
            <p:spPr bwMode="auto">
              <a:xfrm flipV="1">
                <a:off x="5203" y="3198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0" name="Freeform 69"/>
              <p:cNvSpPr/>
              <p:nvPr/>
            </p:nvSpPr>
            <p:spPr bwMode="auto">
              <a:xfrm>
                <a:off x="5202" y="3197"/>
                <a:ext cx="6" cy="10"/>
              </a:xfrm>
              <a:custGeom>
                <a:avLst/>
                <a:gdLst>
                  <a:gd name="T0" fmla="*/ 2 w 6"/>
                  <a:gd name="T1" fmla="*/ 0 h 10"/>
                  <a:gd name="T2" fmla="*/ 6 w 6"/>
                  <a:gd name="T3" fmla="*/ 1 h 10"/>
                  <a:gd name="T4" fmla="*/ 3 w 6"/>
                  <a:gd name="T5" fmla="*/ 10 h 10"/>
                  <a:gd name="T6" fmla="*/ 0 w 6"/>
                  <a:gd name="T7" fmla="*/ 9 h 10"/>
                  <a:gd name="T8" fmla="*/ 2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lnTo>
                      <a:pt x="6" y="1"/>
                    </a:lnTo>
                    <a:lnTo>
                      <a:pt x="3" y="10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1" name="Freeform 70"/>
              <p:cNvSpPr/>
              <p:nvPr/>
            </p:nvSpPr>
            <p:spPr bwMode="auto">
              <a:xfrm>
                <a:off x="5195" y="3186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6 w 6"/>
                  <a:gd name="T3" fmla="*/ 0 h 18"/>
                  <a:gd name="T4" fmla="*/ 0 w 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2" name="Line 71"/>
              <p:cNvSpPr>
                <a:spLocks noChangeShapeType="1"/>
              </p:cNvSpPr>
              <p:nvPr/>
            </p:nvSpPr>
            <p:spPr bwMode="auto">
              <a:xfrm flipV="1">
                <a:off x="5195" y="3186"/>
                <a:ext cx="6" cy="1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3" name="Freeform 72"/>
              <p:cNvSpPr/>
              <p:nvPr/>
            </p:nvSpPr>
            <p:spPr bwMode="auto">
              <a:xfrm>
                <a:off x="5193" y="3186"/>
                <a:ext cx="10" cy="19"/>
              </a:xfrm>
              <a:custGeom>
                <a:avLst/>
                <a:gdLst>
                  <a:gd name="T0" fmla="*/ 6 w 10"/>
                  <a:gd name="T1" fmla="*/ 0 h 19"/>
                  <a:gd name="T2" fmla="*/ 10 w 10"/>
                  <a:gd name="T3" fmla="*/ 1 h 19"/>
                  <a:gd name="T4" fmla="*/ 4 w 10"/>
                  <a:gd name="T5" fmla="*/ 19 h 19"/>
                  <a:gd name="T6" fmla="*/ 0 w 10"/>
                  <a:gd name="T7" fmla="*/ 18 h 19"/>
                  <a:gd name="T8" fmla="*/ 6 w 1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9">
                    <a:moveTo>
                      <a:pt x="6" y="0"/>
                    </a:moveTo>
                    <a:lnTo>
                      <a:pt x="10" y="1"/>
                    </a:lnTo>
                    <a:lnTo>
                      <a:pt x="4" y="19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4" name="Freeform 73"/>
              <p:cNvSpPr/>
              <p:nvPr/>
            </p:nvSpPr>
            <p:spPr bwMode="auto">
              <a:xfrm>
                <a:off x="5187" y="3193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5" name="Line 74"/>
              <p:cNvSpPr>
                <a:spLocks noChangeShapeType="1"/>
              </p:cNvSpPr>
              <p:nvPr/>
            </p:nvSpPr>
            <p:spPr bwMode="auto">
              <a:xfrm flipV="1">
                <a:off x="5187" y="3193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6" name="Freeform 75"/>
              <p:cNvSpPr/>
              <p:nvPr/>
            </p:nvSpPr>
            <p:spPr bwMode="auto">
              <a:xfrm>
                <a:off x="5185" y="3192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7" name="Freeform 76"/>
              <p:cNvSpPr/>
              <p:nvPr/>
            </p:nvSpPr>
            <p:spPr bwMode="auto">
              <a:xfrm>
                <a:off x="5179" y="3190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8" name="Line 77"/>
              <p:cNvSpPr>
                <a:spLocks noChangeShapeType="1"/>
              </p:cNvSpPr>
              <p:nvPr/>
            </p:nvSpPr>
            <p:spPr bwMode="auto">
              <a:xfrm flipV="1">
                <a:off x="5179" y="3190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9" name="Freeform 78"/>
              <p:cNvSpPr/>
              <p:nvPr/>
            </p:nvSpPr>
            <p:spPr bwMode="auto">
              <a:xfrm>
                <a:off x="5177" y="3190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0" name="Freeform 79"/>
              <p:cNvSpPr/>
              <p:nvPr/>
            </p:nvSpPr>
            <p:spPr bwMode="auto">
              <a:xfrm>
                <a:off x="5171" y="3188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1" name="Line 80"/>
              <p:cNvSpPr>
                <a:spLocks noChangeShapeType="1"/>
              </p:cNvSpPr>
              <p:nvPr/>
            </p:nvSpPr>
            <p:spPr bwMode="auto">
              <a:xfrm flipV="1">
                <a:off x="5171" y="3188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2" name="Freeform 81"/>
              <p:cNvSpPr/>
              <p:nvPr/>
            </p:nvSpPr>
            <p:spPr bwMode="auto">
              <a:xfrm>
                <a:off x="5169" y="3187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3" name="Freeform 82"/>
              <p:cNvSpPr/>
              <p:nvPr/>
            </p:nvSpPr>
            <p:spPr bwMode="auto">
              <a:xfrm>
                <a:off x="5163" y="3185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4" name="Line 83"/>
              <p:cNvSpPr>
                <a:spLocks noChangeShapeType="1"/>
              </p:cNvSpPr>
              <p:nvPr/>
            </p:nvSpPr>
            <p:spPr bwMode="auto">
              <a:xfrm flipV="1">
                <a:off x="5163" y="3185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5" name="Freeform 84"/>
              <p:cNvSpPr/>
              <p:nvPr/>
            </p:nvSpPr>
            <p:spPr bwMode="auto">
              <a:xfrm>
                <a:off x="5161" y="3185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6" name="Freeform 85"/>
              <p:cNvSpPr/>
              <p:nvPr/>
            </p:nvSpPr>
            <p:spPr bwMode="auto">
              <a:xfrm>
                <a:off x="5155" y="3183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7" name="Line 86"/>
              <p:cNvSpPr>
                <a:spLocks noChangeShapeType="1"/>
              </p:cNvSpPr>
              <p:nvPr/>
            </p:nvSpPr>
            <p:spPr bwMode="auto">
              <a:xfrm flipV="1">
                <a:off x="5155" y="3183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8" name="Freeform 87"/>
              <p:cNvSpPr/>
              <p:nvPr/>
            </p:nvSpPr>
            <p:spPr bwMode="auto">
              <a:xfrm>
                <a:off x="5153" y="3182"/>
                <a:ext cx="7" cy="11"/>
              </a:xfrm>
              <a:custGeom>
                <a:avLst/>
                <a:gdLst>
                  <a:gd name="T0" fmla="*/ 3 w 7"/>
                  <a:gd name="T1" fmla="*/ 0 h 11"/>
                  <a:gd name="T2" fmla="*/ 7 w 7"/>
                  <a:gd name="T3" fmla="*/ 1 h 11"/>
                  <a:gd name="T4" fmla="*/ 4 w 7"/>
                  <a:gd name="T5" fmla="*/ 11 h 11"/>
                  <a:gd name="T6" fmla="*/ 0 w 7"/>
                  <a:gd name="T7" fmla="*/ 9 h 11"/>
                  <a:gd name="T8" fmla="*/ 3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3" y="0"/>
                    </a:moveTo>
                    <a:lnTo>
                      <a:pt x="7" y="1"/>
                    </a:lnTo>
                    <a:lnTo>
                      <a:pt x="4" y="11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9" name="Freeform 88"/>
              <p:cNvSpPr/>
              <p:nvPr/>
            </p:nvSpPr>
            <p:spPr bwMode="auto">
              <a:xfrm>
                <a:off x="5147" y="3171"/>
                <a:ext cx="6" cy="19"/>
              </a:xfrm>
              <a:custGeom>
                <a:avLst/>
                <a:gdLst>
                  <a:gd name="T0" fmla="*/ 0 w 6"/>
                  <a:gd name="T1" fmla="*/ 19 h 19"/>
                  <a:gd name="T2" fmla="*/ 6 w 6"/>
                  <a:gd name="T3" fmla="*/ 0 h 19"/>
                  <a:gd name="T4" fmla="*/ 0 w 6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19"/>
                    </a:moveTo>
                    <a:lnTo>
                      <a:pt x="6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0" name="Line 89"/>
              <p:cNvSpPr>
                <a:spLocks noChangeShapeType="1"/>
              </p:cNvSpPr>
              <p:nvPr/>
            </p:nvSpPr>
            <p:spPr bwMode="auto">
              <a:xfrm flipV="1">
                <a:off x="5147" y="3171"/>
                <a:ext cx="6" cy="1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1" name="Freeform 90"/>
              <p:cNvSpPr/>
              <p:nvPr/>
            </p:nvSpPr>
            <p:spPr bwMode="auto">
              <a:xfrm>
                <a:off x="5145" y="3171"/>
                <a:ext cx="10" cy="19"/>
              </a:xfrm>
              <a:custGeom>
                <a:avLst/>
                <a:gdLst>
                  <a:gd name="T0" fmla="*/ 6 w 10"/>
                  <a:gd name="T1" fmla="*/ 0 h 19"/>
                  <a:gd name="T2" fmla="*/ 10 w 10"/>
                  <a:gd name="T3" fmla="*/ 1 h 19"/>
                  <a:gd name="T4" fmla="*/ 4 w 10"/>
                  <a:gd name="T5" fmla="*/ 19 h 19"/>
                  <a:gd name="T6" fmla="*/ 0 w 10"/>
                  <a:gd name="T7" fmla="*/ 18 h 19"/>
                  <a:gd name="T8" fmla="*/ 6 w 1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9">
                    <a:moveTo>
                      <a:pt x="6" y="0"/>
                    </a:moveTo>
                    <a:lnTo>
                      <a:pt x="10" y="1"/>
                    </a:lnTo>
                    <a:lnTo>
                      <a:pt x="4" y="19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2" name="Freeform 91"/>
              <p:cNvSpPr/>
              <p:nvPr/>
            </p:nvSpPr>
            <p:spPr bwMode="auto">
              <a:xfrm>
                <a:off x="5139" y="3178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3" name="Line 92"/>
              <p:cNvSpPr>
                <a:spLocks noChangeShapeType="1"/>
              </p:cNvSpPr>
              <p:nvPr/>
            </p:nvSpPr>
            <p:spPr bwMode="auto">
              <a:xfrm flipV="1">
                <a:off x="5139" y="3178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4" name="Freeform 93"/>
              <p:cNvSpPr/>
              <p:nvPr/>
            </p:nvSpPr>
            <p:spPr bwMode="auto">
              <a:xfrm>
                <a:off x="5137" y="3177"/>
                <a:ext cx="7" cy="11"/>
              </a:xfrm>
              <a:custGeom>
                <a:avLst/>
                <a:gdLst>
                  <a:gd name="T0" fmla="*/ 3 w 7"/>
                  <a:gd name="T1" fmla="*/ 0 h 11"/>
                  <a:gd name="T2" fmla="*/ 7 w 7"/>
                  <a:gd name="T3" fmla="*/ 2 h 11"/>
                  <a:gd name="T4" fmla="*/ 4 w 7"/>
                  <a:gd name="T5" fmla="*/ 11 h 11"/>
                  <a:gd name="T6" fmla="*/ 0 w 7"/>
                  <a:gd name="T7" fmla="*/ 9 h 11"/>
                  <a:gd name="T8" fmla="*/ 3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3" y="0"/>
                    </a:moveTo>
                    <a:lnTo>
                      <a:pt x="7" y="2"/>
                    </a:lnTo>
                    <a:lnTo>
                      <a:pt x="4" y="11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5" name="Freeform 94"/>
              <p:cNvSpPr/>
              <p:nvPr/>
            </p:nvSpPr>
            <p:spPr bwMode="auto">
              <a:xfrm>
                <a:off x="5131" y="3175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6" name="Line 95"/>
              <p:cNvSpPr>
                <a:spLocks noChangeShapeType="1"/>
              </p:cNvSpPr>
              <p:nvPr/>
            </p:nvSpPr>
            <p:spPr bwMode="auto">
              <a:xfrm flipV="1">
                <a:off x="5131" y="3175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7" name="Freeform 96"/>
              <p:cNvSpPr/>
              <p:nvPr/>
            </p:nvSpPr>
            <p:spPr bwMode="auto">
              <a:xfrm>
                <a:off x="5129" y="3175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8" name="Freeform 97"/>
              <p:cNvSpPr/>
              <p:nvPr/>
            </p:nvSpPr>
            <p:spPr bwMode="auto">
              <a:xfrm>
                <a:off x="5123" y="3173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9" name="Line 98"/>
              <p:cNvSpPr>
                <a:spLocks noChangeShapeType="1"/>
              </p:cNvSpPr>
              <p:nvPr/>
            </p:nvSpPr>
            <p:spPr bwMode="auto">
              <a:xfrm flipV="1">
                <a:off x="5123" y="3173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0" name="Freeform 99"/>
              <p:cNvSpPr/>
              <p:nvPr/>
            </p:nvSpPr>
            <p:spPr bwMode="auto">
              <a:xfrm>
                <a:off x="5121" y="3172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2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2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1" name="Freeform 100"/>
              <p:cNvSpPr/>
              <p:nvPr/>
            </p:nvSpPr>
            <p:spPr bwMode="auto">
              <a:xfrm>
                <a:off x="5115" y="3170"/>
                <a:ext cx="2" cy="9"/>
              </a:xfrm>
              <a:custGeom>
                <a:avLst/>
                <a:gdLst>
                  <a:gd name="T0" fmla="*/ 0 w 2"/>
                  <a:gd name="T1" fmla="*/ 9 h 9"/>
                  <a:gd name="T2" fmla="*/ 2 w 2"/>
                  <a:gd name="T3" fmla="*/ 0 h 9"/>
                  <a:gd name="T4" fmla="*/ 0 w 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0" y="9"/>
                    </a:move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2" name="Line 101"/>
              <p:cNvSpPr>
                <a:spLocks noChangeShapeType="1"/>
              </p:cNvSpPr>
              <p:nvPr/>
            </p:nvSpPr>
            <p:spPr bwMode="auto">
              <a:xfrm flipV="1">
                <a:off x="5115" y="3170"/>
                <a:ext cx="2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3" name="Freeform 102"/>
              <p:cNvSpPr/>
              <p:nvPr/>
            </p:nvSpPr>
            <p:spPr bwMode="auto">
              <a:xfrm>
                <a:off x="5113" y="3170"/>
                <a:ext cx="6" cy="10"/>
              </a:xfrm>
              <a:custGeom>
                <a:avLst/>
                <a:gdLst>
                  <a:gd name="T0" fmla="*/ 3 w 6"/>
                  <a:gd name="T1" fmla="*/ 0 h 10"/>
                  <a:gd name="T2" fmla="*/ 6 w 6"/>
                  <a:gd name="T3" fmla="*/ 1 h 10"/>
                  <a:gd name="T4" fmla="*/ 4 w 6"/>
                  <a:gd name="T5" fmla="*/ 10 h 10"/>
                  <a:gd name="T6" fmla="*/ 0 w 6"/>
                  <a:gd name="T7" fmla="*/ 9 h 10"/>
                  <a:gd name="T8" fmla="*/ 3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3" y="0"/>
                    </a:moveTo>
                    <a:lnTo>
                      <a:pt x="6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4" name="Freeform 103"/>
              <p:cNvSpPr/>
              <p:nvPr/>
            </p:nvSpPr>
            <p:spPr bwMode="auto">
              <a:xfrm>
                <a:off x="5107" y="3168"/>
                <a:ext cx="2" cy="9"/>
              </a:xfrm>
              <a:custGeom>
                <a:avLst/>
                <a:gdLst>
                  <a:gd name="T0" fmla="*/ 0 w 2"/>
                  <a:gd name="T1" fmla="*/ 9 h 9"/>
                  <a:gd name="T2" fmla="*/ 2 w 2"/>
                  <a:gd name="T3" fmla="*/ 0 h 9"/>
                  <a:gd name="T4" fmla="*/ 0 w 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0" y="9"/>
                    </a:move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5" name="Line 104"/>
              <p:cNvSpPr>
                <a:spLocks noChangeShapeType="1"/>
              </p:cNvSpPr>
              <p:nvPr/>
            </p:nvSpPr>
            <p:spPr bwMode="auto">
              <a:xfrm flipV="1">
                <a:off x="5107" y="3168"/>
                <a:ext cx="2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6" name="Freeform 105"/>
              <p:cNvSpPr/>
              <p:nvPr/>
            </p:nvSpPr>
            <p:spPr bwMode="auto">
              <a:xfrm>
                <a:off x="5105" y="3167"/>
                <a:ext cx="6" cy="11"/>
              </a:xfrm>
              <a:custGeom>
                <a:avLst/>
                <a:gdLst>
                  <a:gd name="T0" fmla="*/ 2 w 6"/>
                  <a:gd name="T1" fmla="*/ 0 h 11"/>
                  <a:gd name="T2" fmla="*/ 6 w 6"/>
                  <a:gd name="T3" fmla="*/ 1 h 11"/>
                  <a:gd name="T4" fmla="*/ 4 w 6"/>
                  <a:gd name="T5" fmla="*/ 11 h 11"/>
                  <a:gd name="T6" fmla="*/ 0 w 6"/>
                  <a:gd name="T7" fmla="*/ 9 h 11"/>
                  <a:gd name="T8" fmla="*/ 2 w 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lnTo>
                      <a:pt x="6" y="1"/>
                    </a:lnTo>
                    <a:lnTo>
                      <a:pt x="4" y="11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7" name="Freeform 106"/>
              <p:cNvSpPr/>
              <p:nvPr/>
            </p:nvSpPr>
            <p:spPr bwMode="auto">
              <a:xfrm>
                <a:off x="5099" y="3156"/>
                <a:ext cx="5" cy="19"/>
              </a:xfrm>
              <a:custGeom>
                <a:avLst/>
                <a:gdLst>
                  <a:gd name="T0" fmla="*/ 0 w 5"/>
                  <a:gd name="T1" fmla="*/ 19 h 19"/>
                  <a:gd name="T2" fmla="*/ 5 w 5"/>
                  <a:gd name="T3" fmla="*/ 0 h 19"/>
                  <a:gd name="T4" fmla="*/ 0 w 5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9">
                    <a:moveTo>
                      <a:pt x="0" y="19"/>
                    </a:moveTo>
                    <a:lnTo>
                      <a:pt x="5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8" name="Line 107"/>
              <p:cNvSpPr>
                <a:spLocks noChangeShapeType="1"/>
              </p:cNvSpPr>
              <p:nvPr/>
            </p:nvSpPr>
            <p:spPr bwMode="auto">
              <a:xfrm flipV="1">
                <a:off x="5099" y="3156"/>
                <a:ext cx="5" cy="1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9" name="Freeform 108"/>
              <p:cNvSpPr/>
              <p:nvPr/>
            </p:nvSpPr>
            <p:spPr bwMode="auto">
              <a:xfrm>
                <a:off x="5097" y="3156"/>
                <a:ext cx="9" cy="19"/>
              </a:xfrm>
              <a:custGeom>
                <a:avLst/>
                <a:gdLst>
                  <a:gd name="T0" fmla="*/ 5 w 9"/>
                  <a:gd name="T1" fmla="*/ 0 h 19"/>
                  <a:gd name="T2" fmla="*/ 9 w 9"/>
                  <a:gd name="T3" fmla="*/ 1 h 19"/>
                  <a:gd name="T4" fmla="*/ 4 w 9"/>
                  <a:gd name="T5" fmla="*/ 19 h 19"/>
                  <a:gd name="T6" fmla="*/ 0 w 9"/>
                  <a:gd name="T7" fmla="*/ 18 h 19"/>
                  <a:gd name="T8" fmla="*/ 5 w 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9">
                    <a:moveTo>
                      <a:pt x="5" y="0"/>
                    </a:moveTo>
                    <a:lnTo>
                      <a:pt x="9" y="1"/>
                    </a:lnTo>
                    <a:lnTo>
                      <a:pt x="4" y="19"/>
                    </a:lnTo>
                    <a:lnTo>
                      <a:pt x="0" y="1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0" name="Freeform 109"/>
              <p:cNvSpPr/>
              <p:nvPr/>
            </p:nvSpPr>
            <p:spPr bwMode="auto">
              <a:xfrm>
                <a:off x="5091" y="3163"/>
                <a:ext cx="2" cy="9"/>
              </a:xfrm>
              <a:custGeom>
                <a:avLst/>
                <a:gdLst>
                  <a:gd name="T0" fmla="*/ 0 w 2"/>
                  <a:gd name="T1" fmla="*/ 9 h 9"/>
                  <a:gd name="T2" fmla="*/ 2 w 2"/>
                  <a:gd name="T3" fmla="*/ 0 h 9"/>
                  <a:gd name="T4" fmla="*/ 0 w 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0" y="9"/>
                    </a:move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1" name="Line 110"/>
              <p:cNvSpPr>
                <a:spLocks noChangeShapeType="1"/>
              </p:cNvSpPr>
              <p:nvPr/>
            </p:nvSpPr>
            <p:spPr bwMode="auto">
              <a:xfrm flipV="1">
                <a:off x="5091" y="3163"/>
                <a:ext cx="2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2" name="Freeform 111"/>
              <p:cNvSpPr/>
              <p:nvPr/>
            </p:nvSpPr>
            <p:spPr bwMode="auto">
              <a:xfrm>
                <a:off x="5089" y="3162"/>
                <a:ext cx="6" cy="11"/>
              </a:xfrm>
              <a:custGeom>
                <a:avLst/>
                <a:gdLst>
                  <a:gd name="T0" fmla="*/ 2 w 6"/>
                  <a:gd name="T1" fmla="*/ 0 h 11"/>
                  <a:gd name="T2" fmla="*/ 6 w 6"/>
                  <a:gd name="T3" fmla="*/ 2 h 11"/>
                  <a:gd name="T4" fmla="*/ 3 w 6"/>
                  <a:gd name="T5" fmla="*/ 11 h 11"/>
                  <a:gd name="T6" fmla="*/ 0 w 6"/>
                  <a:gd name="T7" fmla="*/ 10 h 11"/>
                  <a:gd name="T8" fmla="*/ 2 w 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lnTo>
                      <a:pt x="6" y="2"/>
                    </a:lnTo>
                    <a:lnTo>
                      <a:pt x="3" y="11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3" name="Freeform 112"/>
              <p:cNvSpPr/>
              <p:nvPr/>
            </p:nvSpPr>
            <p:spPr bwMode="auto">
              <a:xfrm>
                <a:off x="5082" y="3161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4" name="Line 113"/>
              <p:cNvSpPr>
                <a:spLocks noChangeShapeType="1"/>
              </p:cNvSpPr>
              <p:nvPr/>
            </p:nvSpPr>
            <p:spPr bwMode="auto">
              <a:xfrm flipV="1">
                <a:off x="5082" y="3161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5" name="Freeform 114"/>
              <p:cNvSpPr/>
              <p:nvPr/>
            </p:nvSpPr>
            <p:spPr bwMode="auto">
              <a:xfrm>
                <a:off x="5080" y="3160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6" name="Freeform 115"/>
              <p:cNvSpPr/>
              <p:nvPr/>
            </p:nvSpPr>
            <p:spPr bwMode="auto">
              <a:xfrm>
                <a:off x="5074" y="3158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7" name="Line 116"/>
              <p:cNvSpPr>
                <a:spLocks noChangeShapeType="1"/>
              </p:cNvSpPr>
              <p:nvPr/>
            </p:nvSpPr>
            <p:spPr bwMode="auto">
              <a:xfrm flipV="1">
                <a:off x="5074" y="3158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8" name="Freeform 117"/>
              <p:cNvSpPr/>
              <p:nvPr/>
            </p:nvSpPr>
            <p:spPr bwMode="auto">
              <a:xfrm>
                <a:off x="5072" y="3157"/>
                <a:ext cx="7" cy="11"/>
              </a:xfrm>
              <a:custGeom>
                <a:avLst/>
                <a:gdLst>
                  <a:gd name="T0" fmla="*/ 3 w 7"/>
                  <a:gd name="T1" fmla="*/ 0 h 11"/>
                  <a:gd name="T2" fmla="*/ 7 w 7"/>
                  <a:gd name="T3" fmla="*/ 2 h 11"/>
                  <a:gd name="T4" fmla="*/ 4 w 7"/>
                  <a:gd name="T5" fmla="*/ 11 h 11"/>
                  <a:gd name="T6" fmla="*/ 0 w 7"/>
                  <a:gd name="T7" fmla="*/ 9 h 11"/>
                  <a:gd name="T8" fmla="*/ 3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3" y="0"/>
                    </a:moveTo>
                    <a:lnTo>
                      <a:pt x="7" y="2"/>
                    </a:lnTo>
                    <a:lnTo>
                      <a:pt x="4" y="11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9" name="Freeform 118"/>
              <p:cNvSpPr/>
              <p:nvPr/>
            </p:nvSpPr>
            <p:spPr bwMode="auto">
              <a:xfrm>
                <a:off x="5066" y="3156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0" name="Line 119"/>
              <p:cNvSpPr>
                <a:spLocks noChangeShapeType="1"/>
              </p:cNvSpPr>
              <p:nvPr/>
            </p:nvSpPr>
            <p:spPr bwMode="auto">
              <a:xfrm flipV="1">
                <a:off x="5066" y="3156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1" name="Freeform 120"/>
              <p:cNvSpPr/>
              <p:nvPr/>
            </p:nvSpPr>
            <p:spPr bwMode="auto">
              <a:xfrm>
                <a:off x="5064" y="3155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2" name="Freeform 121"/>
              <p:cNvSpPr/>
              <p:nvPr/>
            </p:nvSpPr>
            <p:spPr bwMode="auto">
              <a:xfrm>
                <a:off x="5058" y="3153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3" name="Line 122"/>
              <p:cNvSpPr>
                <a:spLocks noChangeShapeType="1"/>
              </p:cNvSpPr>
              <p:nvPr/>
            </p:nvSpPr>
            <p:spPr bwMode="auto">
              <a:xfrm flipV="1">
                <a:off x="5058" y="3153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4" name="Freeform 123"/>
              <p:cNvSpPr/>
              <p:nvPr/>
            </p:nvSpPr>
            <p:spPr bwMode="auto">
              <a:xfrm>
                <a:off x="5056" y="3152"/>
                <a:ext cx="7" cy="11"/>
              </a:xfrm>
              <a:custGeom>
                <a:avLst/>
                <a:gdLst>
                  <a:gd name="T0" fmla="*/ 3 w 7"/>
                  <a:gd name="T1" fmla="*/ 0 h 11"/>
                  <a:gd name="T2" fmla="*/ 7 w 7"/>
                  <a:gd name="T3" fmla="*/ 2 h 11"/>
                  <a:gd name="T4" fmla="*/ 4 w 7"/>
                  <a:gd name="T5" fmla="*/ 11 h 11"/>
                  <a:gd name="T6" fmla="*/ 0 w 7"/>
                  <a:gd name="T7" fmla="*/ 10 h 11"/>
                  <a:gd name="T8" fmla="*/ 3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3" y="0"/>
                    </a:moveTo>
                    <a:lnTo>
                      <a:pt x="7" y="2"/>
                    </a:lnTo>
                    <a:lnTo>
                      <a:pt x="4" y="11"/>
                    </a:lnTo>
                    <a:lnTo>
                      <a:pt x="0" y="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5" name="Freeform 124"/>
              <p:cNvSpPr/>
              <p:nvPr/>
            </p:nvSpPr>
            <p:spPr bwMode="auto">
              <a:xfrm>
                <a:off x="5050" y="3141"/>
                <a:ext cx="6" cy="19"/>
              </a:xfrm>
              <a:custGeom>
                <a:avLst/>
                <a:gdLst>
                  <a:gd name="T0" fmla="*/ 0 w 6"/>
                  <a:gd name="T1" fmla="*/ 19 h 19"/>
                  <a:gd name="T2" fmla="*/ 6 w 6"/>
                  <a:gd name="T3" fmla="*/ 0 h 19"/>
                  <a:gd name="T4" fmla="*/ 0 w 6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19"/>
                    </a:moveTo>
                    <a:lnTo>
                      <a:pt x="6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6" name="Line 125"/>
              <p:cNvSpPr>
                <a:spLocks noChangeShapeType="1"/>
              </p:cNvSpPr>
              <p:nvPr/>
            </p:nvSpPr>
            <p:spPr bwMode="auto">
              <a:xfrm flipV="1">
                <a:off x="5050" y="3141"/>
                <a:ext cx="6" cy="1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7" name="Freeform 126"/>
              <p:cNvSpPr/>
              <p:nvPr/>
            </p:nvSpPr>
            <p:spPr bwMode="auto">
              <a:xfrm>
                <a:off x="5048" y="3141"/>
                <a:ext cx="10" cy="19"/>
              </a:xfrm>
              <a:custGeom>
                <a:avLst/>
                <a:gdLst>
                  <a:gd name="T0" fmla="*/ 6 w 10"/>
                  <a:gd name="T1" fmla="*/ 0 h 19"/>
                  <a:gd name="T2" fmla="*/ 10 w 10"/>
                  <a:gd name="T3" fmla="*/ 1 h 19"/>
                  <a:gd name="T4" fmla="*/ 4 w 10"/>
                  <a:gd name="T5" fmla="*/ 19 h 19"/>
                  <a:gd name="T6" fmla="*/ 0 w 10"/>
                  <a:gd name="T7" fmla="*/ 18 h 19"/>
                  <a:gd name="T8" fmla="*/ 6 w 1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9">
                    <a:moveTo>
                      <a:pt x="6" y="0"/>
                    </a:moveTo>
                    <a:lnTo>
                      <a:pt x="10" y="1"/>
                    </a:lnTo>
                    <a:lnTo>
                      <a:pt x="4" y="19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8" name="Freeform 127"/>
              <p:cNvSpPr/>
              <p:nvPr/>
            </p:nvSpPr>
            <p:spPr bwMode="auto">
              <a:xfrm>
                <a:off x="5042" y="3148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9" name="Line 128"/>
              <p:cNvSpPr>
                <a:spLocks noChangeShapeType="1"/>
              </p:cNvSpPr>
              <p:nvPr/>
            </p:nvSpPr>
            <p:spPr bwMode="auto">
              <a:xfrm flipV="1">
                <a:off x="5042" y="3148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0" name="Freeform 129"/>
              <p:cNvSpPr/>
              <p:nvPr/>
            </p:nvSpPr>
            <p:spPr bwMode="auto">
              <a:xfrm>
                <a:off x="5040" y="3148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1" name="Freeform 130"/>
              <p:cNvSpPr/>
              <p:nvPr/>
            </p:nvSpPr>
            <p:spPr bwMode="auto">
              <a:xfrm>
                <a:off x="5034" y="3146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2" name="Line 131"/>
              <p:cNvSpPr>
                <a:spLocks noChangeShapeType="1"/>
              </p:cNvSpPr>
              <p:nvPr/>
            </p:nvSpPr>
            <p:spPr bwMode="auto">
              <a:xfrm flipV="1">
                <a:off x="5034" y="3146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3" name="Freeform 132"/>
              <p:cNvSpPr/>
              <p:nvPr/>
            </p:nvSpPr>
            <p:spPr bwMode="auto">
              <a:xfrm>
                <a:off x="5032" y="3145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4" name="Freeform 133"/>
              <p:cNvSpPr/>
              <p:nvPr/>
            </p:nvSpPr>
            <p:spPr bwMode="auto">
              <a:xfrm>
                <a:off x="5026" y="3143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5" name="Line 134"/>
              <p:cNvSpPr>
                <a:spLocks noChangeShapeType="1"/>
              </p:cNvSpPr>
              <p:nvPr/>
            </p:nvSpPr>
            <p:spPr bwMode="auto">
              <a:xfrm flipV="1">
                <a:off x="5026" y="3143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6" name="Freeform 135"/>
              <p:cNvSpPr/>
              <p:nvPr/>
            </p:nvSpPr>
            <p:spPr bwMode="auto">
              <a:xfrm>
                <a:off x="5024" y="3143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7" name="Freeform 136"/>
              <p:cNvSpPr/>
              <p:nvPr/>
            </p:nvSpPr>
            <p:spPr bwMode="auto">
              <a:xfrm>
                <a:off x="5018" y="3141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8" name="Line 137"/>
              <p:cNvSpPr>
                <a:spLocks noChangeShapeType="1"/>
              </p:cNvSpPr>
              <p:nvPr/>
            </p:nvSpPr>
            <p:spPr bwMode="auto">
              <a:xfrm flipV="1">
                <a:off x="5018" y="3141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9" name="Freeform 138"/>
              <p:cNvSpPr/>
              <p:nvPr/>
            </p:nvSpPr>
            <p:spPr bwMode="auto">
              <a:xfrm>
                <a:off x="5016" y="3140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0" name="Freeform 139"/>
              <p:cNvSpPr/>
              <p:nvPr/>
            </p:nvSpPr>
            <p:spPr bwMode="auto">
              <a:xfrm>
                <a:off x="5010" y="3138"/>
                <a:ext cx="2" cy="9"/>
              </a:xfrm>
              <a:custGeom>
                <a:avLst/>
                <a:gdLst>
                  <a:gd name="T0" fmla="*/ 0 w 2"/>
                  <a:gd name="T1" fmla="*/ 9 h 9"/>
                  <a:gd name="T2" fmla="*/ 2 w 2"/>
                  <a:gd name="T3" fmla="*/ 0 h 9"/>
                  <a:gd name="T4" fmla="*/ 0 w 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0" y="9"/>
                    </a:move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1" name="Line 140"/>
              <p:cNvSpPr>
                <a:spLocks noChangeShapeType="1"/>
              </p:cNvSpPr>
              <p:nvPr/>
            </p:nvSpPr>
            <p:spPr bwMode="auto">
              <a:xfrm flipV="1">
                <a:off x="5010" y="3138"/>
                <a:ext cx="2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2" name="Freeform 141"/>
              <p:cNvSpPr/>
              <p:nvPr/>
            </p:nvSpPr>
            <p:spPr bwMode="auto">
              <a:xfrm>
                <a:off x="5008" y="3138"/>
                <a:ext cx="6" cy="10"/>
              </a:xfrm>
              <a:custGeom>
                <a:avLst/>
                <a:gdLst>
                  <a:gd name="T0" fmla="*/ 2 w 6"/>
                  <a:gd name="T1" fmla="*/ 0 h 10"/>
                  <a:gd name="T2" fmla="*/ 6 w 6"/>
                  <a:gd name="T3" fmla="*/ 1 h 10"/>
                  <a:gd name="T4" fmla="*/ 4 w 6"/>
                  <a:gd name="T5" fmla="*/ 10 h 10"/>
                  <a:gd name="T6" fmla="*/ 0 w 6"/>
                  <a:gd name="T7" fmla="*/ 9 h 10"/>
                  <a:gd name="T8" fmla="*/ 2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lnTo>
                      <a:pt x="6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3" name="Freeform 142"/>
              <p:cNvSpPr/>
              <p:nvPr/>
            </p:nvSpPr>
            <p:spPr bwMode="auto">
              <a:xfrm>
                <a:off x="5002" y="3127"/>
                <a:ext cx="5" cy="18"/>
              </a:xfrm>
              <a:custGeom>
                <a:avLst/>
                <a:gdLst>
                  <a:gd name="T0" fmla="*/ 0 w 5"/>
                  <a:gd name="T1" fmla="*/ 18 h 18"/>
                  <a:gd name="T2" fmla="*/ 5 w 5"/>
                  <a:gd name="T3" fmla="*/ 0 h 18"/>
                  <a:gd name="T4" fmla="*/ 0 w 5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8">
                    <a:moveTo>
                      <a:pt x="0" y="18"/>
                    </a:moveTo>
                    <a:lnTo>
                      <a:pt x="5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4" name="Line 143"/>
              <p:cNvSpPr>
                <a:spLocks noChangeShapeType="1"/>
              </p:cNvSpPr>
              <p:nvPr/>
            </p:nvSpPr>
            <p:spPr bwMode="auto">
              <a:xfrm flipV="1">
                <a:off x="5002" y="3127"/>
                <a:ext cx="5" cy="1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5" name="Freeform 144"/>
              <p:cNvSpPr/>
              <p:nvPr/>
            </p:nvSpPr>
            <p:spPr bwMode="auto">
              <a:xfrm>
                <a:off x="5000" y="3126"/>
                <a:ext cx="9" cy="19"/>
              </a:xfrm>
              <a:custGeom>
                <a:avLst/>
                <a:gdLst>
                  <a:gd name="T0" fmla="*/ 5 w 9"/>
                  <a:gd name="T1" fmla="*/ 0 h 19"/>
                  <a:gd name="T2" fmla="*/ 9 w 9"/>
                  <a:gd name="T3" fmla="*/ 1 h 19"/>
                  <a:gd name="T4" fmla="*/ 4 w 9"/>
                  <a:gd name="T5" fmla="*/ 19 h 19"/>
                  <a:gd name="T6" fmla="*/ 0 w 9"/>
                  <a:gd name="T7" fmla="*/ 18 h 19"/>
                  <a:gd name="T8" fmla="*/ 5 w 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9">
                    <a:moveTo>
                      <a:pt x="5" y="0"/>
                    </a:moveTo>
                    <a:lnTo>
                      <a:pt x="9" y="1"/>
                    </a:lnTo>
                    <a:lnTo>
                      <a:pt x="4" y="19"/>
                    </a:lnTo>
                    <a:lnTo>
                      <a:pt x="0" y="1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6" name="Freeform 145"/>
              <p:cNvSpPr/>
              <p:nvPr/>
            </p:nvSpPr>
            <p:spPr bwMode="auto">
              <a:xfrm>
                <a:off x="4994" y="3133"/>
                <a:ext cx="2" cy="9"/>
              </a:xfrm>
              <a:custGeom>
                <a:avLst/>
                <a:gdLst>
                  <a:gd name="T0" fmla="*/ 0 w 2"/>
                  <a:gd name="T1" fmla="*/ 9 h 9"/>
                  <a:gd name="T2" fmla="*/ 2 w 2"/>
                  <a:gd name="T3" fmla="*/ 0 h 9"/>
                  <a:gd name="T4" fmla="*/ 0 w 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0" y="9"/>
                    </a:move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7" name="Line 146"/>
              <p:cNvSpPr>
                <a:spLocks noChangeShapeType="1"/>
              </p:cNvSpPr>
              <p:nvPr/>
            </p:nvSpPr>
            <p:spPr bwMode="auto">
              <a:xfrm flipV="1">
                <a:off x="4994" y="3133"/>
                <a:ext cx="2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8" name="Freeform 147"/>
              <p:cNvSpPr/>
              <p:nvPr/>
            </p:nvSpPr>
            <p:spPr bwMode="auto">
              <a:xfrm>
                <a:off x="4992" y="3133"/>
                <a:ext cx="6" cy="10"/>
              </a:xfrm>
              <a:custGeom>
                <a:avLst/>
                <a:gdLst>
                  <a:gd name="T0" fmla="*/ 2 w 6"/>
                  <a:gd name="T1" fmla="*/ 0 h 10"/>
                  <a:gd name="T2" fmla="*/ 6 w 6"/>
                  <a:gd name="T3" fmla="*/ 1 h 10"/>
                  <a:gd name="T4" fmla="*/ 4 w 6"/>
                  <a:gd name="T5" fmla="*/ 10 h 10"/>
                  <a:gd name="T6" fmla="*/ 0 w 6"/>
                  <a:gd name="T7" fmla="*/ 9 h 10"/>
                  <a:gd name="T8" fmla="*/ 2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lnTo>
                      <a:pt x="6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9" name="Freeform 148"/>
              <p:cNvSpPr/>
              <p:nvPr/>
            </p:nvSpPr>
            <p:spPr bwMode="auto">
              <a:xfrm>
                <a:off x="4985" y="3131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0" name="Line 149"/>
              <p:cNvSpPr>
                <a:spLocks noChangeShapeType="1"/>
              </p:cNvSpPr>
              <p:nvPr/>
            </p:nvSpPr>
            <p:spPr bwMode="auto">
              <a:xfrm flipV="1">
                <a:off x="4985" y="3131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1" name="Freeform 150"/>
              <p:cNvSpPr/>
              <p:nvPr/>
            </p:nvSpPr>
            <p:spPr bwMode="auto">
              <a:xfrm>
                <a:off x="4983" y="3130"/>
                <a:ext cx="7" cy="11"/>
              </a:xfrm>
              <a:custGeom>
                <a:avLst/>
                <a:gdLst>
                  <a:gd name="T0" fmla="*/ 3 w 7"/>
                  <a:gd name="T1" fmla="*/ 0 h 11"/>
                  <a:gd name="T2" fmla="*/ 7 w 7"/>
                  <a:gd name="T3" fmla="*/ 1 h 11"/>
                  <a:gd name="T4" fmla="*/ 4 w 7"/>
                  <a:gd name="T5" fmla="*/ 11 h 11"/>
                  <a:gd name="T6" fmla="*/ 0 w 7"/>
                  <a:gd name="T7" fmla="*/ 9 h 11"/>
                  <a:gd name="T8" fmla="*/ 3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3" y="0"/>
                    </a:moveTo>
                    <a:lnTo>
                      <a:pt x="7" y="1"/>
                    </a:lnTo>
                    <a:lnTo>
                      <a:pt x="4" y="11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2" name="Freeform 151"/>
              <p:cNvSpPr/>
              <p:nvPr/>
            </p:nvSpPr>
            <p:spPr bwMode="auto">
              <a:xfrm>
                <a:off x="4977" y="3128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3" name="Line 152"/>
              <p:cNvSpPr>
                <a:spLocks noChangeShapeType="1"/>
              </p:cNvSpPr>
              <p:nvPr/>
            </p:nvSpPr>
            <p:spPr bwMode="auto">
              <a:xfrm flipV="1">
                <a:off x="4977" y="3128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4" name="Freeform 153"/>
              <p:cNvSpPr/>
              <p:nvPr/>
            </p:nvSpPr>
            <p:spPr bwMode="auto">
              <a:xfrm>
                <a:off x="4975" y="3128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5" name="Freeform 154"/>
              <p:cNvSpPr/>
              <p:nvPr/>
            </p:nvSpPr>
            <p:spPr bwMode="auto">
              <a:xfrm>
                <a:off x="4969" y="3126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6" name="Line 155"/>
              <p:cNvSpPr>
                <a:spLocks noChangeShapeType="1"/>
              </p:cNvSpPr>
              <p:nvPr/>
            </p:nvSpPr>
            <p:spPr bwMode="auto">
              <a:xfrm flipV="1">
                <a:off x="4969" y="3126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7" name="Freeform 156"/>
              <p:cNvSpPr/>
              <p:nvPr/>
            </p:nvSpPr>
            <p:spPr bwMode="auto">
              <a:xfrm>
                <a:off x="4967" y="3125"/>
                <a:ext cx="7" cy="11"/>
              </a:xfrm>
              <a:custGeom>
                <a:avLst/>
                <a:gdLst>
                  <a:gd name="T0" fmla="*/ 3 w 7"/>
                  <a:gd name="T1" fmla="*/ 0 h 11"/>
                  <a:gd name="T2" fmla="*/ 7 w 7"/>
                  <a:gd name="T3" fmla="*/ 2 h 11"/>
                  <a:gd name="T4" fmla="*/ 4 w 7"/>
                  <a:gd name="T5" fmla="*/ 11 h 11"/>
                  <a:gd name="T6" fmla="*/ 0 w 7"/>
                  <a:gd name="T7" fmla="*/ 9 h 11"/>
                  <a:gd name="T8" fmla="*/ 3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3" y="0"/>
                    </a:moveTo>
                    <a:lnTo>
                      <a:pt x="7" y="2"/>
                    </a:lnTo>
                    <a:lnTo>
                      <a:pt x="4" y="11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8" name="Freeform 157"/>
              <p:cNvSpPr/>
              <p:nvPr/>
            </p:nvSpPr>
            <p:spPr bwMode="auto">
              <a:xfrm>
                <a:off x="4961" y="3123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9" name="Line 158"/>
              <p:cNvSpPr>
                <a:spLocks noChangeShapeType="1"/>
              </p:cNvSpPr>
              <p:nvPr/>
            </p:nvSpPr>
            <p:spPr bwMode="auto">
              <a:xfrm flipV="1">
                <a:off x="4961" y="3123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0" name="Freeform 159"/>
              <p:cNvSpPr/>
              <p:nvPr/>
            </p:nvSpPr>
            <p:spPr bwMode="auto">
              <a:xfrm>
                <a:off x="4959" y="3123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1" name="Freeform 160"/>
              <p:cNvSpPr/>
              <p:nvPr/>
            </p:nvSpPr>
            <p:spPr bwMode="auto">
              <a:xfrm>
                <a:off x="4953" y="3112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6 w 6"/>
                  <a:gd name="T3" fmla="*/ 0 h 18"/>
                  <a:gd name="T4" fmla="*/ 0 w 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2" name="Line 161"/>
              <p:cNvSpPr>
                <a:spLocks noChangeShapeType="1"/>
              </p:cNvSpPr>
              <p:nvPr/>
            </p:nvSpPr>
            <p:spPr bwMode="auto">
              <a:xfrm flipV="1">
                <a:off x="4953" y="3112"/>
                <a:ext cx="6" cy="1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3" name="Freeform 162"/>
              <p:cNvSpPr/>
              <p:nvPr/>
            </p:nvSpPr>
            <p:spPr bwMode="auto">
              <a:xfrm>
                <a:off x="4951" y="3111"/>
                <a:ext cx="10" cy="20"/>
              </a:xfrm>
              <a:custGeom>
                <a:avLst/>
                <a:gdLst>
                  <a:gd name="T0" fmla="*/ 6 w 10"/>
                  <a:gd name="T1" fmla="*/ 0 h 20"/>
                  <a:gd name="T2" fmla="*/ 10 w 10"/>
                  <a:gd name="T3" fmla="*/ 2 h 20"/>
                  <a:gd name="T4" fmla="*/ 4 w 10"/>
                  <a:gd name="T5" fmla="*/ 20 h 20"/>
                  <a:gd name="T6" fmla="*/ 0 w 10"/>
                  <a:gd name="T7" fmla="*/ 18 h 20"/>
                  <a:gd name="T8" fmla="*/ 6 w 1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0">
                    <a:moveTo>
                      <a:pt x="6" y="0"/>
                    </a:moveTo>
                    <a:lnTo>
                      <a:pt x="10" y="2"/>
                    </a:lnTo>
                    <a:lnTo>
                      <a:pt x="4" y="20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4" name="Freeform 163"/>
              <p:cNvSpPr/>
              <p:nvPr/>
            </p:nvSpPr>
            <p:spPr bwMode="auto">
              <a:xfrm>
                <a:off x="4945" y="3118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5" name="Line 164"/>
              <p:cNvSpPr>
                <a:spLocks noChangeShapeType="1"/>
              </p:cNvSpPr>
              <p:nvPr/>
            </p:nvSpPr>
            <p:spPr bwMode="auto">
              <a:xfrm flipV="1">
                <a:off x="4945" y="3118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6" name="Freeform 165"/>
              <p:cNvSpPr/>
              <p:nvPr/>
            </p:nvSpPr>
            <p:spPr bwMode="auto">
              <a:xfrm>
                <a:off x="4943" y="3118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7" name="Freeform 166"/>
              <p:cNvSpPr/>
              <p:nvPr/>
            </p:nvSpPr>
            <p:spPr bwMode="auto">
              <a:xfrm>
                <a:off x="4937" y="3116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8" name="Line 167"/>
              <p:cNvSpPr>
                <a:spLocks noChangeShapeType="1"/>
              </p:cNvSpPr>
              <p:nvPr/>
            </p:nvSpPr>
            <p:spPr bwMode="auto">
              <a:xfrm flipV="1">
                <a:off x="4937" y="3116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9" name="Freeform 168"/>
              <p:cNvSpPr/>
              <p:nvPr/>
            </p:nvSpPr>
            <p:spPr bwMode="auto">
              <a:xfrm>
                <a:off x="4935" y="3115"/>
                <a:ext cx="7" cy="11"/>
              </a:xfrm>
              <a:custGeom>
                <a:avLst/>
                <a:gdLst>
                  <a:gd name="T0" fmla="*/ 3 w 7"/>
                  <a:gd name="T1" fmla="*/ 0 h 11"/>
                  <a:gd name="T2" fmla="*/ 7 w 7"/>
                  <a:gd name="T3" fmla="*/ 1 h 11"/>
                  <a:gd name="T4" fmla="*/ 4 w 7"/>
                  <a:gd name="T5" fmla="*/ 11 h 11"/>
                  <a:gd name="T6" fmla="*/ 0 w 7"/>
                  <a:gd name="T7" fmla="*/ 9 h 11"/>
                  <a:gd name="T8" fmla="*/ 3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3" y="0"/>
                    </a:moveTo>
                    <a:lnTo>
                      <a:pt x="7" y="1"/>
                    </a:lnTo>
                    <a:lnTo>
                      <a:pt x="4" y="11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0" name="Freeform 169"/>
              <p:cNvSpPr/>
              <p:nvPr/>
            </p:nvSpPr>
            <p:spPr bwMode="auto">
              <a:xfrm>
                <a:off x="4929" y="3113"/>
                <a:ext cx="3" cy="10"/>
              </a:xfrm>
              <a:custGeom>
                <a:avLst/>
                <a:gdLst>
                  <a:gd name="T0" fmla="*/ 0 w 3"/>
                  <a:gd name="T1" fmla="*/ 10 h 10"/>
                  <a:gd name="T2" fmla="*/ 3 w 3"/>
                  <a:gd name="T3" fmla="*/ 0 h 10"/>
                  <a:gd name="T4" fmla="*/ 0 w 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0">
                    <a:moveTo>
                      <a:pt x="0" y="10"/>
                    </a:move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1" name="Line 170"/>
              <p:cNvSpPr>
                <a:spLocks noChangeShapeType="1"/>
              </p:cNvSpPr>
              <p:nvPr/>
            </p:nvSpPr>
            <p:spPr bwMode="auto">
              <a:xfrm flipV="1">
                <a:off x="4929" y="3113"/>
                <a:ext cx="3" cy="1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2" name="Freeform 171"/>
              <p:cNvSpPr/>
              <p:nvPr/>
            </p:nvSpPr>
            <p:spPr bwMode="auto">
              <a:xfrm>
                <a:off x="4927" y="3113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3" name="Freeform 172"/>
              <p:cNvSpPr/>
              <p:nvPr/>
            </p:nvSpPr>
            <p:spPr bwMode="auto">
              <a:xfrm>
                <a:off x="4921" y="3111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4" name="Line 173"/>
              <p:cNvSpPr>
                <a:spLocks noChangeShapeType="1"/>
              </p:cNvSpPr>
              <p:nvPr/>
            </p:nvSpPr>
            <p:spPr bwMode="auto">
              <a:xfrm flipV="1">
                <a:off x="4921" y="3111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5" name="Freeform 174"/>
              <p:cNvSpPr/>
              <p:nvPr/>
            </p:nvSpPr>
            <p:spPr bwMode="auto">
              <a:xfrm>
                <a:off x="4919" y="3110"/>
                <a:ext cx="7" cy="11"/>
              </a:xfrm>
              <a:custGeom>
                <a:avLst/>
                <a:gdLst>
                  <a:gd name="T0" fmla="*/ 3 w 7"/>
                  <a:gd name="T1" fmla="*/ 0 h 11"/>
                  <a:gd name="T2" fmla="*/ 7 w 7"/>
                  <a:gd name="T3" fmla="*/ 2 h 11"/>
                  <a:gd name="T4" fmla="*/ 4 w 7"/>
                  <a:gd name="T5" fmla="*/ 11 h 11"/>
                  <a:gd name="T6" fmla="*/ 0 w 7"/>
                  <a:gd name="T7" fmla="*/ 10 h 11"/>
                  <a:gd name="T8" fmla="*/ 3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3" y="0"/>
                    </a:moveTo>
                    <a:lnTo>
                      <a:pt x="7" y="2"/>
                    </a:lnTo>
                    <a:lnTo>
                      <a:pt x="4" y="11"/>
                    </a:lnTo>
                    <a:lnTo>
                      <a:pt x="0" y="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6" name="Freeform 175"/>
              <p:cNvSpPr/>
              <p:nvPr/>
            </p:nvSpPr>
            <p:spPr bwMode="auto">
              <a:xfrm>
                <a:off x="4913" y="3109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7" name="Line 176"/>
              <p:cNvSpPr>
                <a:spLocks noChangeShapeType="1"/>
              </p:cNvSpPr>
              <p:nvPr/>
            </p:nvSpPr>
            <p:spPr bwMode="auto">
              <a:xfrm flipV="1">
                <a:off x="4913" y="3109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8" name="Freeform 177"/>
              <p:cNvSpPr/>
              <p:nvPr/>
            </p:nvSpPr>
            <p:spPr bwMode="auto">
              <a:xfrm>
                <a:off x="4911" y="3108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9" name="Freeform 178"/>
              <p:cNvSpPr/>
              <p:nvPr/>
            </p:nvSpPr>
            <p:spPr bwMode="auto">
              <a:xfrm>
                <a:off x="4905" y="3097"/>
                <a:ext cx="5" cy="18"/>
              </a:xfrm>
              <a:custGeom>
                <a:avLst/>
                <a:gdLst>
                  <a:gd name="T0" fmla="*/ 0 w 5"/>
                  <a:gd name="T1" fmla="*/ 18 h 18"/>
                  <a:gd name="T2" fmla="*/ 5 w 5"/>
                  <a:gd name="T3" fmla="*/ 0 h 18"/>
                  <a:gd name="T4" fmla="*/ 0 w 5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8">
                    <a:moveTo>
                      <a:pt x="0" y="18"/>
                    </a:moveTo>
                    <a:lnTo>
                      <a:pt x="5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0" name="Line 179"/>
              <p:cNvSpPr>
                <a:spLocks noChangeShapeType="1"/>
              </p:cNvSpPr>
              <p:nvPr/>
            </p:nvSpPr>
            <p:spPr bwMode="auto">
              <a:xfrm flipV="1">
                <a:off x="4905" y="3097"/>
                <a:ext cx="5" cy="1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1" name="Freeform 180"/>
              <p:cNvSpPr/>
              <p:nvPr/>
            </p:nvSpPr>
            <p:spPr bwMode="auto">
              <a:xfrm>
                <a:off x="4903" y="3096"/>
                <a:ext cx="9" cy="20"/>
              </a:xfrm>
              <a:custGeom>
                <a:avLst/>
                <a:gdLst>
                  <a:gd name="T0" fmla="*/ 5 w 9"/>
                  <a:gd name="T1" fmla="*/ 0 h 20"/>
                  <a:gd name="T2" fmla="*/ 9 w 9"/>
                  <a:gd name="T3" fmla="*/ 2 h 20"/>
                  <a:gd name="T4" fmla="*/ 4 w 9"/>
                  <a:gd name="T5" fmla="*/ 20 h 20"/>
                  <a:gd name="T6" fmla="*/ 0 w 9"/>
                  <a:gd name="T7" fmla="*/ 19 h 20"/>
                  <a:gd name="T8" fmla="*/ 5 w 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0">
                    <a:moveTo>
                      <a:pt x="5" y="0"/>
                    </a:moveTo>
                    <a:lnTo>
                      <a:pt x="9" y="2"/>
                    </a:lnTo>
                    <a:lnTo>
                      <a:pt x="4" y="20"/>
                    </a:lnTo>
                    <a:lnTo>
                      <a:pt x="0" y="1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2" name="Freeform 181"/>
              <p:cNvSpPr/>
              <p:nvPr/>
            </p:nvSpPr>
            <p:spPr bwMode="auto">
              <a:xfrm>
                <a:off x="4897" y="3104"/>
                <a:ext cx="2" cy="9"/>
              </a:xfrm>
              <a:custGeom>
                <a:avLst/>
                <a:gdLst>
                  <a:gd name="T0" fmla="*/ 0 w 2"/>
                  <a:gd name="T1" fmla="*/ 9 h 9"/>
                  <a:gd name="T2" fmla="*/ 2 w 2"/>
                  <a:gd name="T3" fmla="*/ 0 h 9"/>
                  <a:gd name="T4" fmla="*/ 0 w 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0" y="9"/>
                    </a:move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3" name="Line 182"/>
              <p:cNvSpPr>
                <a:spLocks noChangeShapeType="1"/>
              </p:cNvSpPr>
              <p:nvPr/>
            </p:nvSpPr>
            <p:spPr bwMode="auto">
              <a:xfrm flipV="1">
                <a:off x="4897" y="3104"/>
                <a:ext cx="2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4" name="Freeform 183"/>
              <p:cNvSpPr/>
              <p:nvPr/>
            </p:nvSpPr>
            <p:spPr bwMode="auto">
              <a:xfrm>
                <a:off x="4895" y="3103"/>
                <a:ext cx="6" cy="10"/>
              </a:xfrm>
              <a:custGeom>
                <a:avLst/>
                <a:gdLst>
                  <a:gd name="T0" fmla="*/ 2 w 6"/>
                  <a:gd name="T1" fmla="*/ 0 h 10"/>
                  <a:gd name="T2" fmla="*/ 6 w 6"/>
                  <a:gd name="T3" fmla="*/ 1 h 10"/>
                  <a:gd name="T4" fmla="*/ 4 w 6"/>
                  <a:gd name="T5" fmla="*/ 10 h 10"/>
                  <a:gd name="T6" fmla="*/ 0 w 6"/>
                  <a:gd name="T7" fmla="*/ 9 h 10"/>
                  <a:gd name="T8" fmla="*/ 2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lnTo>
                      <a:pt x="6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5" name="Freeform 184"/>
              <p:cNvSpPr/>
              <p:nvPr/>
            </p:nvSpPr>
            <p:spPr bwMode="auto">
              <a:xfrm>
                <a:off x="4889" y="3101"/>
                <a:ext cx="2" cy="9"/>
              </a:xfrm>
              <a:custGeom>
                <a:avLst/>
                <a:gdLst>
                  <a:gd name="T0" fmla="*/ 0 w 2"/>
                  <a:gd name="T1" fmla="*/ 9 h 9"/>
                  <a:gd name="T2" fmla="*/ 2 w 2"/>
                  <a:gd name="T3" fmla="*/ 0 h 9"/>
                  <a:gd name="T4" fmla="*/ 0 w 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0" y="9"/>
                    </a:move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6" name="Line 185"/>
              <p:cNvSpPr>
                <a:spLocks noChangeShapeType="1"/>
              </p:cNvSpPr>
              <p:nvPr/>
            </p:nvSpPr>
            <p:spPr bwMode="auto">
              <a:xfrm flipV="1">
                <a:off x="4889" y="3101"/>
                <a:ext cx="2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7" name="Freeform 186"/>
              <p:cNvSpPr/>
              <p:nvPr/>
            </p:nvSpPr>
            <p:spPr bwMode="auto">
              <a:xfrm>
                <a:off x="4887" y="3100"/>
                <a:ext cx="6" cy="11"/>
              </a:xfrm>
              <a:custGeom>
                <a:avLst/>
                <a:gdLst>
                  <a:gd name="T0" fmla="*/ 2 w 6"/>
                  <a:gd name="T1" fmla="*/ 0 h 11"/>
                  <a:gd name="T2" fmla="*/ 6 w 6"/>
                  <a:gd name="T3" fmla="*/ 2 h 11"/>
                  <a:gd name="T4" fmla="*/ 3 w 6"/>
                  <a:gd name="T5" fmla="*/ 11 h 11"/>
                  <a:gd name="T6" fmla="*/ 0 w 6"/>
                  <a:gd name="T7" fmla="*/ 10 h 11"/>
                  <a:gd name="T8" fmla="*/ 2 w 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lnTo>
                      <a:pt x="6" y="2"/>
                    </a:lnTo>
                    <a:lnTo>
                      <a:pt x="3" y="11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8" name="Freeform 187"/>
              <p:cNvSpPr/>
              <p:nvPr/>
            </p:nvSpPr>
            <p:spPr bwMode="auto">
              <a:xfrm>
                <a:off x="4881" y="3099"/>
                <a:ext cx="2" cy="9"/>
              </a:xfrm>
              <a:custGeom>
                <a:avLst/>
                <a:gdLst>
                  <a:gd name="T0" fmla="*/ 0 w 2"/>
                  <a:gd name="T1" fmla="*/ 9 h 9"/>
                  <a:gd name="T2" fmla="*/ 2 w 2"/>
                  <a:gd name="T3" fmla="*/ 0 h 9"/>
                  <a:gd name="T4" fmla="*/ 0 w 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0" y="9"/>
                    </a:move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9" name="Line 188"/>
              <p:cNvSpPr>
                <a:spLocks noChangeShapeType="1"/>
              </p:cNvSpPr>
              <p:nvPr/>
            </p:nvSpPr>
            <p:spPr bwMode="auto">
              <a:xfrm flipV="1">
                <a:off x="4881" y="3099"/>
                <a:ext cx="2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0" name="Freeform 189"/>
              <p:cNvSpPr/>
              <p:nvPr/>
            </p:nvSpPr>
            <p:spPr bwMode="auto">
              <a:xfrm>
                <a:off x="4879" y="3098"/>
                <a:ext cx="6" cy="10"/>
              </a:xfrm>
              <a:custGeom>
                <a:avLst/>
                <a:gdLst>
                  <a:gd name="T0" fmla="*/ 2 w 6"/>
                  <a:gd name="T1" fmla="*/ 0 h 10"/>
                  <a:gd name="T2" fmla="*/ 6 w 6"/>
                  <a:gd name="T3" fmla="*/ 1 h 10"/>
                  <a:gd name="T4" fmla="*/ 4 w 6"/>
                  <a:gd name="T5" fmla="*/ 10 h 10"/>
                  <a:gd name="T6" fmla="*/ 0 w 6"/>
                  <a:gd name="T7" fmla="*/ 9 h 10"/>
                  <a:gd name="T8" fmla="*/ 2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lnTo>
                      <a:pt x="6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1" name="Freeform 190"/>
              <p:cNvSpPr/>
              <p:nvPr/>
            </p:nvSpPr>
            <p:spPr bwMode="auto">
              <a:xfrm>
                <a:off x="4872" y="3096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2" name="Line 191"/>
              <p:cNvSpPr>
                <a:spLocks noChangeShapeType="1"/>
              </p:cNvSpPr>
              <p:nvPr/>
            </p:nvSpPr>
            <p:spPr bwMode="auto">
              <a:xfrm flipV="1">
                <a:off x="4872" y="3096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3" name="Freeform 192"/>
              <p:cNvSpPr/>
              <p:nvPr/>
            </p:nvSpPr>
            <p:spPr bwMode="auto">
              <a:xfrm>
                <a:off x="4871" y="3096"/>
                <a:ext cx="6" cy="10"/>
              </a:xfrm>
              <a:custGeom>
                <a:avLst/>
                <a:gdLst>
                  <a:gd name="T0" fmla="*/ 2 w 6"/>
                  <a:gd name="T1" fmla="*/ 0 h 10"/>
                  <a:gd name="T2" fmla="*/ 6 w 6"/>
                  <a:gd name="T3" fmla="*/ 1 h 10"/>
                  <a:gd name="T4" fmla="*/ 3 w 6"/>
                  <a:gd name="T5" fmla="*/ 10 h 10"/>
                  <a:gd name="T6" fmla="*/ 0 w 6"/>
                  <a:gd name="T7" fmla="*/ 9 h 10"/>
                  <a:gd name="T8" fmla="*/ 2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lnTo>
                      <a:pt x="6" y="1"/>
                    </a:lnTo>
                    <a:lnTo>
                      <a:pt x="3" y="10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4" name="Freeform 193"/>
              <p:cNvSpPr/>
              <p:nvPr/>
            </p:nvSpPr>
            <p:spPr bwMode="auto">
              <a:xfrm>
                <a:off x="4864" y="3094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5" name="Line 194"/>
              <p:cNvSpPr>
                <a:spLocks noChangeShapeType="1"/>
              </p:cNvSpPr>
              <p:nvPr/>
            </p:nvSpPr>
            <p:spPr bwMode="auto">
              <a:xfrm flipV="1">
                <a:off x="4864" y="3094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6" name="Freeform 195"/>
              <p:cNvSpPr/>
              <p:nvPr/>
            </p:nvSpPr>
            <p:spPr bwMode="auto">
              <a:xfrm>
                <a:off x="4862" y="3093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7" name="Freeform 196"/>
              <p:cNvSpPr/>
              <p:nvPr/>
            </p:nvSpPr>
            <p:spPr bwMode="auto">
              <a:xfrm>
                <a:off x="4856" y="3082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6 w 6"/>
                  <a:gd name="T3" fmla="*/ 0 h 18"/>
                  <a:gd name="T4" fmla="*/ 0 w 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8" name="Line 197"/>
              <p:cNvSpPr>
                <a:spLocks noChangeShapeType="1"/>
              </p:cNvSpPr>
              <p:nvPr/>
            </p:nvSpPr>
            <p:spPr bwMode="auto">
              <a:xfrm flipV="1">
                <a:off x="4856" y="3082"/>
                <a:ext cx="6" cy="1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9" name="Freeform 198"/>
              <p:cNvSpPr/>
              <p:nvPr/>
            </p:nvSpPr>
            <p:spPr bwMode="auto">
              <a:xfrm>
                <a:off x="4854" y="3082"/>
                <a:ext cx="10" cy="19"/>
              </a:xfrm>
              <a:custGeom>
                <a:avLst/>
                <a:gdLst>
                  <a:gd name="T0" fmla="*/ 6 w 10"/>
                  <a:gd name="T1" fmla="*/ 0 h 19"/>
                  <a:gd name="T2" fmla="*/ 10 w 10"/>
                  <a:gd name="T3" fmla="*/ 1 h 19"/>
                  <a:gd name="T4" fmla="*/ 4 w 10"/>
                  <a:gd name="T5" fmla="*/ 19 h 19"/>
                  <a:gd name="T6" fmla="*/ 0 w 10"/>
                  <a:gd name="T7" fmla="*/ 18 h 19"/>
                  <a:gd name="T8" fmla="*/ 6 w 1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9">
                    <a:moveTo>
                      <a:pt x="6" y="0"/>
                    </a:moveTo>
                    <a:lnTo>
                      <a:pt x="10" y="1"/>
                    </a:lnTo>
                    <a:lnTo>
                      <a:pt x="4" y="19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80" name="Freeform 199"/>
              <p:cNvSpPr/>
              <p:nvPr/>
            </p:nvSpPr>
            <p:spPr bwMode="auto">
              <a:xfrm>
                <a:off x="4848" y="3089"/>
                <a:ext cx="2" cy="9"/>
              </a:xfrm>
              <a:custGeom>
                <a:avLst/>
                <a:gdLst>
                  <a:gd name="T0" fmla="*/ 0 w 2"/>
                  <a:gd name="T1" fmla="*/ 9 h 9"/>
                  <a:gd name="T2" fmla="*/ 2 w 2"/>
                  <a:gd name="T3" fmla="*/ 0 h 9"/>
                  <a:gd name="T4" fmla="*/ 0 w 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0" y="9"/>
                    </a:move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81" name="Line 200"/>
              <p:cNvSpPr>
                <a:spLocks noChangeShapeType="1"/>
              </p:cNvSpPr>
              <p:nvPr/>
            </p:nvSpPr>
            <p:spPr bwMode="auto">
              <a:xfrm flipV="1">
                <a:off x="4848" y="3089"/>
                <a:ext cx="2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82" name="Freeform 201"/>
              <p:cNvSpPr/>
              <p:nvPr/>
            </p:nvSpPr>
            <p:spPr bwMode="auto">
              <a:xfrm>
                <a:off x="4846" y="3088"/>
                <a:ext cx="6" cy="10"/>
              </a:xfrm>
              <a:custGeom>
                <a:avLst/>
                <a:gdLst>
                  <a:gd name="T0" fmla="*/ 2 w 6"/>
                  <a:gd name="T1" fmla="*/ 0 h 10"/>
                  <a:gd name="T2" fmla="*/ 6 w 6"/>
                  <a:gd name="T3" fmla="*/ 1 h 10"/>
                  <a:gd name="T4" fmla="*/ 4 w 6"/>
                  <a:gd name="T5" fmla="*/ 10 h 10"/>
                  <a:gd name="T6" fmla="*/ 0 w 6"/>
                  <a:gd name="T7" fmla="*/ 9 h 10"/>
                  <a:gd name="T8" fmla="*/ 2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lnTo>
                      <a:pt x="6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83" name="Freeform 202"/>
              <p:cNvSpPr/>
              <p:nvPr/>
            </p:nvSpPr>
            <p:spPr bwMode="auto">
              <a:xfrm>
                <a:off x="4840" y="3086"/>
                <a:ext cx="2" cy="9"/>
              </a:xfrm>
              <a:custGeom>
                <a:avLst/>
                <a:gdLst>
                  <a:gd name="T0" fmla="*/ 0 w 2"/>
                  <a:gd name="T1" fmla="*/ 9 h 9"/>
                  <a:gd name="T2" fmla="*/ 2 w 2"/>
                  <a:gd name="T3" fmla="*/ 0 h 9"/>
                  <a:gd name="T4" fmla="*/ 0 w 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0" y="9"/>
                    </a:move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84" name="Line 203"/>
              <p:cNvSpPr>
                <a:spLocks noChangeShapeType="1"/>
              </p:cNvSpPr>
              <p:nvPr/>
            </p:nvSpPr>
            <p:spPr bwMode="auto">
              <a:xfrm flipV="1">
                <a:off x="4840" y="3086"/>
                <a:ext cx="2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85" name="Freeform 204"/>
              <p:cNvSpPr/>
              <p:nvPr/>
            </p:nvSpPr>
            <p:spPr bwMode="auto">
              <a:xfrm>
                <a:off x="4838" y="3086"/>
                <a:ext cx="6" cy="10"/>
              </a:xfrm>
              <a:custGeom>
                <a:avLst/>
                <a:gdLst>
                  <a:gd name="T0" fmla="*/ 2 w 6"/>
                  <a:gd name="T1" fmla="*/ 0 h 10"/>
                  <a:gd name="T2" fmla="*/ 6 w 6"/>
                  <a:gd name="T3" fmla="*/ 1 h 10"/>
                  <a:gd name="T4" fmla="*/ 4 w 6"/>
                  <a:gd name="T5" fmla="*/ 10 h 10"/>
                  <a:gd name="T6" fmla="*/ 0 w 6"/>
                  <a:gd name="T7" fmla="*/ 9 h 10"/>
                  <a:gd name="T8" fmla="*/ 2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lnTo>
                      <a:pt x="6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16" name="Group 406"/>
            <p:cNvGrpSpPr/>
            <p:nvPr/>
          </p:nvGrpSpPr>
          <p:grpSpPr bwMode="auto">
            <a:xfrm>
              <a:off x="1663" y="508"/>
              <a:ext cx="3195" cy="3802"/>
              <a:chOff x="1663" y="508"/>
              <a:chExt cx="3195" cy="3802"/>
            </a:xfrm>
          </p:grpSpPr>
          <p:sp>
            <p:nvSpPr>
              <p:cNvPr id="486" name="Freeform 206"/>
              <p:cNvSpPr/>
              <p:nvPr/>
            </p:nvSpPr>
            <p:spPr bwMode="auto">
              <a:xfrm>
                <a:off x="4831" y="3084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7" name="Line 207"/>
              <p:cNvSpPr>
                <a:spLocks noChangeShapeType="1"/>
              </p:cNvSpPr>
              <p:nvPr/>
            </p:nvSpPr>
            <p:spPr bwMode="auto">
              <a:xfrm flipV="1">
                <a:off x="4831" y="3084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8" name="Freeform 208"/>
              <p:cNvSpPr/>
              <p:nvPr/>
            </p:nvSpPr>
            <p:spPr bwMode="auto">
              <a:xfrm>
                <a:off x="4829" y="3083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9" name="Freeform 209"/>
              <p:cNvSpPr/>
              <p:nvPr/>
            </p:nvSpPr>
            <p:spPr bwMode="auto">
              <a:xfrm>
                <a:off x="4823" y="3081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0" name="Line 210"/>
              <p:cNvSpPr>
                <a:spLocks noChangeShapeType="1"/>
              </p:cNvSpPr>
              <p:nvPr/>
            </p:nvSpPr>
            <p:spPr bwMode="auto">
              <a:xfrm flipV="1">
                <a:off x="4823" y="3081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1" name="Freeform 211"/>
              <p:cNvSpPr/>
              <p:nvPr/>
            </p:nvSpPr>
            <p:spPr bwMode="auto">
              <a:xfrm>
                <a:off x="4821" y="3081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2" name="Freeform 212"/>
              <p:cNvSpPr/>
              <p:nvPr/>
            </p:nvSpPr>
            <p:spPr bwMode="auto">
              <a:xfrm>
                <a:off x="4815" y="3079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3" name="Line 213"/>
              <p:cNvSpPr>
                <a:spLocks noChangeShapeType="1"/>
              </p:cNvSpPr>
              <p:nvPr/>
            </p:nvSpPr>
            <p:spPr bwMode="auto">
              <a:xfrm flipV="1">
                <a:off x="4815" y="3079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4" name="Freeform 214"/>
              <p:cNvSpPr/>
              <p:nvPr/>
            </p:nvSpPr>
            <p:spPr bwMode="auto">
              <a:xfrm>
                <a:off x="4813" y="3078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5" name="Freeform 215"/>
              <p:cNvSpPr/>
              <p:nvPr/>
            </p:nvSpPr>
            <p:spPr bwMode="auto">
              <a:xfrm>
                <a:off x="4807" y="3067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6 w 6"/>
                  <a:gd name="T3" fmla="*/ 0 h 18"/>
                  <a:gd name="T4" fmla="*/ 0 w 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6" name="Line 216"/>
              <p:cNvSpPr>
                <a:spLocks noChangeShapeType="1"/>
              </p:cNvSpPr>
              <p:nvPr/>
            </p:nvSpPr>
            <p:spPr bwMode="auto">
              <a:xfrm flipV="1">
                <a:off x="4807" y="3067"/>
                <a:ext cx="6" cy="1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7" name="Freeform 217"/>
              <p:cNvSpPr/>
              <p:nvPr/>
            </p:nvSpPr>
            <p:spPr bwMode="auto">
              <a:xfrm>
                <a:off x="4805" y="3066"/>
                <a:ext cx="10" cy="20"/>
              </a:xfrm>
              <a:custGeom>
                <a:avLst/>
                <a:gdLst>
                  <a:gd name="T0" fmla="*/ 6 w 10"/>
                  <a:gd name="T1" fmla="*/ 0 h 20"/>
                  <a:gd name="T2" fmla="*/ 10 w 10"/>
                  <a:gd name="T3" fmla="*/ 2 h 20"/>
                  <a:gd name="T4" fmla="*/ 4 w 10"/>
                  <a:gd name="T5" fmla="*/ 20 h 20"/>
                  <a:gd name="T6" fmla="*/ 0 w 10"/>
                  <a:gd name="T7" fmla="*/ 19 h 20"/>
                  <a:gd name="T8" fmla="*/ 6 w 1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0">
                    <a:moveTo>
                      <a:pt x="6" y="0"/>
                    </a:moveTo>
                    <a:lnTo>
                      <a:pt x="10" y="2"/>
                    </a:lnTo>
                    <a:lnTo>
                      <a:pt x="4" y="20"/>
                    </a:lnTo>
                    <a:lnTo>
                      <a:pt x="0" y="1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8" name="Freeform 218"/>
              <p:cNvSpPr/>
              <p:nvPr/>
            </p:nvSpPr>
            <p:spPr bwMode="auto">
              <a:xfrm>
                <a:off x="4799" y="3074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9" name="Line 219"/>
              <p:cNvSpPr>
                <a:spLocks noChangeShapeType="1"/>
              </p:cNvSpPr>
              <p:nvPr/>
            </p:nvSpPr>
            <p:spPr bwMode="auto">
              <a:xfrm flipV="1">
                <a:off x="4799" y="3074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0" name="Freeform 220"/>
              <p:cNvSpPr/>
              <p:nvPr/>
            </p:nvSpPr>
            <p:spPr bwMode="auto">
              <a:xfrm>
                <a:off x="4797" y="3073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1" name="Freeform 221"/>
              <p:cNvSpPr/>
              <p:nvPr/>
            </p:nvSpPr>
            <p:spPr bwMode="auto">
              <a:xfrm>
                <a:off x="4791" y="3071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2" name="Line 222"/>
              <p:cNvSpPr>
                <a:spLocks noChangeShapeType="1"/>
              </p:cNvSpPr>
              <p:nvPr/>
            </p:nvSpPr>
            <p:spPr bwMode="auto">
              <a:xfrm flipV="1">
                <a:off x="4791" y="3071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3" name="Freeform 223"/>
              <p:cNvSpPr/>
              <p:nvPr/>
            </p:nvSpPr>
            <p:spPr bwMode="auto">
              <a:xfrm>
                <a:off x="4789" y="3071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4" name="Freeform 224"/>
              <p:cNvSpPr/>
              <p:nvPr/>
            </p:nvSpPr>
            <p:spPr bwMode="auto">
              <a:xfrm>
                <a:off x="4783" y="3069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5" name="Line 225"/>
              <p:cNvSpPr>
                <a:spLocks noChangeShapeType="1"/>
              </p:cNvSpPr>
              <p:nvPr/>
            </p:nvSpPr>
            <p:spPr bwMode="auto">
              <a:xfrm flipV="1">
                <a:off x="4783" y="3069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6" name="Freeform 226"/>
              <p:cNvSpPr/>
              <p:nvPr/>
            </p:nvSpPr>
            <p:spPr bwMode="auto">
              <a:xfrm>
                <a:off x="4781" y="3068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7" name="Freeform 227"/>
              <p:cNvSpPr/>
              <p:nvPr/>
            </p:nvSpPr>
            <p:spPr bwMode="auto">
              <a:xfrm>
                <a:off x="4775" y="3066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8" name="Line 228"/>
              <p:cNvSpPr>
                <a:spLocks noChangeShapeType="1"/>
              </p:cNvSpPr>
              <p:nvPr/>
            </p:nvSpPr>
            <p:spPr bwMode="auto">
              <a:xfrm flipV="1">
                <a:off x="4775" y="3066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9" name="Freeform 229"/>
              <p:cNvSpPr/>
              <p:nvPr/>
            </p:nvSpPr>
            <p:spPr bwMode="auto">
              <a:xfrm>
                <a:off x="4773" y="3066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0" name="Freeform 230"/>
              <p:cNvSpPr/>
              <p:nvPr/>
            </p:nvSpPr>
            <p:spPr bwMode="auto">
              <a:xfrm>
                <a:off x="4767" y="3064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1" name="Line 231"/>
              <p:cNvSpPr>
                <a:spLocks noChangeShapeType="1"/>
              </p:cNvSpPr>
              <p:nvPr/>
            </p:nvSpPr>
            <p:spPr bwMode="auto">
              <a:xfrm flipV="1">
                <a:off x="4767" y="3064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2" name="Freeform 232"/>
              <p:cNvSpPr/>
              <p:nvPr/>
            </p:nvSpPr>
            <p:spPr bwMode="auto">
              <a:xfrm>
                <a:off x="4765" y="3063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2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2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3" name="Freeform 233"/>
              <p:cNvSpPr/>
              <p:nvPr/>
            </p:nvSpPr>
            <p:spPr bwMode="auto">
              <a:xfrm>
                <a:off x="4759" y="3052"/>
                <a:ext cx="5" cy="18"/>
              </a:xfrm>
              <a:custGeom>
                <a:avLst/>
                <a:gdLst>
                  <a:gd name="T0" fmla="*/ 0 w 5"/>
                  <a:gd name="T1" fmla="*/ 18 h 18"/>
                  <a:gd name="T2" fmla="*/ 5 w 5"/>
                  <a:gd name="T3" fmla="*/ 0 h 18"/>
                  <a:gd name="T4" fmla="*/ 0 w 5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8">
                    <a:moveTo>
                      <a:pt x="0" y="18"/>
                    </a:moveTo>
                    <a:lnTo>
                      <a:pt x="5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4" name="Line 234"/>
              <p:cNvSpPr>
                <a:spLocks noChangeShapeType="1"/>
              </p:cNvSpPr>
              <p:nvPr/>
            </p:nvSpPr>
            <p:spPr bwMode="auto">
              <a:xfrm flipV="1">
                <a:off x="4759" y="3052"/>
                <a:ext cx="5" cy="1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5" name="Freeform 235"/>
              <p:cNvSpPr/>
              <p:nvPr/>
            </p:nvSpPr>
            <p:spPr bwMode="auto">
              <a:xfrm>
                <a:off x="4757" y="3052"/>
                <a:ext cx="9" cy="19"/>
              </a:xfrm>
              <a:custGeom>
                <a:avLst/>
                <a:gdLst>
                  <a:gd name="T0" fmla="*/ 5 w 9"/>
                  <a:gd name="T1" fmla="*/ 0 h 19"/>
                  <a:gd name="T2" fmla="*/ 9 w 9"/>
                  <a:gd name="T3" fmla="*/ 1 h 19"/>
                  <a:gd name="T4" fmla="*/ 4 w 9"/>
                  <a:gd name="T5" fmla="*/ 19 h 19"/>
                  <a:gd name="T6" fmla="*/ 0 w 9"/>
                  <a:gd name="T7" fmla="*/ 18 h 19"/>
                  <a:gd name="T8" fmla="*/ 5 w 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9">
                    <a:moveTo>
                      <a:pt x="5" y="0"/>
                    </a:moveTo>
                    <a:lnTo>
                      <a:pt x="9" y="1"/>
                    </a:lnTo>
                    <a:lnTo>
                      <a:pt x="4" y="19"/>
                    </a:lnTo>
                    <a:lnTo>
                      <a:pt x="0" y="1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6" name="Freeform 236"/>
              <p:cNvSpPr/>
              <p:nvPr/>
            </p:nvSpPr>
            <p:spPr bwMode="auto">
              <a:xfrm>
                <a:off x="2264" y="1555"/>
                <a:ext cx="12" cy="7"/>
              </a:xfrm>
              <a:custGeom>
                <a:avLst/>
                <a:gdLst>
                  <a:gd name="T0" fmla="*/ 1 w 12"/>
                  <a:gd name="T1" fmla="*/ 0 h 7"/>
                  <a:gd name="T2" fmla="*/ 12 w 12"/>
                  <a:gd name="T3" fmla="*/ 2 h 7"/>
                  <a:gd name="T4" fmla="*/ 12 w 12"/>
                  <a:gd name="T5" fmla="*/ 7 h 7"/>
                  <a:gd name="T6" fmla="*/ 0 w 12"/>
                  <a:gd name="T7" fmla="*/ 5 h 7"/>
                  <a:gd name="T8" fmla="*/ 1 w 1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" y="0"/>
                    </a:moveTo>
                    <a:lnTo>
                      <a:pt x="12" y="2"/>
                    </a:lnTo>
                    <a:lnTo>
                      <a:pt x="12" y="7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BF6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7" name="Freeform 237"/>
              <p:cNvSpPr/>
              <p:nvPr/>
            </p:nvSpPr>
            <p:spPr bwMode="auto">
              <a:xfrm>
                <a:off x="2223" y="1550"/>
                <a:ext cx="124" cy="101"/>
              </a:xfrm>
              <a:custGeom>
                <a:avLst/>
                <a:gdLst>
                  <a:gd name="T0" fmla="*/ 514 w 568"/>
                  <a:gd name="T1" fmla="*/ 431 h 460"/>
                  <a:gd name="T2" fmla="*/ 493 w 568"/>
                  <a:gd name="T3" fmla="*/ 458 h 460"/>
                  <a:gd name="T4" fmla="*/ 186 w 568"/>
                  <a:gd name="T5" fmla="*/ 408 h 460"/>
                  <a:gd name="T6" fmla="*/ 188 w 568"/>
                  <a:gd name="T7" fmla="*/ 393 h 460"/>
                  <a:gd name="T8" fmla="*/ 161 w 568"/>
                  <a:gd name="T9" fmla="*/ 389 h 460"/>
                  <a:gd name="T10" fmla="*/ 159 w 568"/>
                  <a:gd name="T11" fmla="*/ 403 h 460"/>
                  <a:gd name="T12" fmla="*/ 60 w 568"/>
                  <a:gd name="T13" fmla="*/ 387 h 460"/>
                  <a:gd name="T14" fmla="*/ 0 w 568"/>
                  <a:gd name="T15" fmla="*/ 292 h 460"/>
                  <a:gd name="T16" fmla="*/ 47 w 568"/>
                  <a:gd name="T17" fmla="*/ 0 h 460"/>
                  <a:gd name="T18" fmla="*/ 183 w 568"/>
                  <a:gd name="T19" fmla="*/ 22 h 460"/>
                  <a:gd name="T20" fmla="*/ 181 w 568"/>
                  <a:gd name="T21" fmla="*/ 34 h 460"/>
                  <a:gd name="T22" fmla="*/ 305 w 568"/>
                  <a:gd name="T23" fmla="*/ 54 h 460"/>
                  <a:gd name="T24" fmla="*/ 307 w 568"/>
                  <a:gd name="T25" fmla="*/ 42 h 460"/>
                  <a:gd name="T26" fmla="*/ 531 w 568"/>
                  <a:gd name="T27" fmla="*/ 78 h 460"/>
                  <a:gd name="T28" fmla="*/ 564 w 568"/>
                  <a:gd name="T29" fmla="*/ 127 h 460"/>
                  <a:gd name="T30" fmla="*/ 514 w 568"/>
                  <a:gd name="T31" fmla="*/ 431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8" h="460">
                    <a:moveTo>
                      <a:pt x="514" y="431"/>
                    </a:moveTo>
                    <a:cubicBezTo>
                      <a:pt x="514" y="431"/>
                      <a:pt x="505" y="460"/>
                      <a:pt x="493" y="458"/>
                    </a:cubicBezTo>
                    <a:cubicBezTo>
                      <a:pt x="186" y="408"/>
                      <a:pt x="186" y="408"/>
                      <a:pt x="186" y="408"/>
                    </a:cubicBezTo>
                    <a:cubicBezTo>
                      <a:pt x="188" y="393"/>
                      <a:pt x="188" y="393"/>
                      <a:pt x="188" y="393"/>
                    </a:cubicBezTo>
                    <a:cubicBezTo>
                      <a:pt x="161" y="389"/>
                      <a:pt x="161" y="389"/>
                      <a:pt x="161" y="389"/>
                    </a:cubicBezTo>
                    <a:cubicBezTo>
                      <a:pt x="159" y="403"/>
                      <a:pt x="159" y="403"/>
                      <a:pt x="159" y="403"/>
                    </a:cubicBezTo>
                    <a:cubicBezTo>
                      <a:pt x="60" y="387"/>
                      <a:pt x="60" y="387"/>
                      <a:pt x="60" y="387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183" y="22"/>
                      <a:pt x="183" y="22"/>
                      <a:pt x="183" y="22"/>
                    </a:cubicBezTo>
                    <a:cubicBezTo>
                      <a:pt x="181" y="34"/>
                      <a:pt x="181" y="34"/>
                      <a:pt x="181" y="34"/>
                    </a:cubicBezTo>
                    <a:cubicBezTo>
                      <a:pt x="305" y="54"/>
                      <a:pt x="305" y="54"/>
                      <a:pt x="305" y="54"/>
                    </a:cubicBezTo>
                    <a:cubicBezTo>
                      <a:pt x="307" y="42"/>
                      <a:pt x="307" y="42"/>
                      <a:pt x="307" y="42"/>
                    </a:cubicBezTo>
                    <a:cubicBezTo>
                      <a:pt x="531" y="78"/>
                      <a:pt x="531" y="78"/>
                      <a:pt x="531" y="78"/>
                    </a:cubicBezTo>
                    <a:cubicBezTo>
                      <a:pt x="531" y="78"/>
                      <a:pt x="568" y="102"/>
                      <a:pt x="564" y="127"/>
                    </a:cubicBezTo>
                    <a:lnTo>
                      <a:pt x="514" y="431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8" name="Freeform 238"/>
              <p:cNvSpPr/>
              <p:nvPr/>
            </p:nvSpPr>
            <p:spPr bwMode="auto">
              <a:xfrm>
                <a:off x="2237" y="1621"/>
                <a:ext cx="18" cy="9"/>
              </a:xfrm>
              <a:custGeom>
                <a:avLst/>
                <a:gdLst>
                  <a:gd name="T0" fmla="*/ 1 w 18"/>
                  <a:gd name="T1" fmla="*/ 0 h 9"/>
                  <a:gd name="T2" fmla="*/ 18 w 18"/>
                  <a:gd name="T3" fmla="*/ 2 h 9"/>
                  <a:gd name="T4" fmla="*/ 17 w 18"/>
                  <a:gd name="T5" fmla="*/ 9 h 9"/>
                  <a:gd name="T6" fmla="*/ 0 w 18"/>
                  <a:gd name="T7" fmla="*/ 6 h 9"/>
                  <a:gd name="T8" fmla="*/ 1 w 1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9">
                    <a:moveTo>
                      <a:pt x="1" y="0"/>
                    </a:moveTo>
                    <a:lnTo>
                      <a:pt x="18" y="2"/>
                    </a:lnTo>
                    <a:lnTo>
                      <a:pt x="17" y="9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9" name="Freeform 239"/>
              <p:cNvSpPr/>
              <p:nvPr/>
            </p:nvSpPr>
            <p:spPr bwMode="auto">
              <a:xfrm>
                <a:off x="2230" y="1612"/>
                <a:ext cx="18" cy="8"/>
              </a:xfrm>
              <a:custGeom>
                <a:avLst/>
                <a:gdLst>
                  <a:gd name="T0" fmla="*/ 1 w 18"/>
                  <a:gd name="T1" fmla="*/ 0 h 8"/>
                  <a:gd name="T2" fmla="*/ 18 w 18"/>
                  <a:gd name="T3" fmla="*/ 3 h 8"/>
                  <a:gd name="T4" fmla="*/ 17 w 18"/>
                  <a:gd name="T5" fmla="*/ 8 h 8"/>
                  <a:gd name="T6" fmla="*/ 0 w 18"/>
                  <a:gd name="T7" fmla="*/ 5 h 8"/>
                  <a:gd name="T8" fmla="*/ 1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" y="0"/>
                    </a:moveTo>
                    <a:lnTo>
                      <a:pt x="18" y="3"/>
                    </a:lnTo>
                    <a:lnTo>
                      <a:pt x="17" y="8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0" name="Freeform 240"/>
              <p:cNvSpPr/>
              <p:nvPr/>
            </p:nvSpPr>
            <p:spPr bwMode="auto">
              <a:xfrm>
                <a:off x="2231" y="1605"/>
                <a:ext cx="18" cy="8"/>
              </a:xfrm>
              <a:custGeom>
                <a:avLst/>
                <a:gdLst>
                  <a:gd name="T0" fmla="*/ 1 w 18"/>
                  <a:gd name="T1" fmla="*/ 0 h 8"/>
                  <a:gd name="T2" fmla="*/ 18 w 18"/>
                  <a:gd name="T3" fmla="*/ 3 h 8"/>
                  <a:gd name="T4" fmla="*/ 17 w 18"/>
                  <a:gd name="T5" fmla="*/ 8 h 8"/>
                  <a:gd name="T6" fmla="*/ 0 w 18"/>
                  <a:gd name="T7" fmla="*/ 5 h 8"/>
                  <a:gd name="T8" fmla="*/ 1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" y="0"/>
                    </a:moveTo>
                    <a:lnTo>
                      <a:pt x="18" y="3"/>
                    </a:lnTo>
                    <a:lnTo>
                      <a:pt x="17" y="8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1" name="Freeform 241"/>
              <p:cNvSpPr/>
              <p:nvPr/>
            </p:nvSpPr>
            <p:spPr bwMode="auto">
              <a:xfrm>
                <a:off x="2232" y="1598"/>
                <a:ext cx="18" cy="8"/>
              </a:xfrm>
              <a:custGeom>
                <a:avLst/>
                <a:gdLst>
                  <a:gd name="T0" fmla="*/ 1 w 18"/>
                  <a:gd name="T1" fmla="*/ 0 h 8"/>
                  <a:gd name="T2" fmla="*/ 18 w 18"/>
                  <a:gd name="T3" fmla="*/ 3 h 8"/>
                  <a:gd name="T4" fmla="*/ 17 w 18"/>
                  <a:gd name="T5" fmla="*/ 8 h 8"/>
                  <a:gd name="T6" fmla="*/ 0 w 18"/>
                  <a:gd name="T7" fmla="*/ 5 h 8"/>
                  <a:gd name="T8" fmla="*/ 1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" y="0"/>
                    </a:moveTo>
                    <a:lnTo>
                      <a:pt x="18" y="3"/>
                    </a:lnTo>
                    <a:lnTo>
                      <a:pt x="17" y="8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2" name="Freeform 242"/>
              <p:cNvSpPr/>
              <p:nvPr/>
            </p:nvSpPr>
            <p:spPr bwMode="auto">
              <a:xfrm>
                <a:off x="2234" y="1591"/>
                <a:ext cx="17" cy="8"/>
              </a:xfrm>
              <a:custGeom>
                <a:avLst/>
                <a:gdLst>
                  <a:gd name="T0" fmla="*/ 0 w 17"/>
                  <a:gd name="T1" fmla="*/ 0 h 8"/>
                  <a:gd name="T2" fmla="*/ 17 w 17"/>
                  <a:gd name="T3" fmla="*/ 3 h 8"/>
                  <a:gd name="T4" fmla="*/ 17 w 17"/>
                  <a:gd name="T5" fmla="*/ 8 h 8"/>
                  <a:gd name="T6" fmla="*/ 0 w 17"/>
                  <a:gd name="T7" fmla="*/ 5 h 8"/>
                  <a:gd name="T8" fmla="*/ 0 w 1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17" y="3"/>
                    </a:lnTo>
                    <a:lnTo>
                      <a:pt x="17" y="8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C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3" name="Freeform 243"/>
              <p:cNvSpPr/>
              <p:nvPr/>
            </p:nvSpPr>
            <p:spPr bwMode="auto">
              <a:xfrm>
                <a:off x="2235" y="1584"/>
                <a:ext cx="18" cy="8"/>
              </a:xfrm>
              <a:custGeom>
                <a:avLst/>
                <a:gdLst>
                  <a:gd name="T0" fmla="*/ 1 w 18"/>
                  <a:gd name="T1" fmla="*/ 0 h 8"/>
                  <a:gd name="T2" fmla="*/ 18 w 18"/>
                  <a:gd name="T3" fmla="*/ 3 h 8"/>
                  <a:gd name="T4" fmla="*/ 17 w 18"/>
                  <a:gd name="T5" fmla="*/ 8 h 8"/>
                  <a:gd name="T6" fmla="*/ 0 w 18"/>
                  <a:gd name="T7" fmla="*/ 5 h 8"/>
                  <a:gd name="T8" fmla="*/ 1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" y="0"/>
                    </a:moveTo>
                    <a:lnTo>
                      <a:pt x="18" y="3"/>
                    </a:lnTo>
                    <a:lnTo>
                      <a:pt x="17" y="8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4" name="Freeform 244"/>
              <p:cNvSpPr/>
              <p:nvPr/>
            </p:nvSpPr>
            <p:spPr bwMode="auto">
              <a:xfrm>
                <a:off x="2236" y="1577"/>
                <a:ext cx="18" cy="8"/>
              </a:xfrm>
              <a:custGeom>
                <a:avLst/>
                <a:gdLst>
                  <a:gd name="T0" fmla="*/ 1 w 18"/>
                  <a:gd name="T1" fmla="*/ 0 h 8"/>
                  <a:gd name="T2" fmla="*/ 18 w 18"/>
                  <a:gd name="T3" fmla="*/ 3 h 8"/>
                  <a:gd name="T4" fmla="*/ 17 w 18"/>
                  <a:gd name="T5" fmla="*/ 8 h 8"/>
                  <a:gd name="T6" fmla="*/ 0 w 18"/>
                  <a:gd name="T7" fmla="*/ 5 h 8"/>
                  <a:gd name="T8" fmla="*/ 1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" y="0"/>
                    </a:moveTo>
                    <a:lnTo>
                      <a:pt x="18" y="3"/>
                    </a:lnTo>
                    <a:lnTo>
                      <a:pt x="17" y="8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5" name="Freeform 245"/>
              <p:cNvSpPr/>
              <p:nvPr/>
            </p:nvSpPr>
            <p:spPr bwMode="auto">
              <a:xfrm>
                <a:off x="2237" y="1570"/>
                <a:ext cx="18" cy="8"/>
              </a:xfrm>
              <a:custGeom>
                <a:avLst/>
                <a:gdLst>
                  <a:gd name="T0" fmla="*/ 1 w 18"/>
                  <a:gd name="T1" fmla="*/ 0 h 8"/>
                  <a:gd name="T2" fmla="*/ 18 w 18"/>
                  <a:gd name="T3" fmla="*/ 3 h 8"/>
                  <a:gd name="T4" fmla="*/ 17 w 18"/>
                  <a:gd name="T5" fmla="*/ 8 h 8"/>
                  <a:gd name="T6" fmla="*/ 0 w 18"/>
                  <a:gd name="T7" fmla="*/ 5 h 8"/>
                  <a:gd name="T8" fmla="*/ 1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" y="0"/>
                    </a:moveTo>
                    <a:lnTo>
                      <a:pt x="18" y="3"/>
                    </a:lnTo>
                    <a:lnTo>
                      <a:pt x="17" y="8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6" name="Freeform 246"/>
              <p:cNvSpPr/>
              <p:nvPr/>
            </p:nvSpPr>
            <p:spPr bwMode="auto">
              <a:xfrm>
                <a:off x="2238" y="1563"/>
                <a:ext cx="18" cy="8"/>
              </a:xfrm>
              <a:custGeom>
                <a:avLst/>
                <a:gdLst>
                  <a:gd name="T0" fmla="*/ 1 w 18"/>
                  <a:gd name="T1" fmla="*/ 0 h 8"/>
                  <a:gd name="T2" fmla="*/ 18 w 18"/>
                  <a:gd name="T3" fmla="*/ 3 h 8"/>
                  <a:gd name="T4" fmla="*/ 17 w 18"/>
                  <a:gd name="T5" fmla="*/ 8 h 8"/>
                  <a:gd name="T6" fmla="*/ 0 w 18"/>
                  <a:gd name="T7" fmla="*/ 5 h 8"/>
                  <a:gd name="T8" fmla="*/ 1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" y="0"/>
                    </a:moveTo>
                    <a:lnTo>
                      <a:pt x="18" y="3"/>
                    </a:lnTo>
                    <a:lnTo>
                      <a:pt x="17" y="8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7" name="Freeform 247"/>
              <p:cNvSpPr/>
              <p:nvPr/>
            </p:nvSpPr>
            <p:spPr bwMode="auto">
              <a:xfrm>
                <a:off x="2239" y="1556"/>
                <a:ext cx="18" cy="8"/>
              </a:xfrm>
              <a:custGeom>
                <a:avLst/>
                <a:gdLst>
                  <a:gd name="T0" fmla="*/ 1 w 18"/>
                  <a:gd name="T1" fmla="*/ 0 h 8"/>
                  <a:gd name="T2" fmla="*/ 18 w 18"/>
                  <a:gd name="T3" fmla="*/ 3 h 8"/>
                  <a:gd name="T4" fmla="*/ 17 w 18"/>
                  <a:gd name="T5" fmla="*/ 8 h 8"/>
                  <a:gd name="T6" fmla="*/ 0 w 18"/>
                  <a:gd name="T7" fmla="*/ 5 h 8"/>
                  <a:gd name="T8" fmla="*/ 1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" y="0"/>
                    </a:moveTo>
                    <a:lnTo>
                      <a:pt x="18" y="3"/>
                    </a:lnTo>
                    <a:lnTo>
                      <a:pt x="17" y="8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8" name="Freeform 248"/>
              <p:cNvSpPr/>
              <p:nvPr/>
            </p:nvSpPr>
            <p:spPr bwMode="auto">
              <a:xfrm>
                <a:off x="2281" y="1567"/>
                <a:ext cx="58" cy="76"/>
              </a:xfrm>
              <a:custGeom>
                <a:avLst/>
                <a:gdLst>
                  <a:gd name="T0" fmla="*/ 11 w 58"/>
                  <a:gd name="T1" fmla="*/ 0 h 76"/>
                  <a:gd name="T2" fmla="*/ 58 w 58"/>
                  <a:gd name="T3" fmla="*/ 8 h 76"/>
                  <a:gd name="T4" fmla="*/ 47 w 58"/>
                  <a:gd name="T5" fmla="*/ 76 h 76"/>
                  <a:gd name="T6" fmla="*/ 0 w 58"/>
                  <a:gd name="T7" fmla="*/ 68 h 76"/>
                  <a:gd name="T8" fmla="*/ 11 w 58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76">
                    <a:moveTo>
                      <a:pt x="11" y="0"/>
                    </a:moveTo>
                    <a:lnTo>
                      <a:pt x="58" y="8"/>
                    </a:lnTo>
                    <a:lnTo>
                      <a:pt x="47" y="76"/>
                    </a:lnTo>
                    <a:lnTo>
                      <a:pt x="0" y="6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E5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9" name="Freeform 249"/>
              <p:cNvSpPr/>
              <p:nvPr/>
            </p:nvSpPr>
            <p:spPr bwMode="auto">
              <a:xfrm>
                <a:off x="2288" y="1571"/>
                <a:ext cx="13" cy="63"/>
              </a:xfrm>
              <a:custGeom>
                <a:avLst/>
                <a:gdLst>
                  <a:gd name="T0" fmla="*/ 13 w 13"/>
                  <a:gd name="T1" fmla="*/ 0 h 63"/>
                  <a:gd name="T2" fmla="*/ 3 w 13"/>
                  <a:gd name="T3" fmla="*/ 63 h 63"/>
                  <a:gd name="T4" fmla="*/ 0 w 13"/>
                  <a:gd name="T5" fmla="*/ 63 h 63"/>
                  <a:gd name="T6" fmla="*/ 10 w 13"/>
                  <a:gd name="T7" fmla="*/ 0 h 63"/>
                  <a:gd name="T8" fmla="*/ 13 w 13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3">
                    <a:moveTo>
                      <a:pt x="13" y="0"/>
                    </a:moveTo>
                    <a:lnTo>
                      <a:pt x="3" y="63"/>
                    </a:lnTo>
                    <a:lnTo>
                      <a:pt x="0" y="63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BB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0" name="Freeform 250"/>
              <p:cNvSpPr/>
              <p:nvPr/>
            </p:nvSpPr>
            <p:spPr bwMode="auto">
              <a:xfrm>
                <a:off x="2298" y="1572"/>
                <a:ext cx="14" cy="64"/>
              </a:xfrm>
              <a:custGeom>
                <a:avLst/>
                <a:gdLst>
                  <a:gd name="T0" fmla="*/ 14 w 14"/>
                  <a:gd name="T1" fmla="*/ 1 h 64"/>
                  <a:gd name="T2" fmla="*/ 3 w 14"/>
                  <a:gd name="T3" fmla="*/ 64 h 64"/>
                  <a:gd name="T4" fmla="*/ 0 w 14"/>
                  <a:gd name="T5" fmla="*/ 63 h 64"/>
                  <a:gd name="T6" fmla="*/ 11 w 14"/>
                  <a:gd name="T7" fmla="*/ 0 h 64"/>
                  <a:gd name="T8" fmla="*/ 14 w 14"/>
                  <a:gd name="T9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4">
                    <a:moveTo>
                      <a:pt x="14" y="1"/>
                    </a:moveTo>
                    <a:lnTo>
                      <a:pt x="3" y="64"/>
                    </a:lnTo>
                    <a:lnTo>
                      <a:pt x="0" y="63"/>
                    </a:lnTo>
                    <a:lnTo>
                      <a:pt x="11" y="0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BBB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1" name="Freeform 251"/>
              <p:cNvSpPr/>
              <p:nvPr/>
            </p:nvSpPr>
            <p:spPr bwMode="auto">
              <a:xfrm>
                <a:off x="2309" y="1574"/>
                <a:ext cx="14" cy="64"/>
              </a:xfrm>
              <a:custGeom>
                <a:avLst/>
                <a:gdLst>
                  <a:gd name="T0" fmla="*/ 14 w 14"/>
                  <a:gd name="T1" fmla="*/ 1 h 64"/>
                  <a:gd name="T2" fmla="*/ 3 w 14"/>
                  <a:gd name="T3" fmla="*/ 64 h 64"/>
                  <a:gd name="T4" fmla="*/ 0 w 14"/>
                  <a:gd name="T5" fmla="*/ 63 h 64"/>
                  <a:gd name="T6" fmla="*/ 11 w 14"/>
                  <a:gd name="T7" fmla="*/ 0 h 64"/>
                  <a:gd name="T8" fmla="*/ 14 w 14"/>
                  <a:gd name="T9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4">
                    <a:moveTo>
                      <a:pt x="14" y="1"/>
                    </a:moveTo>
                    <a:lnTo>
                      <a:pt x="3" y="64"/>
                    </a:lnTo>
                    <a:lnTo>
                      <a:pt x="0" y="63"/>
                    </a:lnTo>
                    <a:lnTo>
                      <a:pt x="11" y="0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BBB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2" name="Freeform 252"/>
              <p:cNvSpPr/>
              <p:nvPr/>
            </p:nvSpPr>
            <p:spPr bwMode="auto">
              <a:xfrm>
                <a:off x="2320" y="1576"/>
                <a:ext cx="13" cy="63"/>
              </a:xfrm>
              <a:custGeom>
                <a:avLst/>
                <a:gdLst>
                  <a:gd name="T0" fmla="*/ 13 w 13"/>
                  <a:gd name="T1" fmla="*/ 0 h 63"/>
                  <a:gd name="T2" fmla="*/ 3 w 13"/>
                  <a:gd name="T3" fmla="*/ 63 h 63"/>
                  <a:gd name="T4" fmla="*/ 0 w 13"/>
                  <a:gd name="T5" fmla="*/ 63 h 63"/>
                  <a:gd name="T6" fmla="*/ 11 w 13"/>
                  <a:gd name="T7" fmla="*/ 0 h 63"/>
                  <a:gd name="T8" fmla="*/ 13 w 13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3">
                    <a:moveTo>
                      <a:pt x="13" y="0"/>
                    </a:moveTo>
                    <a:lnTo>
                      <a:pt x="3" y="63"/>
                    </a:lnTo>
                    <a:lnTo>
                      <a:pt x="0" y="63"/>
                    </a:lnTo>
                    <a:lnTo>
                      <a:pt x="11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BB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3" name="Freeform 253"/>
              <p:cNvSpPr/>
              <p:nvPr/>
            </p:nvSpPr>
            <p:spPr bwMode="auto">
              <a:xfrm>
                <a:off x="3098" y="3075"/>
                <a:ext cx="1162" cy="521"/>
              </a:xfrm>
              <a:custGeom>
                <a:avLst/>
                <a:gdLst>
                  <a:gd name="T0" fmla="*/ 5299 w 5299"/>
                  <a:gd name="T1" fmla="*/ 2083 h 2378"/>
                  <a:gd name="T2" fmla="*/ 5003 w 5299"/>
                  <a:gd name="T3" fmla="*/ 2378 h 2378"/>
                  <a:gd name="T4" fmla="*/ 295 w 5299"/>
                  <a:gd name="T5" fmla="*/ 2378 h 2378"/>
                  <a:gd name="T6" fmla="*/ 0 w 5299"/>
                  <a:gd name="T7" fmla="*/ 2083 h 2378"/>
                  <a:gd name="T8" fmla="*/ 0 w 5299"/>
                  <a:gd name="T9" fmla="*/ 295 h 2378"/>
                  <a:gd name="T10" fmla="*/ 295 w 5299"/>
                  <a:gd name="T11" fmla="*/ 0 h 2378"/>
                  <a:gd name="T12" fmla="*/ 5003 w 5299"/>
                  <a:gd name="T13" fmla="*/ 0 h 2378"/>
                  <a:gd name="T14" fmla="*/ 5299 w 5299"/>
                  <a:gd name="T15" fmla="*/ 295 h 2378"/>
                  <a:gd name="T16" fmla="*/ 5299 w 5299"/>
                  <a:gd name="T17" fmla="*/ 2083 h 2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9" h="2378">
                    <a:moveTo>
                      <a:pt x="5299" y="2083"/>
                    </a:moveTo>
                    <a:cubicBezTo>
                      <a:pt x="5299" y="2246"/>
                      <a:pt x="5166" y="2378"/>
                      <a:pt x="5003" y="2378"/>
                    </a:cubicBezTo>
                    <a:cubicBezTo>
                      <a:pt x="295" y="2378"/>
                      <a:pt x="295" y="2378"/>
                      <a:pt x="295" y="2378"/>
                    </a:cubicBezTo>
                    <a:cubicBezTo>
                      <a:pt x="133" y="2378"/>
                      <a:pt x="0" y="2246"/>
                      <a:pt x="0" y="2083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132"/>
                      <a:pt x="133" y="0"/>
                      <a:pt x="295" y="0"/>
                    </a:cubicBezTo>
                    <a:cubicBezTo>
                      <a:pt x="5003" y="0"/>
                      <a:pt x="5003" y="0"/>
                      <a:pt x="5003" y="0"/>
                    </a:cubicBezTo>
                    <a:cubicBezTo>
                      <a:pt x="5166" y="0"/>
                      <a:pt x="5299" y="132"/>
                      <a:pt x="5299" y="295"/>
                    </a:cubicBezTo>
                    <a:lnTo>
                      <a:pt x="5299" y="2083"/>
                    </a:lnTo>
                    <a:close/>
                  </a:path>
                </a:pathLst>
              </a:cu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4" name="Rectangle 254"/>
              <p:cNvSpPr>
                <a:spLocks noChangeArrowheads="1"/>
              </p:cNvSpPr>
              <p:nvPr/>
            </p:nvSpPr>
            <p:spPr bwMode="auto">
              <a:xfrm>
                <a:off x="3125" y="3102"/>
                <a:ext cx="1108" cy="46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5" name="Rectangle 255"/>
              <p:cNvSpPr>
                <a:spLocks noChangeArrowheads="1"/>
              </p:cNvSpPr>
              <p:nvPr/>
            </p:nvSpPr>
            <p:spPr bwMode="auto">
              <a:xfrm>
                <a:off x="3139" y="3124"/>
                <a:ext cx="63" cy="39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6" name="Rectangle 256"/>
              <p:cNvSpPr>
                <a:spLocks noChangeArrowheads="1"/>
              </p:cNvSpPr>
              <p:nvPr/>
            </p:nvSpPr>
            <p:spPr bwMode="auto">
              <a:xfrm>
                <a:off x="4078" y="3124"/>
                <a:ext cx="64" cy="39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7" name="Rectangle 257"/>
              <p:cNvSpPr>
                <a:spLocks noChangeArrowheads="1"/>
              </p:cNvSpPr>
              <p:nvPr/>
            </p:nvSpPr>
            <p:spPr bwMode="auto">
              <a:xfrm>
                <a:off x="4000" y="3124"/>
                <a:ext cx="64" cy="39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8" name="Rectangle 258"/>
              <p:cNvSpPr>
                <a:spLocks noChangeArrowheads="1"/>
              </p:cNvSpPr>
              <p:nvPr/>
            </p:nvSpPr>
            <p:spPr bwMode="auto">
              <a:xfrm>
                <a:off x="3922" y="3124"/>
                <a:ext cx="64" cy="39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9" name="Rectangle 259"/>
              <p:cNvSpPr>
                <a:spLocks noChangeArrowheads="1"/>
              </p:cNvSpPr>
              <p:nvPr/>
            </p:nvSpPr>
            <p:spPr bwMode="auto">
              <a:xfrm>
                <a:off x="3844" y="3124"/>
                <a:ext cx="63" cy="39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0" name="Rectangle 260"/>
              <p:cNvSpPr>
                <a:spLocks noChangeArrowheads="1"/>
              </p:cNvSpPr>
              <p:nvPr/>
            </p:nvSpPr>
            <p:spPr bwMode="auto">
              <a:xfrm>
                <a:off x="3765" y="3124"/>
                <a:ext cx="64" cy="39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1" name="Rectangle 261"/>
              <p:cNvSpPr>
                <a:spLocks noChangeArrowheads="1"/>
              </p:cNvSpPr>
              <p:nvPr/>
            </p:nvSpPr>
            <p:spPr bwMode="auto">
              <a:xfrm>
                <a:off x="3687" y="3124"/>
                <a:ext cx="64" cy="39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2" name="Rectangle 262"/>
              <p:cNvSpPr>
                <a:spLocks noChangeArrowheads="1"/>
              </p:cNvSpPr>
              <p:nvPr/>
            </p:nvSpPr>
            <p:spPr bwMode="auto">
              <a:xfrm>
                <a:off x="3609" y="3124"/>
                <a:ext cx="64" cy="39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3" name="Rectangle 263"/>
              <p:cNvSpPr>
                <a:spLocks noChangeArrowheads="1"/>
              </p:cNvSpPr>
              <p:nvPr/>
            </p:nvSpPr>
            <p:spPr bwMode="auto">
              <a:xfrm>
                <a:off x="3531" y="3124"/>
                <a:ext cx="64" cy="39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4" name="Rectangle 264"/>
              <p:cNvSpPr>
                <a:spLocks noChangeArrowheads="1"/>
              </p:cNvSpPr>
              <p:nvPr/>
            </p:nvSpPr>
            <p:spPr bwMode="auto">
              <a:xfrm>
                <a:off x="3453" y="3124"/>
                <a:ext cx="63" cy="39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5" name="Rectangle 265"/>
              <p:cNvSpPr>
                <a:spLocks noChangeArrowheads="1"/>
              </p:cNvSpPr>
              <p:nvPr/>
            </p:nvSpPr>
            <p:spPr bwMode="auto">
              <a:xfrm>
                <a:off x="3374" y="3124"/>
                <a:ext cx="64" cy="39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6" name="Rectangle 266"/>
              <p:cNvSpPr>
                <a:spLocks noChangeArrowheads="1"/>
              </p:cNvSpPr>
              <p:nvPr/>
            </p:nvSpPr>
            <p:spPr bwMode="auto">
              <a:xfrm>
                <a:off x="3296" y="3124"/>
                <a:ext cx="64" cy="39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7" name="Rectangle 267"/>
              <p:cNvSpPr>
                <a:spLocks noChangeArrowheads="1"/>
              </p:cNvSpPr>
              <p:nvPr/>
            </p:nvSpPr>
            <p:spPr bwMode="auto">
              <a:xfrm>
                <a:off x="3218" y="3124"/>
                <a:ext cx="64" cy="39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8" name="Rectangle 268"/>
              <p:cNvSpPr>
                <a:spLocks noChangeArrowheads="1"/>
              </p:cNvSpPr>
              <p:nvPr/>
            </p:nvSpPr>
            <p:spPr bwMode="auto">
              <a:xfrm>
                <a:off x="4157" y="3124"/>
                <a:ext cx="64" cy="39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9" name="Rectangle 269"/>
              <p:cNvSpPr>
                <a:spLocks noChangeArrowheads="1"/>
              </p:cNvSpPr>
              <p:nvPr/>
            </p:nvSpPr>
            <p:spPr bwMode="auto">
              <a:xfrm>
                <a:off x="3139" y="3175"/>
                <a:ext cx="56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0" name="Rectangle 270"/>
              <p:cNvSpPr>
                <a:spLocks noChangeArrowheads="1"/>
              </p:cNvSpPr>
              <p:nvPr/>
            </p:nvSpPr>
            <p:spPr bwMode="auto">
              <a:xfrm>
                <a:off x="3216" y="3175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1" name="Rectangle 271"/>
              <p:cNvSpPr>
                <a:spLocks noChangeArrowheads="1"/>
              </p:cNvSpPr>
              <p:nvPr/>
            </p:nvSpPr>
            <p:spPr bwMode="auto">
              <a:xfrm>
                <a:off x="3292" y="3175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2" name="Rectangle 272"/>
              <p:cNvSpPr>
                <a:spLocks noChangeArrowheads="1"/>
              </p:cNvSpPr>
              <p:nvPr/>
            </p:nvSpPr>
            <p:spPr bwMode="auto">
              <a:xfrm>
                <a:off x="3368" y="3175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3" name="Rectangle 273"/>
              <p:cNvSpPr>
                <a:spLocks noChangeArrowheads="1"/>
              </p:cNvSpPr>
              <p:nvPr/>
            </p:nvSpPr>
            <p:spPr bwMode="auto">
              <a:xfrm>
                <a:off x="3444" y="3175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4" name="Rectangle 274"/>
              <p:cNvSpPr>
                <a:spLocks noChangeArrowheads="1"/>
              </p:cNvSpPr>
              <p:nvPr/>
            </p:nvSpPr>
            <p:spPr bwMode="auto">
              <a:xfrm>
                <a:off x="3520" y="3175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5" name="Rectangle 275"/>
              <p:cNvSpPr>
                <a:spLocks noChangeArrowheads="1"/>
              </p:cNvSpPr>
              <p:nvPr/>
            </p:nvSpPr>
            <p:spPr bwMode="auto">
              <a:xfrm>
                <a:off x="3597" y="3175"/>
                <a:ext cx="56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6" name="Rectangle 276"/>
              <p:cNvSpPr>
                <a:spLocks noChangeArrowheads="1"/>
              </p:cNvSpPr>
              <p:nvPr/>
            </p:nvSpPr>
            <p:spPr bwMode="auto">
              <a:xfrm>
                <a:off x="3673" y="3175"/>
                <a:ext cx="56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7" name="Rectangle 277"/>
              <p:cNvSpPr>
                <a:spLocks noChangeArrowheads="1"/>
              </p:cNvSpPr>
              <p:nvPr/>
            </p:nvSpPr>
            <p:spPr bwMode="auto">
              <a:xfrm>
                <a:off x="3749" y="3175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8" name="Rectangle 278"/>
              <p:cNvSpPr>
                <a:spLocks noChangeArrowheads="1"/>
              </p:cNvSpPr>
              <p:nvPr/>
            </p:nvSpPr>
            <p:spPr bwMode="auto">
              <a:xfrm>
                <a:off x="3825" y="3175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9" name="Rectangle 279"/>
              <p:cNvSpPr>
                <a:spLocks noChangeArrowheads="1"/>
              </p:cNvSpPr>
              <p:nvPr/>
            </p:nvSpPr>
            <p:spPr bwMode="auto">
              <a:xfrm>
                <a:off x="3901" y="3175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0" name="Rectangle 280"/>
              <p:cNvSpPr>
                <a:spLocks noChangeArrowheads="1"/>
              </p:cNvSpPr>
              <p:nvPr/>
            </p:nvSpPr>
            <p:spPr bwMode="auto">
              <a:xfrm>
                <a:off x="3977" y="3175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1" name="Rectangle 281"/>
              <p:cNvSpPr>
                <a:spLocks noChangeArrowheads="1"/>
              </p:cNvSpPr>
              <p:nvPr/>
            </p:nvSpPr>
            <p:spPr bwMode="auto">
              <a:xfrm>
                <a:off x="4053" y="3175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2" name="Rectangle 282"/>
              <p:cNvSpPr>
                <a:spLocks noChangeArrowheads="1"/>
              </p:cNvSpPr>
              <p:nvPr/>
            </p:nvSpPr>
            <p:spPr bwMode="auto">
              <a:xfrm>
                <a:off x="4125" y="3175"/>
                <a:ext cx="96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3" name="Rectangle 283"/>
              <p:cNvSpPr>
                <a:spLocks noChangeArrowheads="1"/>
              </p:cNvSpPr>
              <p:nvPr/>
            </p:nvSpPr>
            <p:spPr bwMode="auto">
              <a:xfrm>
                <a:off x="4164" y="3246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4" name="Rectangle 284"/>
              <p:cNvSpPr>
                <a:spLocks noChangeArrowheads="1"/>
              </p:cNvSpPr>
              <p:nvPr/>
            </p:nvSpPr>
            <p:spPr bwMode="auto">
              <a:xfrm>
                <a:off x="4088" y="3246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5" name="Rectangle 285"/>
              <p:cNvSpPr>
                <a:spLocks noChangeArrowheads="1"/>
              </p:cNvSpPr>
              <p:nvPr/>
            </p:nvSpPr>
            <p:spPr bwMode="auto">
              <a:xfrm>
                <a:off x="4011" y="3246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6" name="Rectangle 286"/>
              <p:cNvSpPr>
                <a:spLocks noChangeArrowheads="1"/>
              </p:cNvSpPr>
              <p:nvPr/>
            </p:nvSpPr>
            <p:spPr bwMode="auto">
              <a:xfrm>
                <a:off x="3935" y="3246"/>
                <a:ext cx="56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7" name="Rectangle 287"/>
              <p:cNvSpPr>
                <a:spLocks noChangeArrowheads="1"/>
              </p:cNvSpPr>
              <p:nvPr/>
            </p:nvSpPr>
            <p:spPr bwMode="auto">
              <a:xfrm>
                <a:off x="3858" y="3246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8" name="Rectangle 288"/>
              <p:cNvSpPr>
                <a:spLocks noChangeArrowheads="1"/>
              </p:cNvSpPr>
              <p:nvPr/>
            </p:nvSpPr>
            <p:spPr bwMode="auto">
              <a:xfrm>
                <a:off x="3781" y="3246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9" name="Rectangle 289"/>
              <p:cNvSpPr>
                <a:spLocks noChangeArrowheads="1"/>
              </p:cNvSpPr>
              <p:nvPr/>
            </p:nvSpPr>
            <p:spPr bwMode="auto">
              <a:xfrm>
                <a:off x="3705" y="3246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0" name="Rectangle 290"/>
              <p:cNvSpPr>
                <a:spLocks noChangeArrowheads="1"/>
              </p:cNvSpPr>
              <p:nvPr/>
            </p:nvSpPr>
            <p:spPr bwMode="auto">
              <a:xfrm>
                <a:off x="3628" y="3246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1" name="Rectangle 291"/>
              <p:cNvSpPr>
                <a:spLocks noChangeArrowheads="1"/>
              </p:cNvSpPr>
              <p:nvPr/>
            </p:nvSpPr>
            <p:spPr bwMode="auto">
              <a:xfrm>
                <a:off x="3552" y="3246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2" name="Rectangle 292"/>
              <p:cNvSpPr>
                <a:spLocks noChangeArrowheads="1"/>
              </p:cNvSpPr>
              <p:nvPr/>
            </p:nvSpPr>
            <p:spPr bwMode="auto">
              <a:xfrm>
                <a:off x="3475" y="3246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3" name="Rectangle 293"/>
              <p:cNvSpPr>
                <a:spLocks noChangeArrowheads="1"/>
              </p:cNvSpPr>
              <p:nvPr/>
            </p:nvSpPr>
            <p:spPr bwMode="auto">
              <a:xfrm>
                <a:off x="3398" y="3246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4" name="Rectangle 294"/>
              <p:cNvSpPr>
                <a:spLocks noChangeArrowheads="1"/>
              </p:cNvSpPr>
              <p:nvPr/>
            </p:nvSpPr>
            <p:spPr bwMode="auto">
              <a:xfrm>
                <a:off x="3322" y="3246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5" name="Rectangle 295"/>
              <p:cNvSpPr>
                <a:spLocks noChangeArrowheads="1"/>
              </p:cNvSpPr>
              <p:nvPr/>
            </p:nvSpPr>
            <p:spPr bwMode="auto">
              <a:xfrm>
                <a:off x="3245" y="3246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6" name="Rectangle 296"/>
              <p:cNvSpPr>
                <a:spLocks noChangeArrowheads="1"/>
              </p:cNvSpPr>
              <p:nvPr/>
            </p:nvSpPr>
            <p:spPr bwMode="auto">
              <a:xfrm>
                <a:off x="3139" y="3246"/>
                <a:ext cx="95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7" name="Rectangle 297"/>
              <p:cNvSpPr>
                <a:spLocks noChangeArrowheads="1"/>
              </p:cNvSpPr>
              <p:nvPr/>
            </p:nvSpPr>
            <p:spPr bwMode="auto">
              <a:xfrm>
                <a:off x="3139" y="3329"/>
                <a:ext cx="109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8" name="Rectangle 298"/>
              <p:cNvSpPr>
                <a:spLocks noChangeArrowheads="1"/>
              </p:cNvSpPr>
              <p:nvPr/>
            </p:nvSpPr>
            <p:spPr bwMode="auto">
              <a:xfrm>
                <a:off x="4112" y="3329"/>
                <a:ext cx="109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9" name="Rectangle 299"/>
              <p:cNvSpPr>
                <a:spLocks noChangeArrowheads="1"/>
              </p:cNvSpPr>
              <p:nvPr/>
            </p:nvSpPr>
            <p:spPr bwMode="auto">
              <a:xfrm>
                <a:off x="4028" y="3329"/>
                <a:ext cx="56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0" name="Rectangle 300"/>
              <p:cNvSpPr>
                <a:spLocks noChangeArrowheads="1"/>
              </p:cNvSpPr>
              <p:nvPr/>
            </p:nvSpPr>
            <p:spPr bwMode="auto">
              <a:xfrm>
                <a:off x="3951" y="3329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1" name="Rectangle 301"/>
              <p:cNvSpPr>
                <a:spLocks noChangeArrowheads="1"/>
              </p:cNvSpPr>
              <p:nvPr/>
            </p:nvSpPr>
            <p:spPr bwMode="auto">
              <a:xfrm>
                <a:off x="3874" y="3329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2" name="Rectangle 302"/>
              <p:cNvSpPr>
                <a:spLocks noChangeArrowheads="1"/>
              </p:cNvSpPr>
              <p:nvPr/>
            </p:nvSpPr>
            <p:spPr bwMode="auto">
              <a:xfrm>
                <a:off x="3798" y="3329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3" name="Rectangle 303"/>
              <p:cNvSpPr>
                <a:spLocks noChangeArrowheads="1"/>
              </p:cNvSpPr>
              <p:nvPr/>
            </p:nvSpPr>
            <p:spPr bwMode="auto">
              <a:xfrm>
                <a:off x="3721" y="3329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4" name="Rectangle 304"/>
              <p:cNvSpPr>
                <a:spLocks noChangeArrowheads="1"/>
              </p:cNvSpPr>
              <p:nvPr/>
            </p:nvSpPr>
            <p:spPr bwMode="auto">
              <a:xfrm>
                <a:off x="3645" y="3329"/>
                <a:ext cx="56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5" name="Rectangle 305"/>
              <p:cNvSpPr>
                <a:spLocks noChangeArrowheads="1"/>
              </p:cNvSpPr>
              <p:nvPr/>
            </p:nvSpPr>
            <p:spPr bwMode="auto">
              <a:xfrm>
                <a:off x="3568" y="3329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6" name="Rectangle 306"/>
              <p:cNvSpPr>
                <a:spLocks noChangeArrowheads="1"/>
              </p:cNvSpPr>
              <p:nvPr/>
            </p:nvSpPr>
            <p:spPr bwMode="auto">
              <a:xfrm>
                <a:off x="3491" y="3329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7" name="Rectangle 307"/>
              <p:cNvSpPr>
                <a:spLocks noChangeArrowheads="1"/>
              </p:cNvSpPr>
              <p:nvPr/>
            </p:nvSpPr>
            <p:spPr bwMode="auto">
              <a:xfrm>
                <a:off x="3415" y="3329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8" name="Rectangle 308"/>
              <p:cNvSpPr>
                <a:spLocks noChangeArrowheads="1"/>
              </p:cNvSpPr>
              <p:nvPr/>
            </p:nvSpPr>
            <p:spPr bwMode="auto">
              <a:xfrm>
                <a:off x="3338" y="3329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9" name="Rectangle 309"/>
              <p:cNvSpPr>
                <a:spLocks noChangeArrowheads="1"/>
              </p:cNvSpPr>
              <p:nvPr/>
            </p:nvSpPr>
            <p:spPr bwMode="auto">
              <a:xfrm>
                <a:off x="3262" y="3329"/>
                <a:ext cx="56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0" name="Rectangle 310"/>
              <p:cNvSpPr>
                <a:spLocks noChangeArrowheads="1"/>
              </p:cNvSpPr>
              <p:nvPr/>
            </p:nvSpPr>
            <p:spPr bwMode="auto">
              <a:xfrm>
                <a:off x="3139" y="3401"/>
                <a:ext cx="109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1" name="Rectangle 311"/>
              <p:cNvSpPr>
                <a:spLocks noChangeArrowheads="1"/>
              </p:cNvSpPr>
              <p:nvPr/>
            </p:nvSpPr>
            <p:spPr bwMode="auto">
              <a:xfrm>
                <a:off x="4068" y="3401"/>
                <a:ext cx="151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2" name="Rectangle 312"/>
              <p:cNvSpPr>
                <a:spLocks noChangeArrowheads="1"/>
              </p:cNvSpPr>
              <p:nvPr/>
            </p:nvSpPr>
            <p:spPr bwMode="auto">
              <a:xfrm>
                <a:off x="3991" y="3401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3" name="Rectangle 313"/>
              <p:cNvSpPr>
                <a:spLocks noChangeArrowheads="1"/>
              </p:cNvSpPr>
              <p:nvPr/>
            </p:nvSpPr>
            <p:spPr bwMode="auto">
              <a:xfrm>
                <a:off x="3918" y="3401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4" name="Rectangle 314"/>
              <p:cNvSpPr>
                <a:spLocks noChangeArrowheads="1"/>
              </p:cNvSpPr>
              <p:nvPr/>
            </p:nvSpPr>
            <p:spPr bwMode="auto">
              <a:xfrm>
                <a:off x="3845" y="3401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5" name="Rectangle 315"/>
              <p:cNvSpPr>
                <a:spLocks noChangeArrowheads="1"/>
              </p:cNvSpPr>
              <p:nvPr/>
            </p:nvSpPr>
            <p:spPr bwMode="auto">
              <a:xfrm>
                <a:off x="3772" y="3401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6" name="Rectangle 316"/>
              <p:cNvSpPr>
                <a:spLocks noChangeArrowheads="1"/>
              </p:cNvSpPr>
              <p:nvPr/>
            </p:nvSpPr>
            <p:spPr bwMode="auto">
              <a:xfrm>
                <a:off x="3699" y="3401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7" name="Rectangle 317"/>
              <p:cNvSpPr>
                <a:spLocks noChangeArrowheads="1"/>
              </p:cNvSpPr>
              <p:nvPr/>
            </p:nvSpPr>
            <p:spPr bwMode="auto">
              <a:xfrm>
                <a:off x="3626" y="3401"/>
                <a:ext cx="56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8" name="Rectangle 318"/>
              <p:cNvSpPr>
                <a:spLocks noChangeArrowheads="1"/>
              </p:cNvSpPr>
              <p:nvPr/>
            </p:nvSpPr>
            <p:spPr bwMode="auto">
              <a:xfrm>
                <a:off x="3552" y="3401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9" name="Rectangle 319"/>
              <p:cNvSpPr>
                <a:spLocks noChangeArrowheads="1"/>
              </p:cNvSpPr>
              <p:nvPr/>
            </p:nvSpPr>
            <p:spPr bwMode="auto">
              <a:xfrm>
                <a:off x="3479" y="3401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0" name="Rectangle 320"/>
              <p:cNvSpPr>
                <a:spLocks noChangeArrowheads="1"/>
              </p:cNvSpPr>
              <p:nvPr/>
            </p:nvSpPr>
            <p:spPr bwMode="auto">
              <a:xfrm>
                <a:off x="3406" y="3401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1" name="Rectangle 321"/>
              <p:cNvSpPr>
                <a:spLocks noChangeArrowheads="1"/>
              </p:cNvSpPr>
              <p:nvPr/>
            </p:nvSpPr>
            <p:spPr bwMode="auto">
              <a:xfrm>
                <a:off x="3333" y="3401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2" name="Rectangle 322"/>
              <p:cNvSpPr>
                <a:spLocks noChangeArrowheads="1"/>
              </p:cNvSpPr>
              <p:nvPr/>
            </p:nvSpPr>
            <p:spPr bwMode="auto">
              <a:xfrm>
                <a:off x="3260" y="3401"/>
                <a:ext cx="56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3" name="Rectangle 323"/>
              <p:cNvSpPr>
                <a:spLocks noChangeArrowheads="1"/>
              </p:cNvSpPr>
              <p:nvPr/>
            </p:nvSpPr>
            <p:spPr bwMode="auto">
              <a:xfrm>
                <a:off x="3355" y="3486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4" name="Rectangle 324"/>
              <p:cNvSpPr>
                <a:spLocks noChangeArrowheads="1"/>
              </p:cNvSpPr>
              <p:nvPr/>
            </p:nvSpPr>
            <p:spPr bwMode="auto">
              <a:xfrm>
                <a:off x="3282" y="3486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5" name="Rectangle 325"/>
              <p:cNvSpPr>
                <a:spLocks noChangeArrowheads="1"/>
              </p:cNvSpPr>
              <p:nvPr/>
            </p:nvSpPr>
            <p:spPr bwMode="auto">
              <a:xfrm>
                <a:off x="3209" y="3486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6" name="Rectangle 326"/>
              <p:cNvSpPr>
                <a:spLocks noChangeArrowheads="1"/>
              </p:cNvSpPr>
              <p:nvPr/>
            </p:nvSpPr>
            <p:spPr bwMode="auto">
              <a:xfrm>
                <a:off x="3135" y="3486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7" name="Rectangle 327"/>
              <p:cNvSpPr>
                <a:spLocks noChangeArrowheads="1"/>
              </p:cNvSpPr>
              <p:nvPr/>
            </p:nvSpPr>
            <p:spPr bwMode="auto">
              <a:xfrm>
                <a:off x="3923" y="3486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8" name="Rectangle 328"/>
              <p:cNvSpPr>
                <a:spLocks noChangeArrowheads="1"/>
              </p:cNvSpPr>
              <p:nvPr/>
            </p:nvSpPr>
            <p:spPr bwMode="auto">
              <a:xfrm>
                <a:off x="3850" y="3486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9" name="Rectangle 329"/>
              <p:cNvSpPr>
                <a:spLocks noChangeArrowheads="1"/>
              </p:cNvSpPr>
              <p:nvPr/>
            </p:nvSpPr>
            <p:spPr bwMode="auto">
              <a:xfrm>
                <a:off x="4157" y="3514"/>
                <a:ext cx="57" cy="2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0" name="Rectangle 330"/>
              <p:cNvSpPr>
                <a:spLocks noChangeArrowheads="1"/>
              </p:cNvSpPr>
              <p:nvPr/>
            </p:nvSpPr>
            <p:spPr bwMode="auto">
              <a:xfrm>
                <a:off x="4084" y="3486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1" name="Rectangle 331"/>
              <p:cNvSpPr>
                <a:spLocks noChangeArrowheads="1"/>
              </p:cNvSpPr>
              <p:nvPr/>
            </p:nvSpPr>
            <p:spPr bwMode="auto">
              <a:xfrm>
                <a:off x="3999" y="3514"/>
                <a:ext cx="57" cy="2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2" name="Rectangle 332"/>
              <p:cNvSpPr>
                <a:spLocks noChangeArrowheads="1"/>
              </p:cNvSpPr>
              <p:nvPr/>
            </p:nvSpPr>
            <p:spPr bwMode="auto">
              <a:xfrm>
                <a:off x="3453" y="3486"/>
                <a:ext cx="3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3" name="Freeform 333"/>
              <p:cNvSpPr/>
              <p:nvPr/>
            </p:nvSpPr>
            <p:spPr bwMode="auto">
              <a:xfrm>
                <a:off x="4327" y="3827"/>
                <a:ext cx="208" cy="202"/>
              </a:xfrm>
              <a:custGeom>
                <a:avLst/>
                <a:gdLst>
                  <a:gd name="T0" fmla="*/ 947 w 947"/>
                  <a:gd name="T1" fmla="*/ 181 h 924"/>
                  <a:gd name="T2" fmla="*/ 297 w 947"/>
                  <a:gd name="T3" fmla="*/ 17 h 924"/>
                  <a:gd name="T4" fmla="*/ 141 w 947"/>
                  <a:gd name="T5" fmla="*/ 110 h 924"/>
                  <a:gd name="T6" fmla="*/ 17 w 947"/>
                  <a:gd name="T7" fmla="*/ 605 h 924"/>
                  <a:gd name="T8" fmla="*/ 110 w 947"/>
                  <a:gd name="T9" fmla="*/ 760 h 924"/>
                  <a:gd name="T10" fmla="*/ 761 w 947"/>
                  <a:gd name="T11" fmla="*/ 924 h 924"/>
                  <a:gd name="T12" fmla="*/ 803 w 947"/>
                  <a:gd name="T13" fmla="*/ 755 h 924"/>
                  <a:gd name="T14" fmla="*/ 947 w 947"/>
                  <a:gd name="T15" fmla="*/ 181 h 9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7" h="924">
                    <a:moveTo>
                      <a:pt x="947" y="181"/>
                    </a:moveTo>
                    <a:cubicBezTo>
                      <a:pt x="297" y="17"/>
                      <a:pt x="297" y="17"/>
                      <a:pt x="297" y="17"/>
                    </a:cubicBezTo>
                    <a:cubicBezTo>
                      <a:pt x="228" y="0"/>
                      <a:pt x="159" y="41"/>
                      <a:pt x="141" y="110"/>
                    </a:cubicBezTo>
                    <a:cubicBezTo>
                      <a:pt x="17" y="605"/>
                      <a:pt x="17" y="605"/>
                      <a:pt x="17" y="605"/>
                    </a:cubicBezTo>
                    <a:cubicBezTo>
                      <a:pt x="0" y="674"/>
                      <a:pt x="41" y="743"/>
                      <a:pt x="110" y="760"/>
                    </a:cubicBezTo>
                    <a:cubicBezTo>
                      <a:pt x="761" y="924"/>
                      <a:pt x="761" y="924"/>
                      <a:pt x="761" y="924"/>
                    </a:cubicBezTo>
                    <a:cubicBezTo>
                      <a:pt x="803" y="755"/>
                      <a:pt x="803" y="755"/>
                      <a:pt x="803" y="755"/>
                    </a:cubicBezTo>
                    <a:lnTo>
                      <a:pt x="947" y="181"/>
                    </a:lnTo>
                    <a:close/>
                  </a:path>
                </a:pathLst>
              </a:custGeom>
              <a:solidFill>
                <a:srgbClr val="A7D7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4" name="Freeform 334"/>
              <p:cNvSpPr/>
              <p:nvPr/>
            </p:nvSpPr>
            <p:spPr bwMode="auto">
              <a:xfrm>
                <a:off x="4494" y="3866"/>
                <a:ext cx="208" cy="203"/>
              </a:xfrm>
              <a:custGeom>
                <a:avLst/>
                <a:gdLst>
                  <a:gd name="T0" fmla="*/ 837 w 947"/>
                  <a:gd name="T1" fmla="*/ 163 h 923"/>
                  <a:gd name="T2" fmla="*/ 186 w 947"/>
                  <a:gd name="T3" fmla="*/ 0 h 923"/>
                  <a:gd name="T4" fmla="*/ 42 w 947"/>
                  <a:gd name="T5" fmla="*/ 574 h 923"/>
                  <a:gd name="T6" fmla="*/ 0 w 947"/>
                  <a:gd name="T7" fmla="*/ 743 h 923"/>
                  <a:gd name="T8" fmla="*/ 650 w 947"/>
                  <a:gd name="T9" fmla="*/ 906 h 923"/>
                  <a:gd name="T10" fmla="*/ 806 w 947"/>
                  <a:gd name="T11" fmla="*/ 813 h 923"/>
                  <a:gd name="T12" fmla="*/ 930 w 947"/>
                  <a:gd name="T13" fmla="*/ 318 h 923"/>
                  <a:gd name="T14" fmla="*/ 837 w 947"/>
                  <a:gd name="T15" fmla="*/ 16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7" h="923">
                    <a:moveTo>
                      <a:pt x="837" y="163"/>
                    </a:moveTo>
                    <a:cubicBezTo>
                      <a:pt x="186" y="0"/>
                      <a:pt x="186" y="0"/>
                      <a:pt x="186" y="0"/>
                    </a:cubicBezTo>
                    <a:cubicBezTo>
                      <a:pt x="42" y="574"/>
                      <a:pt x="42" y="574"/>
                      <a:pt x="42" y="574"/>
                    </a:cubicBezTo>
                    <a:cubicBezTo>
                      <a:pt x="0" y="743"/>
                      <a:pt x="0" y="743"/>
                      <a:pt x="0" y="743"/>
                    </a:cubicBezTo>
                    <a:cubicBezTo>
                      <a:pt x="650" y="906"/>
                      <a:pt x="650" y="906"/>
                      <a:pt x="650" y="906"/>
                    </a:cubicBezTo>
                    <a:cubicBezTo>
                      <a:pt x="719" y="923"/>
                      <a:pt x="788" y="882"/>
                      <a:pt x="806" y="813"/>
                    </a:cubicBezTo>
                    <a:cubicBezTo>
                      <a:pt x="930" y="318"/>
                      <a:pt x="930" y="318"/>
                      <a:pt x="930" y="318"/>
                    </a:cubicBezTo>
                    <a:cubicBezTo>
                      <a:pt x="947" y="250"/>
                      <a:pt x="906" y="180"/>
                      <a:pt x="837" y="163"/>
                    </a:cubicBezTo>
                    <a:close/>
                  </a:path>
                </a:pathLst>
              </a:custGeom>
              <a:solidFill>
                <a:srgbClr val="8FB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5" name="Freeform 335"/>
              <p:cNvSpPr/>
              <p:nvPr/>
            </p:nvSpPr>
            <p:spPr bwMode="auto">
              <a:xfrm>
                <a:off x="3443" y="2770"/>
                <a:ext cx="543" cy="218"/>
              </a:xfrm>
              <a:custGeom>
                <a:avLst/>
                <a:gdLst>
                  <a:gd name="T0" fmla="*/ 2407 w 2477"/>
                  <a:gd name="T1" fmla="*/ 0 h 997"/>
                  <a:gd name="T2" fmla="*/ 2477 w 2477"/>
                  <a:gd name="T3" fmla="*/ 71 h 997"/>
                  <a:gd name="T4" fmla="*/ 2477 w 2477"/>
                  <a:gd name="T5" fmla="*/ 926 h 997"/>
                  <a:gd name="T6" fmla="*/ 2407 w 2477"/>
                  <a:gd name="T7" fmla="*/ 997 h 997"/>
                  <a:gd name="T8" fmla="*/ 71 w 2477"/>
                  <a:gd name="T9" fmla="*/ 997 h 997"/>
                  <a:gd name="T10" fmla="*/ 0 w 2477"/>
                  <a:gd name="T11" fmla="*/ 926 h 997"/>
                  <a:gd name="T12" fmla="*/ 0 w 2477"/>
                  <a:gd name="T13" fmla="*/ 71 h 997"/>
                  <a:gd name="T14" fmla="*/ 71 w 2477"/>
                  <a:gd name="T15" fmla="*/ 0 h 997"/>
                  <a:gd name="T16" fmla="*/ 2407 w 2477"/>
                  <a:gd name="T17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7" h="997">
                    <a:moveTo>
                      <a:pt x="2407" y="0"/>
                    </a:moveTo>
                    <a:cubicBezTo>
                      <a:pt x="2446" y="0"/>
                      <a:pt x="2477" y="32"/>
                      <a:pt x="2477" y="71"/>
                    </a:cubicBezTo>
                    <a:cubicBezTo>
                      <a:pt x="2477" y="926"/>
                      <a:pt x="2477" y="926"/>
                      <a:pt x="2477" y="926"/>
                    </a:cubicBezTo>
                    <a:cubicBezTo>
                      <a:pt x="2477" y="965"/>
                      <a:pt x="2446" y="997"/>
                      <a:pt x="2407" y="997"/>
                    </a:cubicBezTo>
                    <a:cubicBezTo>
                      <a:pt x="71" y="997"/>
                      <a:pt x="71" y="997"/>
                      <a:pt x="71" y="997"/>
                    </a:cubicBezTo>
                    <a:cubicBezTo>
                      <a:pt x="32" y="997"/>
                      <a:pt x="0" y="965"/>
                      <a:pt x="0" y="926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32"/>
                      <a:pt x="32" y="0"/>
                      <a:pt x="71" y="0"/>
                    </a:cubicBezTo>
                    <a:lnTo>
                      <a:pt x="2407" y="0"/>
                    </a:lnTo>
                    <a:close/>
                  </a:path>
                </a:pathLst>
              </a:custGeom>
              <a:solidFill>
                <a:srgbClr val="ECE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6" name="Freeform 336"/>
              <p:cNvSpPr/>
              <p:nvPr/>
            </p:nvSpPr>
            <p:spPr bwMode="auto">
              <a:xfrm>
                <a:off x="2776" y="2593"/>
                <a:ext cx="1877" cy="286"/>
              </a:xfrm>
              <a:custGeom>
                <a:avLst/>
                <a:gdLst>
                  <a:gd name="T0" fmla="*/ 1846 w 1877"/>
                  <a:gd name="T1" fmla="*/ 0 h 286"/>
                  <a:gd name="T2" fmla="*/ 1050 w 1877"/>
                  <a:gd name="T3" fmla="*/ 0 h 286"/>
                  <a:gd name="T4" fmla="*/ 964 w 1877"/>
                  <a:gd name="T5" fmla="*/ 0 h 286"/>
                  <a:gd name="T6" fmla="*/ 31 w 1877"/>
                  <a:gd name="T7" fmla="*/ 0 h 286"/>
                  <a:gd name="T8" fmla="*/ 0 w 1877"/>
                  <a:gd name="T9" fmla="*/ 30 h 286"/>
                  <a:gd name="T10" fmla="*/ 188 w 1877"/>
                  <a:gd name="T11" fmla="*/ 286 h 286"/>
                  <a:gd name="T12" fmla="*/ 964 w 1877"/>
                  <a:gd name="T13" fmla="*/ 286 h 286"/>
                  <a:gd name="T14" fmla="*/ 1050 w 1877"/>
                  <a:gd name="T15" fmla="*/ 286 h 286"/>
                  <a:gd name="T16" fmla="*/ 1689 w 1877"/>
                  <a:gd name="T17" fmla="*/ 286 h 286"/>
                  <a:gd name="T18" fmla="*/ 1877 w 1877"/>
                  <a:gd name="T19" fmla="*/ 30 h 286"/>
                  <a:gd name="T20" fmla="*/ 1846 w 1877"/>
                  <a:gd name="T21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77" h="286">
                    <a:moveTo>
                      <a:pt x="1846" y="0"/>
                    </a:moveTo>
                    <a:lnTo>
                      <a:pt x="1050" y="0"/>
                    </a:lnTo>
                    <a:lnTo>
                      <a:pt x="964" y="0"/>
                    </a:lnTo>
                    <a:lnTo>
                      <a:pt x="31" y="0"/>
                    </a:lnTo>
                    <a:lnTo>
                      <a:pt x="0" y="30"/>
                    </a:lnTo>
                    <a:lnTo>
                      <a:pt x="188" y="286"/>
                    </a:lnTo>
                    <a:lnTo>
                      <a:pt x="964" y="286"/>
                    </a:lnTo>
                    <a:lnTo>
                      <a:pt x="1050" y="286"/>
                    </a:lnTo>
                    <a:lnTo>
                      <a:pt x="1689" y="286"/>
                    </a:lnTo>
                    <a:lnTo>
                      <a:pt x="1877" y="30"/>
                    </a:lnTo>
                    <a:lnTo>
                      <a:pt x="18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7" name="Rectangle 337"/>
              <p:cNvSpPr>
                <a:spLocks noChangeArrowheads="1"/>
              </p:cNvSpPr>
              <p:nvPr/>
            </p:nvSpPr>
            <p:spPr bwMode="auto">
              <a:xfrm>
                <a:off x="2776" y="2564"/>
                <a:ext cx="1877" cy="59"/>
              </a:xfrm>
              <a:prstGeom prst="rect">
                <a:avLst/>
              </a:prstGeom>
              <a:solidFill>
                <a:srgbClr val="ECE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8" name="Freeform 338"/>
              <p:cNvSpPr/>
              <p:nvPr/>
            </p:nvSpPr>
            <p:spPr bwMode="auto">
              <a:xfrm>
                <a:off x="2978" y="2663"/>
                <a:ext cx="1575" cy="182"/>
              </a:xfrm>
              <a:custGeom>
                <a:avLst/>
                <a:gdLst>
                  <a:gd name="T0" fmla="*/ 0 w 1575"/>
                  <a:gd name="T1" fmla="*/ 180 h 182"/>
                  <a:gd name="T2" fmla="*/ 0 w 1575"/>
                  <a:gd name="T3" fmla="*/ 182 h 182"/>
                  <a:gd name="T4" fmla="*/ 1463 w 1575"/>
                  <a:gd name="T5" fmla="*/ 181 h 182"/>
                  <a:gd name="T6" fmla="*/ 1575 w 1575"/>
                  <a:gd name="T7" fmla="*/ 0 h 182"/>
                  <a:gd name="T8" fmla="*/ 1564 w 1575"/>
                  <a:gd name="T9" fmla="*/ 0 h 182"/>
                  <a:gd name="T10" fmla="*/ 0 w 1575"/>
                  <a:gd name="T11" fmla="*/ 18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5" h="182">
                    <a:moveTo>
                      <a:pt x="0" y="180"/>
                    </a:moveTo>
                    <a:lnTo>
                      <a:pt x="0" y="182"/>
                    </a:lnTo>
                    <a:lnTo>
                      <a:pt x="1463" y="181"/>
                    </a:lnTo>
                    <a:lnTo>
                      <a:pt x="1575" y="0"/>
                    </a:lnTo>
                    <a:lnTo>
                      <a:pt x="1564" y="0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C6E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9" name="Freeform 339"/>
              <p:cNvSpPr/>
              <p:nvPr/>
            </p:nvSpPr>
            <p:spPr bwMode="auto">
              <a:xfrm>
                <a:off x="2868" y="2663"/>
                <a:ext cx="1674" cy="180"/>
              </a:xfrm>
              <a:custGeom>
                <a:avLst/>
                <a:gdLst>
                  <a:gd name="T0" fmla="*/ 0 w 1674"/>
                  <a:gd name="T1" fmla="*/ 0 h 180"/>
                  <a:gd name="T2" fmla="*/ 110 w 1674"/>
                  <a:gd name="T3" fmla="*/ 180 h 180"/>
                  <a:gd name="T4" fmla="*/ 1674 w 1674"/>
                  <a:gd name="T5" fmla="*/ 0 h 180"/>
                  <a:gd name="T6" fmla="*/ 0 w 1674"/>
                  <a:gd name="T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74" h="180">
                    <a:moveTo>
                      <a:pt x="0" y="0"/>
                    </a:moveTo>
                    <a:lnTo>
                      <a:pt x="110" y="180"/>
                    </a:lnTo>
                    <a:lnTo>
                      <a:pt x="16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F1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0" name="Freeform 340"/>
              <p:cNvSpPr/>
              <p:nvPr/>
            </p:nvSpPr>
            <p:spPr bwMode="auto">
              <a:xfrm>
                <a:off x="4401" y="3245"/>
                <a:ext cx="137" cy="199"/>
              </a:xfrm>
              <a:custGeom>
                <a:avLst/>
                <a:gdLst>
                  <a:gd name="T0" fmla="*/ 125 w 137"/>
                  <a:gd name="T1" fmla="*/ 199 h 199"/>
                  <a:gd name="T2" fmla="*/ 0 w 137"/>
                  <a:gd name="T3" fmla="*/ 191 h 199"/>
                  <a:gd name="T4" fmla="*/ 12 w 137"/>
                  <a:gd name="T5" fmla="*/ 0 h 199"/>
                  <a:gd name="T6" fmla="*/ 137 w 137"/>
                  <a:gd name="T7" fmla="*/ 8 h 199"/>
                  <a:gd name="T8" fmla="*/ 125 w 137"/>
                  <a:gd name="T9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99">
                    <a:moveTo>
                      <a:pt x="125" y="199"/>
                    </a:moveTo>
                    <a:lnTo>
                      <a:pt x="0" y="191"/>
                    </a:lnTo>
                    <a:lnTo>
                      <a:pt x="12" y="0"/>
                    </a:lnTo>
                    <a:lnTo>
                      <a:pt x="137" y="8"/>
                    </a:lnTo>
                    <a:lnTo>
                      <a:pt x="125" y="199"/>
                    </a:lnTo>
                    <a:close/>
                  </a:path>
                </a:pathLst>
              </a:custGeom>
              <a:solidFill>
                <a:srgbClr val="0049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1" name="Freeform 341"/>
              <p:cNvSpPr/>
              <p:nvPr/>
            </p:nvSpPr>
            <p:spPr bwMode="auto">
              <a:xfrm>
                <a:off x="4432" y="3256"/>
                <a:ext cx="27" cy="106"/>
              </a:xfrm>
              <a:custGeom>
                <a:avLst/>
                <a:gdLst>
                  <a:gd name="T0" fmla="*/ 23 w 120"/>
                  <a:gd name="T1" fmla="*/ 81 h 482"/>
                  <a:gd name="T2" fmla="*/ 3 w 120"/>
                  <a:gd name="T3" fmla="*/ 393 h 482"/>
                  <a:gd name="T4" fmla="*/ 81 w 120"/>
                  <a:gd name="T5" fmla="*/ 482 h 482"/>
                  <a:gd name="T6" fmla="*/ 89 w 120"/>
                  <a:gd name="T7" fmla="*/ 482 h 482"/>
                  <a:gd name="T8" fmla="*/ 120 w 120"/>
                  <a:gd name="T9" fmla="*/ 4 h 482"/>
                  <a:gd name="T10" fmla="*/ 112 w 120"/>
                  <a:gd name="T11" fmla="*/ 3 h 482"/>
                  <a:gd name="T12" fmla="*/ 23 w 120"/>
                  <a:gd name="T13" fmla="*/ 81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482">
                    <a:moveTo>
                      <a:pt x="23" y="81"/>
                    </a:moveTo>
                    <a:cubicBezTo>
                      <a:pt x="3" y="393"/>
                      <a:pt x="3" y="393"/>
                      <a:pt x="3" y="393"/>
                    </a:cubicBezTo>
                    <a:cubicBezTo>
                      <a:pt x="0" y="439"/>
                      <a:pt x="35" y="479"/>
                      <a:pt x="81" y="482"/>
                    </a:cubicBezTo>
                    <a:cubicBezTo>
                      <a:pt x="84" y="482"/>
                      <a:pt x="86" y="482"/>
                      <a:pt x="89" y="482"/>
                    </a:cubicBezTo>
                    <a:cubicBezTo>
                      <a:pt x="120" y="4"/>
                      <a:pt x="120" y="4"/>
                      <a:pt x="120" y="4"/>
                    </a:cubicBezTo>
                    <a:cubicBezTo>
                      <a:pt x="117" y="4"/>
                      <a:pt x="115" y="3"/>
                      <a:pt x="112" y="3"/>
                    </a:cubicBezTo>
                    <a:cubicBezTo>
                      <a:pt x="66" y="0"/>
                      <a:pt x="26" y="35"/>
                      <a:pt x="23" y="81"/>
                    </a:cubicBezTo>
                    <a:close/>
                  </a:path>
                </a:pathLst>
              </a:custGeom>
              <a:solidFill>
                <a:srgbClr val="0049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2" name="Freeform 342"/>
              <p:cNvSpPr/>
              <p:nvPr/>
            </p:nvSpPr>
            <p:spPr bwMode="auto">
              <a:xfrm>
                <a:off x="4435" y="3207"/>
                <a:ext cx="147" cy="421"/>
              </a:xfrm>
              <a:custGeom>
                <a:avLst/>
                <a:gdLst>
                  <a:gd name="T0" fmla="*/ 589 w 672"/>
                  <a:gd name="T1" fmla="*/ 1431 h 1919"/>
                  <a:gd name="T2" fmla="*/ 652 w 672"/>
                  <a:gd name="T3" fmla="*/ 458 h 1919"/>
                  <a:gd name="T4" fmla="*/ 180 w 672"/>
                  <a:gd name="T5" fmla="*/ 5 h 1919"/>
                  <a:gd name="T6" fmla="*/ 124 w 672"/>
                  <a:gd name="T7" fmla="*/ 0 h 1919"/>
                  <a:gd name="T8" fmla="*/ 123 w 672"/>
                  <a:gd name="T9" fmla="*/ 0 h 1919"/>
                  <a:gd name="T10" fmla="*/ 109 w 672"/>
                  <a:gd name="T11" fmla="*/ 225 h 1919"/>
                  <a:gd name="T12" fmla="*/ 179 w 672"/>
                  <a:gd name="T13" fmla="*/ 313 h 1919"/>
                  <a:gd name="T14" fmla="*/ 159 w 672"/>
                  <a:gd name="T15" fmla="*/ 625 h 1919"/>
                  <a:gd name="T16" fmla="*/ 78 w 672"/>
                  <a:gd name="T17" fmla="*/ 703 h 1919"/>
                  <a:gd name="T18" fmla="*/ 0 w 672"/>
                  <a:gd name="T19" fmla="*/ 1911 h 1919"/>
                  <a:gd name="T20" fmla="*/ 40 w 672"/>
                  <a:gd name="T21" fmla="*/ 1912 h 1919"/>
                  <a:gd name="T22" fmla="*/ 569 w 672"/>
                  <a:gd name="T23" fmla="*/ 1539 h 1919"/>
                  <a:gd name="T24" fmla="*/ 589 w 672"/>
                  <a:gd name="T25" fmla="*/ 1431 h 1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2" h="1919">
                    <a:moveTo>
                      <a:pt x="589" y="1431"/>
                    </a:moveTo>
                    <a:cubicBezTo>
                      <a:pt x="652" y="458"/>
                      <a:pt x="652" y="458"/>
                      <a:pt x="652" y="458"/>
                    </a:cubicBezTo>
                    <a:cubicBezTo>
                      <a:pt x="652" y="458"/>
                      <a:pt x="672" y="65"/>
                      <a:pt x="180" y="5"/>
                    </a:cubicBezTo>
                    <a:cubicBezTo>
                      <a:pt x="162" y="3"/>
                      <a:pt x="143" y="2"/>
                      <a:pt x="124" y="0"/>
                    </a:cubicBezTo>
                    <a:cubicBezTo>
                      <a:pt x="124" y="0"/>
                      <a:pt x="124" y="0"/>
                      <a:pt x="123" y="0"/>
                    </a:cubicBezTo>
                    <a:cubicBezTo>
                      <a:pt x="109" y="225"/>
                      <a:pt x="109" y="225"/>
                      <a:pt x="109" y="225"/>
                    </a:cubicBezTo>
                    <a:cubicBezTo>
                      <a:pt x="151" y="232"/>
                      <a:pt x="182" y="269"/>
                      <a:pt x="179" y="313"/>
                    </a:cubicBezTo>
                    <a:cubicBezTo>
                      <a:pt x="159" y="625"/>
                      <a:pt x="159" y="625"/>
                      <a:pt x="159" y="625"/>
                    </a:cubicBezTo>
                    <a:cubicBezTo>
                      <a:pt x="156" y="668"/>
                      <a:pt x="121" y="702"/>
                      <a:pt x="78" y="703"/>
                    </a:cubicBezTo>
                    <a:cubicBezTo>
                      <a:pt x="0" y="1911"/>
                      <a:pt x="0" y="1911"/>
                      <a:pt x="0" y="1911"/>
                    </a:cubicBezTo>
                    <a:cubicBezTo>
                      <a:pt x="14" y="1911"/>
                      <a:pt x="27" y="1912"/>
                      <a:pt x="40" y="1912"/>
                    </a:cubicBezTo>
                    <a:cubicBezTo>
                      <a:pt x="484" y="1919"/>
                      <a:pt x="558" y="1610"/>
                      <a:pt x="569" y="1539"/>
                    </a:cubicBezTo>
                    <a:cubicBezTo>
                      <a:pt x="587" y="1476"/>
                      <a:pt x="589" y="1431"/>
                      <a:pt x="589" y="14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3" name="Freeform 343"/>
              <p:cNvSpPr/>
              <p:nvPr/>
            </p:nvSpPr>
            <p:spPr bwMode="auto">
              <a:xfrm>
                <a:off x="4313" y="3206"/>
                <a:ext cx="149" cy="421"/>
              </a:xfrm>
              <a:custGeom>
                <a:avLst/>
                <a:gdLst>
                  <a:gd name="T0" fmla="*/ 628 w 681"/>
                  <a:gd name="T1" fmla="*/ 711 h 1919"/>
                  <a:gd name="T2" fmla="*/ 550 w 681"/>
                  <a:gd name="T3" fmla="*/ 622 h 1919"/>
                  <a:gd name="T4" fmla="*/ 570 w 681"/>
                  <a:gd name="T5" fmla="*/ 310 h 1919"/>
                  <a:gd name="T6" fmla="*/ 659 w 681"/>
                  <a:gd name="T7" fmla="*/ 232 h 1919"/>
                  <a:gd name="T8" fmla="*/ 667 w 681"/>
                  <a:gd name="T9" fmla="*/ 233 h 1919"/>
                  <a:gd name="T10" fmla="*/ 681 w 681"/>
                  <a:gd name="T11" fmla="*/ 8 h 1919"/>
                  <a:gd name="T12" fmla="*/ 632 w 681"/>
                  <a:gd name="T13" fmla="*/ 6 h 1919"/>
                  <a:gd name="T14" fmla="*/ 103 w 681"/>
                  <a:gd name="T15" fmla="*/ 380 h 1919"/>
                  <a:gd name="T16" fmla="*/ 83 w 681"/>
                  <a:gd name="T17" fmla="*/ 488 h 1919"/>
                  <a:gd name="T18" fmla="*/ 21 w 681"/>
                  <a:gd name="T19" fmla="*/ 1461 h 1919"/>
                  <a:gd name="T20" fmla="*/ 493 w 681"/>
                  <a:gd name="T21" fmla="*/ 1913 h 1919"/>
                  <a:gd name="T22" fmla="*/ 548 w 681"/>
                  <a:gd name="T23" fmla="*/ 1918 h 1919"/>
                  <a:gd name="T24" fmla="*/ 558 w 681"/>
                  <a:gd name="T25" fmla="*/ 1919 h 1919"/>
                  <a:gd name="T26" fmla="*/ 636 w 681"/>
                  <a:gd name="T27" fmla="*/ 711 h 1919"/>
                  <a:gd name="T28" fmla="*/ 628 w 681"/>
                  <a:gd name="T29" fmla="*/ 711 h 1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1" h="1919">
                    <a:moveTo>
                      <a:pt x="628" y="711"/>
                    </a:moveTo>
                    <a:cubicBezTo>
                      <a:pt x="582" y="708"/>
                      <a:pt x="547" y="668"/>
                      <a:pt x="550" y="622"/>
                    </a:cubicBezTo>
                    <a:cubicBezTo>
                      <a:pt x="570" y="310"/>
                      <a:pt x="570" y="310"/>
                      <a:pt x="570" y="310"/>
                    </a:cubicBezTo>
                    <a:cubicBezTo>
                      <a:pt x="573" y="264"/>
                      <a:pt x="613" y="229"/>
                      <a:pt x="659" y="232"/>
                    </a:cubicBezTo>
                    <a:cubicBezTo>
                      <a:pt x="662" y="232"/>
                      <a:pt x="664" y="233"/>
                      <a:pt x="667" y="233"/>
                    </a:cubicBezTo>
                    <a:cubicBezTo>
                      <a:pt x="681" y="8"/>
                      <a:pt x="681" y="8"/>
                      <a:pt x="681" y="8"/>
                    </a:cubicBezTo>
                    <a:cubicBezTo>
                      <a:pt x="665" y="7"/>
                      <a:pt x="648" y="7"/>
                      <a:pt x="632" y="6"/>
                    </a:cubicBezTo>
                    <a:cubicBezTo>
                      <a:pt x="189" y="0"/>
                      <a:pt x="114" y="308"/>
                      <a:pt x="103" y="380"/>
                    </a:cubicBezTo>
                    <a:cubicBezTo>
                      <a:pt x="85" y="442"/>
                      <a:pt x="83" y="488"/>
                      <a:pt x="83" y="488"/>
                    </a:cubicBezTo>
                    <a:cubicBezTo>
                      <a:pt x="21" y="1461"/>
                      <a:pt x="21" y="1461"/>
                      <a:pt x="21" y="1461"/>
                    </a:cubicBezTo>
                    <a:cubicBezTo>
                      <a:pt x="21" y="1461"/>
                      <a:pt x="0" y="1854"/>
                      <a:pt x="493" y="1913"/>
                    </a:cubicBezTo>
                    <a:cubicBezTo>
                      <a:pt x="511" y="1915"/>
                      <a:pt x="529" y="1917"/>
                      <a:pt x="548" y="1918"/>
                    </a:cubicBezTo>
                    <a:cubicBezTo>
                      <a:pt x="552" y="1918"/>
                      <a:pt x="555" y="1919"/>
                      <a:pt x="558" y="1919"/>
                    </a:cubicBezTo>
                    <a:cubicBezTo>
                      <a:pt x="636" y="711"/>
                      <a:pt x="636" y="711"/>
                      <a:pt x="636" y="711"/>
                    </a:cubicBezTo>
                    <a:cubicBezTo>
                      <a:pt x="633" y="711"/>
                      <a:pt x="631" y="711"/>
                      <a:pt x="628" y="711"/>
                    </a:cubicBezTo>
                    <a:close/>
                  </a:path>
                </a:pathLst>
              </a:custGeom>
              <a:solidFill>
                <a:srgbClr val="ECE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4" name="Freeform 344"/>
              <p:cNvSpPr/>
              <p:nvPr/>
            </p:nvSpPr>
            <p:spPr bwMode="auto">
              <a:xfrm>
                <a:off x="3333" y="3820"/>
                <a:ext cx="175" cy="168"/>
              </a:xfrm>
              <a:custGeom>
                <a:avLst/>
                <a:gdLst>
                  <a:gd name="T0" fmla="*/ 0 w 799"/>
                  <a:gd name="T1" fmla="*/ 0 h 766"/>
                  <a:gd name="T2" fmla="*/ 671 w 799"/>
                  <a:gd name="T3" fmla="*/ 0 h 766"/>
                  <a:gd name="T4" fmla="*/ 799 w 799"/>
                  <a:gd name="T5" fmla="*/ 128 h 766"/>
                  <a:gd name="T6" fmla="*/ 799 w 799"/>
                  <a:gd name="T7" fmla="*/ 638 h 766"/>
                  <a:gd name="T8" fmla="*/ 671 w 799"/>
                  <a:gd name="T9" fmla="*/ 766 h 766"/>
                  <a:gd name="T10" fmla="*/ 0 w 799"/>
                  <a:gd name="T11" fmla="*/ 766 h 766"/>
                  <a:gd name="T12" fmla="*/ 0 w 799"/>
                  <a:gd name="T13" fmla="*/ 592 h 766"/>
                  <a:gd name="T14" fmla="*/ 0 w 799"/>
                  <a:gd name="T15" fmla="*/ 0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9" h="766">
                    <a:moveTo>
                      <a:pt x="0" y="0"/>
                    </a:moveTo>
                    <a:cubicBezTo>
                      <a:pt x="671" y="0"/>
                      <a:pt x="671" y="0"/>
                      <a:pt x="671" y="0"/>
                    </a:cubicBezTo>
                    <a:cubicBezTo>
                      <a:pt x="741" y="0"/>
                      <a:pt x="799" y="57"/>
                      <a:pt x="799" y="128"/>
                    </a:cubicBezTo>
                    <a:cubicBezTo>
                      <a:pt x="799" y="638"/>
                      <a:pt x="799" y="638"/>
                      <a:pt x="799" y="638"/>
                    </a:cubicBezTo>
                    <a:cubicBezTo>
                      <a:pt x="799" y="709"/>
                      <a:pt x="741" y="766"/>
                      <a:pt x="671" y="766"/>
                    </a:cubicBezTo>
                    <a:cubicBezTo>
                      <a:pt x="0" y="766"/>
                      <a:pt x="0" y="766"/>
                      <a:pt x="0" y="766"/>
                    </a:cubicBezTo>
                    <a:cubicBezTo>
                      <a:pt x="0" y="592"/>
                      <a:pt x="0" y="592"/>
                      <a:pt x="0" y="59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D7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5" name="Freeform 345"/>
              <p:cNvSpPr/>
              <p:nvPr/>
            </p:nvSpPr>
            <p:spPr bwMode="auto">
              <a:xfrm>
                <a:off x="3158" y="3820"/>
                <a:ext cx="175" cy="168"/>
              </a:xfrm>
              <a:custGeom>
                <a:avLst/>
                <a:gdLst>
                  <a:gd name="T0" fmla="*/ 128 w 799"/>
                  <a:gd name="T1" fmla="*/ 0 h 766"/>
                  <a:gd name="T2" fmla="*/ 799 w 799"/>
                  <a:gd name="T3" fmla="*/ 0 h 766"/>
                  <a:gd name="T4" fmla="*/ 799 w 799"/>
                  <a:gd name="T5" fmla="*/ 592 h 766"/>
                  <a:gd name="T6" fmla="*/ 799 w 799"/>
                  <a:gd name="T7" fmla="*/ 766 h 766"/>
                  <a:gd name="T8" fmla="*/ 128 w 799"/>
                  <a:gd name="T9" fmla="*/ 766 h 766"/>
                  <a:gd name="T10" fmla="*/ 0 w 799"/>
                  <a:gd name="T11" fmla="*/ 638 h 766"/>
                  <a:gd name="T12" fmla="*/ 0 w 799"/>
                  <a:gd name="T13" fmla="*/ 128 h 766"/>
                  <a:gd name="T14" fmla="*/ 128 w 799"/>
                  <a:gd name="T15" fmla="*/ 0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9" h="766">
                    <a:moveTo>
                      <a:pt x="128" y="0"/>
                    </a:moveTo>
                    <a:cubicBezTo>
                      <a:pt x="799" y="0"/>
                      <a:pt x="799" y="0"/>
                      <a:pt x="799" y="0"/>
                    </a:cubicBezTo>
                    <a:cubicBezTo>
                      <a:pt x="799" y="592"/>
                      <a:pt x="799" y="592"/>
                      <a:pt x="799" y="592"/>
                    </a:cubicBezTo>
                    <a:cubicBezTo>
                      <a:pt x="799" y="766"/>
                      <a:pt x="799" y="766"/>
                      <a:pt x="799" y="766"/>
                    </a:cubicBezTo>
                    <a:cubicBezTo>
                      <a:pt x="128" y="766"/>
                      <a:pt x="128" y="766"/>
                      <a:pt x="128" y="766"/>
                    </a:cubicBezTo>
                    <a:cubicBezTo>
                      <a:pt x="57" y="766"/>
                      <a:pt x="0" y="709"/>
                      <a:pt x="0" y="63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57"/>
                      <a:pt x="57" y="0"/>
                      <a:pt x="128" y="0"/>
                    </a:cubicBezTo>
                    <a:close/>
                  </a:path>
                </a:pathLst>
              </a:custGeom>
              <a:solidFill>
                <a:srgbClr val="8FB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6" name="Freeform 346"/>
              <p:cNvSpPr/>
              <p:nvPr/>
            </p:nvSpPr>
            <p:spPr bwMode="auto">
              <a:xfrm>
                <a:off x="3136" y="3189"/>
                <a:ext cx="534" cy="597"/>
              </a:xfrm>
              <a:custGeom>
                <a:avLst/>
                <a:gdLst>
                  <a:gd name="T0" fmla="*/ 2134 w 2437"/>
                  <a:gd name="T1" fmla="*/ 1392 h 2722"/>
                  <a:gd name="T2" fmla="*/ 1802 w 2437"/>
                  <a:gd name="T3" fmla="*/ 1693 h 2722"/>
                  <a:gd name="T4" fmla="*/ 1710 w 2437"/>
                  <a:gd name="T5" fmla="*/ 1732 h 2722"/>
                  <a:gd name="T6" fmla="*/ 1733 w 2437"/>
                  <a:gd name="T7" fmla="*/ 1466 h 2722"/>
                  <a:gd name="T8" fmla="*/ 1830 w 2437"/>
                  <a:gd name="T9" fmla="*/ 421 h 2722"/>
                  <a:gd name="T10" fmla="*/ 1841 w 2437"/>
                  <a:gd name="T11" fmla="*/ 299 h 2722"/>
                  <a:gd name="T12" fmla="*/ 1473 w 2437"/>
                  <a:gd name="T13" fmla="*/ 220 h 2722"/>
                  <a:gd name="T14" fmla="*/ 1375 w 2437"/>
                  <a:gd name="T15" fmla="*/ 1205 h 2722"/>
                  <a:gd name="T16" fmla="*/ 1354 w 2437"/>
                  <a:gd name="T17" fmla="*/ 1424 h 2722"/>
                  <a:gd name="T18" fmla="*/ 1296 w 2437"/>
                  <a:gd name="T19" fmla="*/ 1409 h 2722"/>
                  <a:gd name="T20" fmla="*/ 1320 w 2437"/>
                  <a:gd name="T21" fmla="*/ 275 h 2722"/>
                  <a:gd name="T22" fmla="*/ 991 w 2437"/>
                  <a:gd name="T23" fmla="*/ 161 h 2722"/>
                  <a:gd name="T24" fmla="*/ 951 w 2437"/>
                  <a:gd name="T25" fmla="*/ 257 h 2722"/>
                  <a:gd name="T26" fmla="*/ 935 w 2437"/>
                  <a:gd name="T27" fmla="*/ 1157 h 2722"/>
                  <a:gd name="T28" fmla="*/ 928 w 2437"/>
                  <a:gd name="T29" fmla="*/ 1382 h 2722"/>
                  <a:gd name="T30" fmla="*/ 886 w 2437"/>
                  <a:gd name="T31" fmla="*/ 1382 h 2722"/>
                  <a:gd name="T32" fmla="*/ 884 w 2437"/>
                  <a:gd name="T33" fmla="*/ 1187 h 2722"/>
                  <a:gd name="T34" fmla="*/ 881 w 2437"/>
                  <a:gd name="T35" fmla="*/ 385 h 2722"/>
                  <a:gd name="T36" fmla="*/ 645 w 2437"/>
                  <a:gd name="T37" fmla="*/ 231 h 2722"/>
                  <a:gd name="T38" fmla="*/ 512 w 2437"/>
                  <a:gd name="T39" fmla="*/ 394 h 2722"/>
                  <a:gd name="T40" fmla="*/ 517 w 2437"/>
                  <a:gd name="T41" fmla="*/ 1411 h 2722"/>
                  <a:gd name="T42" fmla="*/ 425 w 2437"/>
                  <a:gd name="T43" fmla="*/ 1423 h 2722"/>
                  <a:gd name="T44" fmla="*/ 421 w 2437"/>
                  <a:gd name="T45" fmla="*/ 1276 h 2722"/>
                  <a:gd name="T46" fmla="*/ 419 w 2437"/>
                  <a:gd name="T47" fmla="*/ 1211 h 2722"/>
                  <a:gd name="T48" fmla="*/ 425 w 2437"/>
                  <a:gd name="T49" fmla="*/ 1207 h 2722"/>
                  <a:gd name="T50" fmla="*/ 420 w 2437"/>
                  <a:gd name="T51" fmla="*/ 1167 h 2722"/>
                  <a:gd name="T52" fmla="*/ 387 w 2437"/>
                  <a:gd name="T53" fmla="*/ 747 h 2722"/>
                  <a:gd name="T54" fmla="*/ 382 w 2437"/>
                  <a:gd name="T55" fmla="*/ 672 h 2722"/>
                  <a:gd name="T56" fmla="*/ 357 w 2437"/>
                  <a:gd name="T57" fmla="*/ 572 h 2722"/>
                  <a:gd name="T58" fmla="*/ 6 w 2437"/>
                  <a:gd name="T59" fmla="*/ 656 h 2722"/>
                  <a:gd name="T60" fmla="*/ 21 w 2437"/>
                  <a:gd name="T61" fmla="*/ 971 h 2722"/>
                  <a:gd name="T62" fmla="*/ 39 w 2437"/>
                  <a:gd name="T63" fmla="*/ 1214 h 2722"/>
                  <a:gd name="T64" fmla="*/ 55 w 2437"/>
                  <a:gd name="T65" fmla="*/ 1537 h 2722"/>
                  <a:gd name="T66" fmla="*/ 117 w 2437"/>
                  <a:gd name="T67" fmla="*/ 2071 h 2722"/>
                  <a:gd name="T68" fmla="*/ 116 w 2437"/>
                  <a:gd name="T69" fmla="*/ 2071 h 2722"/>
                  <a:gd name="T70" fmla="*/ 141 w 2437"/>
                  <a:gd name="T71" fmla="*/ 2437 h 2722"/>
                  <a:gd name="T72" fmla="*/ 426 w 2437"/>
                  <a:gd name="T73" fmla="*/ 2722 h 2722"/>
                  <a:gd name="T74" fmla="*/ 1535 w 2437"/>
                  <a:gd name="T75" fmla="*/ 2722 h 2722"/>
                  <a:gd name="T76" fmla="*/ 1618 w 2437"/>
                  <a:gd name="T77" fmla="*/ 2673 h 2722"/>
                  <a:gd name="T78" fmla="*/ 1699 w 2437"/>
                  <a:gd name="T79" fmla="*/ 2472 h 2722"/>
                  <a:gd name="T80" fmla="*/ 1869 w 2437"/>
                  <a:gd name="T81" fmla="*/ 2237 h 2722"/>
                  <a:gd name="T82" fmla="*/ 2378 w 2437"/>
                  <a:gd name="T83" fmla="*/ 1579 h 2722"/>
                  <a:gd name="T84" fmla="*/ 2134 w 2437"/>
                  <a:gd name="T85" fmla="*/ 1392 h 2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37" h="2722">
                    <a:moveTo>
                      <a:pt x="2134" y="1392"/>
                    </a:moveTo>
                    <a:cubicBezTo>
                      <a:pt x="1983" y="1492"/>
                      <a:pt x="1932" y="1593"/>
                      <a:pt x="1802" y="1693"/>
                    </a:cubicBezTo>
                    <a:cubicBezTo>
                      <a:pt x="1757" y="1727"/>
                      <a:pt x="1728" y="1738"/>
                      <a:pt x="1710" y="1732"/>
                    </a:cubicBezTo>
                    <a:cubicBezTo>
                      <a:pt x="1716" y="1654"/>
                      <a:pt x="1725" y="1564"/>
                      <a:pt x="1733" y="1466"/>
                    </a:cubicBezTo>
                    <a:cubicBezTo>
                      <a:pt x="1766" y="1106"/>
                      <a:pt x="1808" y="652"/>
                      <a:pt x="1830" y="421"/>
                    </a:cubicBezTo>
                    <a:cubicBezTo>
                      <a:pt x="1835" y="367"/>
                      <a:pt x="1839" y="324"/>
                      <a:pt x="1841" y="299"/>
                    </a:cubicBezTo>
                    <a:cubicBezTo>
                      <a:pt x="1870" y="0"/>
                      <a:pt x="1501" y="16"/>
                      <a:pt x="1473" y="220"/>
                    </a:cubicBezTo>
                    <a:cubicBezTo>
                      <a:pt x="1460" y="316"/>
                      <a:pt x="1417" y="762"/>
                      <a:pt x="1375" y="1205"/>
                    </a:cubicBezTo>
                    <a:cubicBezTo>
                      <a:pt x="1368" y="1278"/>
                      <a:pt x="1361" y="1352"/>
                      <a:pt x="1354" y="1424"/>
                    </a:cubicBezTo>
                    <a:cubicBezTo>
                      <a:pt x="1337" y="1419"/>
                      <a:pt x="1318" y="1414"/>
                      <a:pt x="1296" y="1409"/>
                    </a:cubicBezTo>
                    <a:cubicBezTo>
                      <a:pt x="1302" y="1297"/>
                      <a:pt x="1309" y="415"/>
                      <a:pt x="1320" y="275"/>
                    </a:cubicBezTo>
                    <a:cubicBezTo>
                      <a:pt x="1334" y="85"/>
                      <a:pt x="1090" y="51"/>
                      <a:pt x="991" y="161"/>
                    </a:cubicBezTo>
                    <a:cubicBezTo>
                      <a:pt x="969" y="186"/>
                      <a:pt x="954" y="218"/>
                      <a:pt x="951" y="257"/>
                    </a:cubicBezTo>
                    <a:cubicBezTo>
                      <a:pt x="948" y="305"/>
                      <a:pt x="942" y="835"/>
                      <a:pt x="935" y="1157"/>
                    </a:cubicBezTo>
                    <a:cubicBezTo>
                      <a:pt x="933" y="1261"/>
                      <a:pt x="931" y="1343"/>
                      <a:pt x="928" y="1382"/>
                    </a:cubicBezTo>
                    <a:cubicBezTo>
                      <a:pt x="914" y="1382"/>
                      <a:pt x="900" y="1382"/>
                      <a:pt x="886" y="1382"/>
                    </a:cubicBezTo>
                    <a:cubicBezTo>
                      <a:pt x="885" y="1354"/>
                      <a:pt x="884" y="1282"/>
                      <a:pt x="884" y="1187"/>
                    </a:cubicBezTo>
                    <a:cubicBezTo>
                      <a:pt x="882" y="921"/>
                      <a:pt x="881" y="483"/>
                      <a:pt x="881" y="385"/>
                    </a:cubicBezTo>
                    <a:cubicBezTo>
                      <a:pt x="881" y="246"/>
                      <a:pt x="751" y="200"/>
                      <a:pt x="645" y="231"/>
                    </a:cubicBezTo>
                    <a:cubicBezTo>
                      <a:pt x="573" y="252"/>
                      <a:pt x="512" y="308"/>
                      <a:pt x="512" y="394"/>
                    </a:cubicBezTo>
                    <a:cubicBezTo>
                      <a:pt x="512" y="460"/>
                      <a:pt x="515" y="1250"/>
                      <a:pt x="517" y="1411"/>
                    </a:cubicBezTo>
                    <a:cubicBezTo>
                      <a:pt x="487" y="1415"/>
                      <a:pt x="456" y="1418"/>
                      <a:pt x="425" y="1423"/>
                    </a:cubicBezTo>
                    <a:cubicBezTo>
                      <a:pt x="421" y="1276"/>
                      <a:pt x="421" y="1276"/>
                      <a:pt x="421" y="1276"/>
                    </a:cubicBezTo>
                    <a:cubicBezTo>
                      <a:pt x="419" y="1211"/>
                      <a:pt x="419" y="1211"/>
                      <a:pt x="419" y="1211"/>
                    </a:cubicBezTo>
                    <a:cubicBezTo>
                      <a:pt x="421" y="1209"/>
                      <a:pt x="423" y="1208"/>
                      <a:pt x="425" y="1207"/>
                    </a:cubicBezTo>
                    <a:cubicBezTo>
                      <a:pt x="423" y="1194"/>
                      <a:pt x="421" y="1181"/>
                      <a:pt x="420" y="1167"/>
                    </a:cubicBezTo>
                    <a:cubicBezTo>
                      <a:pt x="403" y="983"/>
                      <a:pt x="400" y="934"/>
                      <a:pt x="387" y="747"/>
                    </a:cubicBezTo>
                    <a:cubicBezTo>
                      <a:pt x="385" y="722"/>
                      <a:pt x="384" y="696"/>
                      <a:pt x="382" y="672"/>
                    </a:cubicBezTo>
                    <a:cubicBezTo>
                      <a:pt x="379" y="632"/>
                      <a:pt x="370" y="599"/>
                      <a:pt x="357" y="572"/>
                    </a:cubicBezTo>
                    <a:cubicBezTo>
                      <a:pt x="271" y="395"/>
                      <a:pt x="0" y="477"/>
                      <a:pt x="6" y="656"/>
                    </a:cubicBezTo>
                    <a:cubicBezTo>
                      <a:pt x="8" y="730"/>
                      <a:pt x="14" y="842"/>
                      <a:pt x="21" y="971"/>
                    </a:cubicBezTo>
                    <a:cubicBezTo>
                      <a:pt x="28" y="1097"/>
                      <a:pt x="29" y="1078"/>
                      <a:pt x="39" y="1214"/>
                    </a:cubicBezTo>
                    <a:cubicBezTo>
                      <a:pt x="39" y="1215"/>
                      <a:pt x="41" y="1348"/>
                      <a:pt x="55" y="1537"/>
                    </a:cubicBezTo>
                    <a:cubicBezTo>
                      <a:pt x="66" y="1691"/>
                      <a:pt x="85" y="1883"/>
                      <a:pt x="117" y="2071"/>
                    </a:cubicBezTo>
                    <a:cubicBezTo>
                      <a:pt x="116" y="2071"/>
                      <a:pt x="116" y="2071"/>
                      <a:pt x="116" y="2071"/>
                    </a:cubicBezTo>
                    <a:cubicBezTo>
                      <a:pt x="141" y="2437"/>
                      <a:pt x="141" y="2437"/>
                      <a:pt x="141" y="2437"/>
                    </a:cubicBezTo>
                    <a:cubicBezTo>
                      <a:pt x="141" y="2594"/>
                      <a:pt x="269" y="2722"/>
                      <a:pt x="426" y="2722"/>
                    </a:cubicBezTo>
                    <a:cubicBezTo>
                      <a:pt x="1535" y="2722"/>
                      <a:pt x="1535" y="2722"/>
                      <a:pt x="1535" y="2722"/>
                    </a:cubicBezTo>
                    <a:cubicBezTo>
                      <a:pt x="1569" y="2722"/>
                      <a:pt x="1601" y="2703"/>
                      <a:pt x="1618" y="2673"/>
                    </a:cubicBezTo>
                    <a:cubicBezTo>
                      <a:pt x="1699" y="2472"/>
                      <a:pt x="1699" y="2472"/>
                      <a:pt x="1699" y="2472"/>
                    </a:cubicBezTo>
                    <a:cubicBezTo>
                      <a:pt x="1754" y="2404"/>
                      <a:pt x="1818" y="2319"/>
                      <a:pt x="1869" y="2237"/>
                    </a:cubicBezTo>
                    <a:cubicBezTo>
                      <a:pt x="2017" y="1994"/>
                      <a:pt x="2247" y="1740"/>
                      <a:pt x="2378" y="1579"/>
                    </a:cubicBezTo>
                    <a:cubicBezTo>
                      <a:pt x="2437" y="1507"/>
                      <a:pt x="2284" y="1291"/>
                      <a:pt x="2134" y="1392"/>
                    </a:cubicBezTo>
                    <a:close/>
                  </a:path>
                </a:pathLst>
              </a:custGeom>
              <a:solidFill>
                <a:srgbClr val="F5D2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7" name="Freeform 347"/>
              <p:cNvSpPr/>
              <p:nvPr/>
            </p:nvSpPr>
            <p:spPr bwMode="auto">
              <a:xfrm>
                <a:off x="4285" y="3213"/>
                <a:ext cx="573" cy="665"/>
              </a:xfrm>
              <a:custGeom>
                <a:avLst/>
                <a:gdLst>
                  <a:gd name="T0" fmla="*/ 322 w 2614"/>
                  <a:gd name="T1" fmla="*/ 1286 h 3030"/>
                  <a:gd name="T2" fmla="*/ 571 w 2614"/>
                  <a:gd name="T3" fmla="*/ 1659 h 3030"/>
                  <a:gd name="T4" fmla="*/ 650 w 2614"/>
                  <a:gd name="T5" fmla="*/ 1719 h 3030"/>
                  <a:gd name="T6" fmla="*/ 692 w 2614"/>
                  <a:gd name="T7" fmla="*/ 1455 h 3030"/>
                  <a:gd name="T8" fmla="*/ 853 w 2614"/>
                  <a:gd name="T9" fmla="*/ 419 h 3030"/>
                  <a:gd name="T10" fmla="*/ 872 w 2614"/>
                  <a:gd name="T11" fmla="*/ 297 h 3030"/>
                  <a:gd name="T12" fmla="*/ 1248 w 2614"/>
                  <a:gd name="T13" fmla="*/ 311 h 3030"/>
                  <a:gd name="T14" fmla="*/ 1104 w 2614"/>
                  <a:gd name="T15" fmla="*/ 1289 h 3030"/>
                  <a:gd name="T16" fmla="*/ 1070 w 2614"/>
                  <a:gd name="T17" fmla="*/ 1507 h 3030"/>
                  <a:gd name="T18" fmla="*/ 1130 w 2614"/>
                  <a:gd name="T19" fmla="*/ 1507 h 3030"/>
                  <a:gd name="T20" fmla="*/ 1383 w 2614"/>
                  <a:gd name="T21" fmla="*/ 401 h 3030"/>
                  <a:gd name="T22" fmla="*/ 1730 w 2614"/>
                  <a:gd name="T23" fmla="*/ 370 h 3030"/>
                  <a:gd name="T24" fmla="*/ 1745 w 2614"/>
                  <a:gd name="T25" fmla="*/ 473 h 3030"/>
                  <a:gd name="T26" fmla="*/ 1542 w 2614"/>
                  <a:gd name="T27" fmla="*/ 1350 h 3030"/>
                  <a:gd name="T28" fmla="*/ 1494 w 2614"/>
                  <a:gd name="T29" fmla="*/ 1569 h 3030"/>
                  <a:gd name="T30" fmla="*/ 1535 w 2614"/>
                  <a:gd name="T31" fmla="*/ 1581 h 3030"/>
                  <a:gd name="T32" fmla="*/ 1584 w 2614"/>
                  <a:gd name="T33" fmla="*/ 1392 h 3030"/>
                  <a:gd name="T34" fmla="*/ 1782 w 2614"/>
                  <a:gd name="T35" fmla="*/ 614 h 3030"/>
                  <a:gd name="T36" fmla="*/ 2049 w 2614"/>
                  <a:gd name="T37" fmla="*/ 523 h 3030"/>
                  <a:gd name="T38" fmla="*/ 2137 w 2614"/>
                  <a:gd name="T39" fmla="*/ 713 h 3030"/>
                  <a:gd name="T40" fmla="*/ 1885 w 2614"/>
                  <a:gd name="T41" fmla="*/ 1698 h 3030"/>
                  <a:gd name="T42" fmla="*/ 1972 w 2614"/>
                  <a:gd name="T43" fmla="*/ 1732 h 3030"/>
                  <a:gd name="T44" fmla="*/ 2011 w 2614"/>
                  <a:gd name="T45" fmla="*/ 1591 h 3030"/>
                  <a:gd name="T46" fmla="*/ 2029 w 2614"/>
                  <a:gd name="T47" fmla="*/ 1528 h 3030"/>
                  <a:gd name="T48" fmla="*/ 2025 w 2614"/>
                  <a:gd name="T49" fmla="*/ 1523 h 3030"/>
                  <a:gd name="T50" fmla="*/ 2039 w 2614"/>
                  <a:gd name="T51" fmla="*/ 1485 h 3030"/>
                  <a:gd name="T52" fmla="*/ 2173 w 2614"/>
                  <a:gd name="T53" fmla="*/ 1086 h 3030"/>
                  <a:gd name="T54" fmla="*/ 2196 w 2614"/>
                  <a:gd name="T55" fmla="*/ 1014 h 3030"/>
                  <a:gd name="T56" fmla="*/ 2245 w 2614"/>
                  <a:gd name="T57" fmla="*/ 924 h 3030"/>
                  <a:gd name="T58" fmla="*/ 2565 w 2614"/>
                  <a:gd name="T59" fmla="*/ 1090 h 3030"/>
                  <a:gd name="T60" fmla="*/ 2474 w 2614"/>
                  <a:gd name="T61" fmla="*/ 1392 h 3030"/>
                  <a:gd name="T62" fmla="*/ 2397 w 2614"/>
                  <a:gd name="T63" fmla="*/ 1624 h 3030"/>
                  <a:gd name="T64" fmla="*/ 2303 w 2614"/>
                  <a:gd name="T65" fmla="*/ 1933 h 3030"/>
                  <a:gd name="T66" fmla="*/ 2113 w 2614"/>
                  <a:gd name="T67" fmla="*/ 2436 h 3030"/>
                  <a:gd name="T68" fmla="*/ 2113 w 2614"/>
                  <a:gd name="T69" fmla="*/ 2436 h 3030"/>
                  <a:gd name="T70" fmla="*/ 2000 w 2614"/>
                  <a:gd name="T71" fmla="*/ 2785 h 3030"/>
                  <a:gd name="T72" fmla="*/ 1654 w 2614"/>
                  <a:gd name="T73" fmla="*/ 2992 h 3030"/>
                  <a:gd name="T74" fmla="*/ 579 w 2614"/>
                  <a:gd name="T75" fmla="*/ 2722 h 3030"/>
                  <a:gd name="T76" fmla="*/ 510 w 2614"/>
                  <a:gd name="T77" fmla="*/ 2654 h 3030"/>
                  <a:gd name="T78" fmla="*/ 480 w 2614"/>
                  <a:gd name="T79" fmla="*/ 2439 h 3030"/>
                  <a:gd name="T80" fmla="*/ 373 w 2614"/>
                  <a:gd name="T81" fmla="*/ 2170 h 3030"/>
                  <a:gd name="T82" fmla="*/ 39 w 2614"/>
                  <a:gd name="T83" fmla="*/ 1408 h 3030"/>
                  <a:gd name="T84" fmla="*/ 322 w 2614"/>
                  <a:gd name="T85" fmla="*/ 1286 h 3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14" h="3030">
                    <a:moveTo>
                      <a:pt x="322" y="1286"/>
                    </a:moveTo>
                    <a:cubicBezTo>
                      <a:pt x="444" y="1420"/>
                      <a:pt x="468" y="1530"/>
                      <a:pt x="571" y="1659"/>
                    </a:cubicBezTo>
                    <a:cubicBezTo>
                      <a:pt x="605" y="1703"/>
                      <a:pt x="631" y="1720"/>
                      <a:pt x="650" y="1719"/>
                    </a:cubicBezTo>
                    <a:cubicBezTo>
                      <a:pt x="663" y="1642"/>
                      <a:pt x="677" y="1552"/>
                      <a:pt x="692" y="1455"/>
                    </a:cubicBezTo>
                    <a:cubicBezTo>
                      <a:pt x="748" y="1098"/>
                      <a:pt x="818" y="648"/>
                      <a:pt x="853" y="419"/>
                    </a:cubicBezTo>
                    <a:cubicBezTo>
                      <a:pt x="862" y="364"/>
                      <a:pt x="868" y="322"/>
                      <a:pt x="872" y="297"/>
                    </a:cubicBezTo>
                    <a:cubicBezTo>
                      <a:pt x="917" y="0"/>
                      <a:pt x="1271" y="106"/>
                      <a:pt x="1248" y="311"/>
                    </a:cubicBezTo>
                    <a:cubicBezTo>
                      <a:pt x="1238" y="406"/>
                      <a:pt x="1171" y="850"/>
                      <a:pt x="1104" y="1289"/>
                    </a:cubicBezTo>
                    <a:cubicBezTo>
                      <a:pt x="1092" y="1362"/>
                      <a:pt x="1081" y="1436"/>
                      <a:pt x="1070" y="1507"/>
                    </a:cubicBezTo>
                    <a:cubicBezTo>
                      <a:pt x="1088" y="1506"/>
                      <a:pt x="1108" y="1506"/>
                      <a:pt x="1130" y="1507"/>
                    </a:cubicBezTo>
                    <a:cubicBezTo>
                      <a:pt x="1152" y="1397"/>
                      <a:pt x="1359" y="539"/>
                      <a:pt x="1383" y="401"/>
                    </a:cubicBezTo>
                    <a:cubicBezTo>
                      <a:pt x="1416" y="213"/>
                      <a:pt x="1660" y="240"/>
                      <a:pt x="1730" y="370"/>
                    </a:cubicBezTo>
                    <a:cubicBezTo>
                      <a:pt x="1745" y="400"/>
                      <a:pt x="1752" y="434"/>
                      <a:pt x="1745" y="473"/>
                    </a:cubicBezTo>
                    <a:cubicBezTo>
                      <a:pt x="1737" y="521"/>
                      <a:pt x="1614" y="1036"/>
                      <a:pt x="1542" y="1350"/>
                    </a:cubicBezTo>
                    <a:cubicBezTo>
                      <a:pt x="1519" y="1451"/>
                      <a:pt x="1501" y="1532"/>
                      <a:pt x="1494" y="1569"/>
                    </a:cubicBezTo>
                    <a:cubicBezTo>
                      <a:pt x="1507" y="1573"/>
                      <a:pt x="1521" y="1577"/>
                      <a:pt x="1535" y="1581"/>
                    </a:cubicBezTo>
                    <a:cubicBezTo>
                      <a:pt x="1542" y="1554"/>
                      <a:pt x="1560" y="1483"/>
                      <a:pt x="1584" y="1392"/>
                    </a:cubicBezTo>
                    <a:cubicBezTo>
                      <a:pt x="1650" y="1134"/>
                      <a:pt x="1758" y="709"/>
                      <a:pt x="1782" y="614"/>
                    </a:cubicBezTo>
                    <a:cubicBezTo>
                      <a:pt x="1816" y="480"/>
                      <a:pt x="1953" y="467"/>
                      <a:pt x="2049" y="523"/>
                    </a:cubicBezTo>
                    <a:cubicBezTo>
                      <a:pt x="2113" y="560"/>
                      <a:pt x="2158" y="630"/>
                      <a:pt x="2137" y="713"/>
                    </a:cubicBezTo>
                    <a:cubicBezTo>
                      <a:pt x="2121" y="777"/>
                      <a:pt x="1927" y="1543"/>
                      <a:pt x="1885" y="1698"/>
                    </a:cubicBezTo>
                    <a:cubicBezTo>
                      <a:pt x="1913" y="1709"/>
                      <a:pt x="1942" y="1720"/>
                      <a:pt x="1972" y="1732"/>
                    </a:cubicBezTo>
                    <a:cubicBezTo>
                      <a:pt x="2011" y="1591"/>
                      <a:pt x="2011" y="1591"/>
                      <a:pt x="2011" y="1591"/>
                    </a:cubicBezTo>
                    <a:cubicBezTo>
                      <a:pt x="2029" y="1528"/>
                      <a:pt x="2029" y="1528"/>
                      <a:pt x="2029" y="1528"/>
                    </a:cubicBezTo>
                    <a:cubicBezTo>
                      <a:pt x="2028" y="1526"/>
                      <a:pt x="2026" y="1524"/>
                      <a:pt x="2025" y="1523"/>
                    </a:cubicBezTo>
                    <a:cubicBezTo>
                      <a:pt x="2029" y="1511"/>
                      <a:pt x="2034" y="1499"/>
                      <a:pt x="2039" y="1485"/>
                    </a:cubicBezTo>
                    <a:cubicBezTo>
                      <a:pt x="2100" y="1311"/>
                      <a:pt x="2115" y="1264"/>
                      <a:pt x="2173" y="1086"/>
                    </a:cubicBezTo>
                    <a:cubicBezTo>
                      <a:pt x="2181" y="1062"/>
                      <a:pt x="2189" y="1038"/>
                      <a:pt x="2196" y="1014"/>
                    </a:cubicBezTo>
                    <a:cubicBezTo>
                      <a:pt x="2209" y="976"/>
                      <a:pt x="2225" y="947"/>
                      <a:pt x="2245" y="924"/>
                    </a:cubicBezTo>
                    <a:cubicBezTo>
                      <a:pt x="2371" y="773"/>
                      <a:pt x="2614" y="918"/>
                      <a:pt x="2565" y="1090"/>
                    </a:cubicBezTo>
                    <a:cubicBezTo>
                      <a:pt x="2545" y="1162"/>
                      <a:pt x="2512" y="1269"/>
                      <a:pt x="2474" y="1392"/>
                    </a:cubicBezTo>
                    <a:cubicBezTo>
                      <a:pt x="2436" y="1513"/>
                      <a:pt x="2439" y="1494"/>
                      <a:pt x="2397" y="1624"/>
                    </a:cubicBezTo>
                    <a:cubicBezTo>
                      <a:pt x="2396" y="1625"/>
                      <a:pt x="2362" y="1753"/>
                      <a:pt x="2303" y="1933"/>
                    </a:cubicBezTo>
                    <a:cubicBezTo>
                      <a:pt x="2254" y="2080"/>
                      <a:pt x="2189" y="2262"/>
                      <a:pt x="2113" y="2436"/>
                    </a:cubicBezTo>
                    <a:cubicBezTo>
                      <a:pt x="2113" y="2436"/>
                      <a:pt x="2113" y="2436"/>
                      <a:pt x="2113" y="2436"/>
                    </a:cubicBezTo>
                    <a:cubicBezTo>
                      <a:pt x="2000" y="2785"/>
                      <a:pt x="2000" y="2785"/>
                      <a:pt x="2000" y="2785"/>
                    </a:cubicBezTo>
                    <a:cubicBezTo>
                      <a:pt x="1961" y="2938"/>
                      <a:pt x="1806" y="3030"/>
                      <a:pt x="1654" y="2992"/>
                    </a:cubicBezTo>
                    <a:cubicBezTo>
                      <a:pt x="579" y="2722"/>
                      <a:pt x="579" y="2722"/>
                      <a:pt x="579" y="2722"/>
                    </a:cubicBezTo>
                    <a:cubicBezTo>
                      <a:pt x="545" y="2713"/>
                      <a:pt x="519" y="2687"/>
                      <a:pt x="510" y="2654"/>
                    </a:cubicBezTo>
                    <a:cubicBezTo>
                      <a:pt x="480" y="2439"/>
                      <a:pt x="480" y="2439"/>
                      <a:pt x="480" y="2439"/>
                    </a:cubicBezTo>
                    <a:cubicBezTo>
                      <a:pt x="444" y="2360"/>
                      <a:pt x="402" y="2262"/>
                      <a:pt x="373" y="2170"/>
                    </a:cubicBezTo>
                    <a:cubicBezTo>
                      <a:pt x="288" y="1898"/>
                      <a:pt x="127" y="1596"/>
                      <a:pt x="39" y="1408"/>
                    </a:cubicBezTo>
                    <a:cubicBezTo>
                      <a:pt x="0" y="1324"/>
                      <a:pt x="200" y="1151"/>
                      <a:pt x="322" y="1286"/>
                    </a:cubicBezTo>
                    <a:close/>
                  </a:path>
                </a:pathLst>
              </a:custGeom>
              <a:solidFill>
                <a:srgbClr val="F5D2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8" name="Freeform 348"/>
              <p:cNvSpPr/>
              <p:nvPr/>
            </p:nvSpPr>
            <p:spPr bwMode="auto">
              <a:xfrm>
                <a:off x="3137" y="3881"/>
                <a:ext cx="198" cy="400"/>
              </a:xfrm>
              <a:custGeom>
                <a:avLst/>
                <a:gdLst>
                  <a:gd name="T0" fmla="*/ 900 w 900"/>
                  <a:gd name="T1" fmla="*/ 0 h 1823"/>
                  <a:gd name="T2" fmla="*/ 124 w 900"/>
                  <a:gd name="T3" fmla="*/ 0 h 1823"/>
                  <a:gd name="T4" fmla="*/ 0 w 900"/>
                  <a:gd name="T5" fmla="*/ 85 h 1823"/>
                  <a:gd name="T6" fmla="*/ 0 w 900"/>
                  <a:gd name="T7" fmla="*/ 1601 h 1823"/>
                  <a:gd name="T8" fmla="*/ 900 w 900"/>
                  <a:gd name="T9" fmla="*/ 1823 h 1823"/>
                  <a:gd name="T10" fmla="*/ 900 w 900"/>
                  <a:gd name="T11" fmla="*/ 0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0" h="1823">
                    <a:moveTo>
                      <a:pt x="900" y="0"/>
                    </a:moveTo>
                    <a:cubicBezTo>
                      <a:pt x="124" y="0"/>
                      <a:pt x="124" y="0"/>
                      <a:pt x="124" y="0"/>
                    </a:cubicBezTo>
                    <a:cubicBezTo>
                      <a:pt x="56" y="0"/>
                      <a:pt x="0" y="38"/>
                      <a:pt x="0" y="85"/>
                    </a:cubicBezTo>
                    <a:cubicBezTo>
                      <a:pt x="0" y="1601"/>
                      <a:pt x="0" y="1601"/>
                      <a:pt x="0" y="1601"/>
                    </a:cubicBezTo>
                    <a:cubicBezTo>
                      <a:pt x="294" y="1689"/>
                      <a:pt x="595" y="1764"/>
                      <a:pt x="900" y="1823"/>
                    </a:cubicBezTo>
                    <a:lnTo>
                      <a:pt x="900" y="0"/>
                    </a:lnTo>
                    <a:close/>
                  </a:path>
                </a:pathLst>
              </a:custGeom>
              <a:solidFill>
                <a:srgbClr val="616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9" name="Freeform 349"/>
              <p:cNvSpPr/>
              <p:nvPr/>
            </p:nvSpPr>
            <p:spPr bwMode="auto">
              <a:xfrm>
                <a:off x="3335" y="3881"/>
                <a:ext cx="197" cy="429"/>
              </a:xfrm>
              <a:custGeom>
                <a:avLst/>
                <a:gdLst>
                  <a:gd name="T0" fmla="*/ 776 w 901"/>
                  <a:gd name="T1" fmla="*/ 0 h 1954"/>
                  <a:gd name="T2" fmla="*/ 0 w 901"/>
                  <a:gd name="T3" fmla="*/ 0 h 1954"/>
                  <a:gd name="T4" fmla="*/ 0 w 901"/>
                  <a:gd name="T5" fmla="*/ 1823 h 1954"/>
                  <a:gd name="T6" fmla="*/ 896 w 901"/>
                  <a:gd name="T7" fmla="*/ 1954 h 1954"/>
                  <a:gd name="T8" fmla="*/ 901 w 901"/>
                  <a:gd name="T9" fmla="*/ 85 h 1954"/>
                  <a:gd name="T10" fmla="*/ 776 w 901"/>
                  <a:gd name="T11" fmla="*/ 0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1" h="1954">
                    <a:moveTo>
                      <a:pt x="7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23"/>
                      <a:pt x="0" y="1823"/>
                      <a:pt x="0" y="1823"/>
                    </a:cubicBezTo>
                    <a:cubicBezTo>
                      <a:pt x="294" y="1881"/>
                      <a:pt x="593" y="1924"/>
                      <a:pt x="896" y="1954"/>
                    </a:cubicBezTo>
                    <a:cubicBezTo>
                      <a:pt x="901" y="85"/>
                      <a:pt x="901" y="85"/>
                      <a:pt x="901" y="85"/>
                    </a:cubicBezTo>
                    <a:cubicBezTo>
                      <a:pt x="901" y="38"/>
                      <a:pt x="845" y="0"/>
                      <a:pt x="776" y="0"/>
                    </a:cubicBezTo>
                    <a:close/>
                  </a:path>
                </a:pathLst>
              </a:custGeom>
              <a:solidFill>
                <a:srgbClr val="8281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0" name="Freeform 350"/>
              <p:cNvSpPr/>
              <p:nvPr/>
            </p:nvSpPr>
            <p:spPr bwMode="auto">
              <a:xfrm>
                <a:off x="4450" y="3925"/>
                <a:ext cx="258" cy="268"/>
              </a:xfrm>
              <a:custGeom>
                <a:avLst/>
                <a:gdLst>
                  <a:gd name="T0" fmla="*/ 1065 w 1176"/>
                  <a:gd name="T1" fmla="*/ 189 h 1220"/>
                  <a:gd name="T2" fmla="*/ 312 w 1176"/>
                  <a:gd name="T3" fmla="*/ 0 h 1220"/>
                  <a:gd name="T4" fmla="*/ 0 w 1176"/>
                  <a:gd name="T5" fmla="*/ 1220 h 1220"/>
                  <a:gd name="T6" fmla="*/ 1047 w 1176"/>
                  <a:gd name="T7" fmla="*/ 760 h 1220"/>
                  <a:gd name="T8" fmla="*/ 1165 w 1176"/>
                  <a:gd name="T9" fmla="*/ 302 h 1220"/>
                  <a:gd name="T10" fmla="*/ 1065 w 1176"/>
                  <a:gd name="T11" fmla="*/ 189 h 1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6" h="1220">
                    <a:moveTo>
                      <a:pt x="1065" y="189"/>
                    </a:moveTo>
                    <a:cubicBezTo>
                      <a:pt x="312" y="0"/>
                      <a:pt x="312" y="0"/>
                      <a:pt x="312" y="0"/>
                    </a:cubicBezTo>
                    <a:cubicBezTo>
                      <a:pt x="0" y="1220"/>
                      <a:pt x="0" y="1220"/>
                      <a:pt x="0" y="1220"/>
                    </a:cubicBezTo>
                    <a:cubicBezTo>
                      <a:pt x="359" y="1088"/>
                      <a:pt x="709" y="934"/>
                      <a:pt x="1047" y="760"/>
                    </a:cubicBezTo>
                    <a:cubicBezTo>
                      <a:pt x="1165" y="302"/>
                      <a:pt x="1165" y="302"/>
                      <a:pt x="1165" y="302"/>
                    </a:cubicBezTo>
                    <a:cubicBezTo>
                      <a:pt x="1176" y="256"/>
                      <a:pt x="1131" y="205"/>
                      <a:pt x="1065" y="189"/>
                    </a:cubicBezTo>
                    <a:close/>
                  </a:path>
                </a:pathLst>
              </a:custGeom>
              <a:solidFill>
                <a:srgbClr val="616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1" name="Freeform 351"/>
              <p:cNvSpPr/>
              <p:nvPr/>
            </p:nvSpPr>
            <p:spPr bwMode="auto">
              <a:xfrm>
                <a:off x="4229" y="3880"/>
                <a:ext cx="289" cy="380"/>
              </a:xfrm>
              <a:custGeom>
                <a:avLst/>
                <a:gdLst>
                  <a:gd name="T0" fmla="*/ 1319 w 1319"/>
                  <a:gd name="T1" fmla="*/ 206 h 1734"/>
                  <a:gd name="T2" fmla="*/ 566 w 1319"/>
                  <a:gd name="T3" fmla="*/ 17 h 1734"/>
                  <a:gd name="T4" fmla="*/ 425 w 1319"/>
                  <a:gd name="T5" fmla="*/ 69 h 1734"/>
                  <a:gd name="T6" fmla="*/ 0 w 1319"/>
                  <a:gd name="T7" fmla="*/ 1734 h 1734"/>
                  <a:gd name="T8" fmla="*/ 1007 w 1319"/>
                  <a:gd name="T9" fmla="*/ 1426 h 1734"/>
                  <a:gd name="T10" fmla="*/ 1319 w 1319"/>
                  <a:gd name="T11" fmla="*/ 206 h 1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19" h="1734">
                    <a:moveTo>
                      <a:pt x="1319" y="206"/>
                    </a:moveTo>
                    <a:cubicBezTo>
                      <a:pt x="566" y="17"/>
                      <a:pt x="566" y="17"/>
                      <a:pt x="566" y="17"/>
                    </a:cubicBezTo>
                    <a:cubicBezTo>
                      <a:pt x="500" y="0"/>
                      <a:pt x="437" y="23"/>
                      <a:pt x="425" y="69"/>
                    </a:cubicBezTo>
                    <a:cubicBezTo>
                      <a:pt x="0" y="1734"/>
                      <a:pt x="0" y="1734"/>
                      <a:pt x="0" y="1734"/>
                    </a:cubicBezTo>
                    <a:cubicBezTo>
                      <a:pt x="343" y="1650"/>
                      <a:pt x="679" y="1547"/>
                      <a:pt x="1007" y="1426"/>
                    </a:cubicBezTo>
                    <a:lnTo>
                      <a:pt x="1319" y="206"/>
                    </a:lnTo>
                    <a:close/>
                  </a:path>
                </a:pathLst>
              </a:custGeom>
              <a:solidFill>
                <a:srgbClr val="8281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2" name="Freeform 352"/>
              <p:cNvSpPr/>
              <p:nvPr/>
            </p:nvSpPr>
            <p:spPr bwMode="auto">
              <a:xfrm>
                <a:off x="4611" y="4020"/>
                <a:ext cx="60" cy="60"/>
              </a:xfrm>
              <a:custGeom>
                <a:avLst/>
                <a:gdLst>
                  <a:gd name="T0" fmla="*/ 258 w 274"/>
                  <a:gd name="T1" fmla="*/ 167 h 274"/>
                  <a:gd name="T2" fmla="*/ 107 w 274"/>
                  <a:gd name="T3" fmla="*/ 257 h 274"/>
                  <a:gd name="T4" fmla="*/ 17 w 274"/>
                  <a:gd name="T5" fmla="*/ 106 h 274"/>
                  <a:gd name="T6" fmla="*/ 168 w 274"/>
                  <a:gd name="T7" fmla="*/ 16 h 274"/>
                  <a:gd name="T8" fmla="*/ 258 w 274"/>
                  <a:gd name="T9" fmla="*/ 16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274">
                    <a:moveTo>
                      <a:pt x="258" y="167"/>
                    </a:moveTo>
                    <a:cubicBezTo>
                      <a:pt x="241" y="233"/>
                      <a:pt x="174" y="274"/>
                      <a:pt x="107" y="257"/>
                    </a:cubicBezTo>
                    <a:cubicBezTo>
                      <a:pt x="41" y="240"/>
                      <a:pt x="0" y="173"/>
                      <a:pt x="17" y="106"/>
                    </a:cubicBezTo>
                    <a:cubicBezTo>
                      <a:pt x="34" y="40"/>
                      <a:pt x="101" y="0"/>
                      <a:pt x="168" y="16"/>
                    </a:cubicBezTo>
                    <a:cubicBezTo>
                      <a:pt x="234" y="33"/>
                      <a:pt x="274" y="100"/>
                      <a:pt x="258" y="1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3" name="Freeform 353"/>
              <p:cNvSpPr/>
              <p:nvPr/>
            </p:nvSpPr>
            <p:spPr bwMode="auto">
              <a:xfrm>
                <a:off x="2218" y="1736"/>
                <a:ext cx="564" cy="785"/>
              </a:xfrm>
              <a:custGeom>
                <a:avLst/>
                <a:gdLst>
                  <a:gd name="T0" fmla="*/ 2571 w 2571"/>
                  <a:gd name="T1" fmla="*/ 195 h 3579"/>
                  <a:gd name="T2" fmla="*/ 2375 w 2571"/>
                  <a:gd name="T3" fmla="*/ 0 h 3579"/>
                  <a:gd name="T4" fmla="*/ 195 w 2571"/>
                  <a:gd name="T5" fmla="*/ 0 h 3579"/>
                  <a:gd name="T6" fmla="*/ 0 w 2571"/>
                  <a:gd name="T7" fmla="*/ 195 h 3579"/>
                  <a:gd name="T8" fmla="*/ 0 w 2571"/>
                  <a:gd name="T9" fmla="*/ 3384 h 3579"/>
                  <a:gd name="T10" fmla="*/ 195 w 2571"/>
                  <a:gd name="T11" fmla="*/ 3579 h 3579"/>
                  <a:gd name="T12" fmla="*/ 2375 w 2571"/>
                  <a:gd name="T13" fmla="*/ 3579 h 3579"/>
                  <a:gd name="T14" fmla="*/ 2571 w 2571"/>
                  <a:gd name="T15" fmla="*/ 3384 h 3579"/>
                  <a:gd name="T16" fmla="*/ 2571 w 2571"/>
                  <a:gd name="T17" fmla="*/ 195 h 3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1" h="3579">
                    <a:moveTo>
                      <a:pt x="2571" y="195"/>
                    </a:moveTo>
                    <a:cubicBezTo>
                      <a:pt x="2571" y="87"/>
                      <a:pt x="2483" y="0"/>
                      <a:pt x="237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87" y="0"/>
                      <a:pt x="0" y="87"/>
                      <a:pt x="0" y="195"/>
                    </a:cubicBezTo>
                    <a:cubicBezTo>
                      <a:pt x="0" y="3384"/>
                      <a:pt x="0" y="3384"/>
                      <a:pt x="0" y="3384"/>
                    </a:cubicBezTo>
                    <a:cubicBezTo>
                      <a:pt x="0" y="3492"/>
                      <a:pt x="87" y="3579"/>
                      <a:pt x="195" y="3579"/>
                    </a:cubicBezTo>
                    <a:cubicBezTo>
                      <a:pt x="2375" y="3579"/>
                      <a:pt x="2375" y="3579"/>
                      <a:pt x="2375" y="3579"/>
                    </a:cubicBezTo>
                    <a:cubicBezTo>
                      <a:pt x="2483" y="3579"/>
                      <a:pt x="2571" y="3492"/>
                      <a:pt x="2571" y="3384"/>
                    </a:cubicBezTo>
                    <a:lnTo>
                      <a:pt x="2571" y="195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4" name="Rectangle 354"/>
              <p:cNvSpPr>
                <a:spLocks noChangeArrowheads="1"/>
              </p:cNvSpPr>
              <p:nvPr/>
            </p:nvSpPr>
            <p:spPr bwMode="auto">
              <a:xfrm>
                <a:off x="2259" y="1804"/>
                <a:ext cx="482" cy="682"/>
              </a:xfrm>
              <a:prstGeom prst="rect">
                <a:avLst/>
              </a:prstGeom>
              <a:solidFill>
                <a:srgbClr val="1E5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5" name="Freeform 355"/>
              <p:cNvSpPr/>
              <p:nvPr/>
            </p:nvSpPr>
            <p:spPr bwMode="auto">
              <a:xfrm>
                <a:off x="2459" y="2498"/>
                <a:ext cx="82" cy="7"/>
              </a:xfrm>
              <a:custGeom>
                <a:avLst/>
                <a:gdLst>
                  <a:gd name="T0" fmla="*/ 15 w 370"/>
                  <a:gd name="T1" fmla="*/ 0 h 29"/>
                  <a:gd name="T2" fmla="*/ 0 w 370"/>
                  <a:gd name="T3" fmla="*/ 14 h 29"/>
                  <a:gd name="T4" fmla="*/ 0 w 370"/>
                  <a:gd name="T5" fmla="*/ 14 h 29"/>
                  <a:gd name="T6" fmla="*/ 15 w 370"/>
                  <a:gd name="T7" fmla="*/ 29 h 29"/>
                  <a:gd name="T8" fmla="*/ 355 w 370"/>
                  <a:gd name="T9" fmla="*/ 29 h 29"/>
                  <a:gd name="T10" fmla="*/ 370 w 370"/>
                  <a:gd name="T11" fmla="*/ 14 h 29"/>
                  <a:gd name="T12" fmla="*/ 370 w 370"/>
                  <a:gd name="T13" fmla="*/ 14 h 29"/>
                  <a:gd name="T14" fmla="*/ 355 w 370"/>
                  <a:gd name="T15" fmla="*/ 0 h 29"/>
                  <a:gd name="T16" fmla="*/ 15 w 370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0" h="29">
                    <a:moveTo>
                      <a:pt x="15" y="0"/>
                    </a:moveTo>
                    <a:cubicBezTo>
                      <a:pt x="7" y="0"/>
                      <a:pt x="0" y="6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7" y="29"/>
                      <a:pt x="15" y="29"/>
                    </a:cubicBezTo>
                    <a:cubicBezTo>
                      <a:pt x="355" y="29"/>
                      <a:pt x="355" y="29"/>
                      <a:pt x="355" y="29"/>
                    </a:cubicBezTo>
                    <a:cubicBezTo>
                      <a:pt x="363" y="29"/>
                      <a:pt x="370" y="22"/>
                      <a:pt x="370" y="14"/>
                    </a:cubicBezTo>
                    <a:cubicBezTo>
                      <a:pt x="370" y="14"/>
                      <a:pt x="370" y="14"/>
                      <a:pt x="370" y="14"/>
                    </a:cubicBezTo>
                    <a:cubicBezTo>
                      <a:pt x="370" y="6"/>
                      <a:pt x="363" y="0"/>
                      <a:pt x="355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6" name="Rectangle 356"/>
              <p:cNvSpPr>
                <a:spLocks noChangeArrowheads="1"/>
              </p:cNvSpPr>
              <p:nvPr/>
            </p:nvSpPr>
            <p:spPr bwMode="auto">
              <a:xfrm>
                <a:off x="2673" y="2302"/>
                <a:ext cx="39" cy="162"/>
              </a:xfrm>
              <a:prstGeom prst="rect">
                <a:avLst/>
              </a:prstGeom>
              <a:solidFill>
                <a:srgbClr val="A9B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7" name="Rectangle 357"/>
              <p:cNvSpPr>
                <a:spLocks noChangeArrowheads="1"/>
              </p:cNvSpPr>
              <p:nvPr/>
            </p:nvSpPr>
            <p:spPr bwMode="auto">
              <a:xfrm>
                <a:off x="2289" y="2302"/>
                <a:ext cx="39" cy="162"/>
              </a:xfrm>
              <a:prstGeom prst="rect">
                <a:avLst/>
              </a:prstGeom>
              <a:solidFill>
                <a:srgbClr val="52B8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8" name="Rectangle 358"/>
              <p:cNvSpPr>
                <a:spLocks noChangeArrowheads="1"/>
              </p:cNvSpPr>
              <p:nvPr/>
            </p:nvSpPr>
            <p:spPr bwMode="auto">
              <a:xfrm>
                <a:off x="2289" y="1818"/>
                <a:ext cx="39" cy="162"/>
              </a:xfrm>
              <a:prstGeom prst="rect">
                <a:avLst/>
              </a:prstGeom>
              <a:solidFill>
                <a:srgbClr val="F29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9" name="Rectangle 359"/>
              <p:cNvSpPr>
                <a:spLocks noChangeArrowheads="1"/>
              </p:cNvSpPr>
              <p:nvPr/>
            </p:nvSpPr>
            <p:spPr bwMode="auto">
              <a:xfrm>
                <a:off x="2673" y="1835"/>
                <a:ext cx="39" cy="161"/>
              </a:xfrm>
              <a:prstGeom prst="rect">
                <a:avLst/>
              </a:prstGeom>
              <a:solidFill>
                <a:srgbClr val="EA5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0" name="Freeform 360"/>
              <p:cNvSpPr/>
              <p:nvPr/>
            </p:nvSpPr>
            <p:spPr bwMode="auto">
              <a:xfrm>
                <a:off x="2565" y="2048"/>
                <a:ext cx="71" cy="173"/>
              </a:xfrm>
              <a:custGeom>
                <a:avLst/>
                <a:gdLst>
                  <a:gd name="T0" fmla="*/ 263 w 321"/>
                  <a:gd name="T1" fmla="*/ 429 h 787"/>
                  <a:gd name="T2" fmla="*/ 265 w 321"/>
                  <a:gd name="T3" fmla="*/ 406 h 787"/>
                  <a:gd name="T4" fmla="*/ 291 w 321"/>
                  <a:gd name="T5" fmla="*/ 389 h 787"/>
                  <a:gd name="T6" fmla="*/ 321 w 321"/>
                  <a:gd name="T7" fmla="*/ 371 h 787"/>
                  <a:gd name="T8" fmla="*/ 290 w 321"/>
                  <a:gd name="T9" fmla="*/ 354 h 787"/>
                  <a:gd name="T10" fmla="*/ 264 w 321"/>
                  <a:gd name="T11" fmla="*/ 339 h 787"/>
                  <a:gd name="T12" fmla="*/ 116 w 321"/>
                  <a:gd name="T13" fmla="*/ 0 h 787"/>
                  <a:gd name="T14" fmla="*/ 67 w 321"/>
                  <a:gd name="T15" fmla="*/ 45 h 787"/>
                  <a:gd name="T16" fmla="*/ 64 w 321"/>
                  <a:gd name="T17" fmla="*/ 48 h 787"/>
                  <a:gd name="T18" fmla="*/ 16 w 321"/>
                  <a:gd name="T19" fmla="*/ 92 h 787"/>
                  <a:gd name="T20" fmla="*/ 128 w 321"/>
                  <a:gd name="T21" fmla="*/ 418 h 787"/>
                  <a:gd name="T22" fmla="*/ 0 w 321"/>
                  <a:gd name="T23" fmla="*/ 690 h 787"/>
                  <a:gd name="T24" fmla="*/ 46 w 321"/>
                  <a:gd name="T25" fmla="*/ 737 h 787"/>
                  <a:gd name="T26" fmla="*/ 49 w 321"/>
                  <a:gd name="T27" fmla="*/ 740 h 787"/>
                  <a:gd name="T28" fmla="*/ 95 w 321"/>
                  <a:gd name="T29" fmla="*/ 787 h 787"/>
                  <a:gd name="T30" fmla="*/ 263 w 321"/>
                  <a:gd name="T31" fmla="*/ 429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1" h="787">
                    <a:moveTo>
                      <a:pt x="263" y="429"/>
                    </a:moveTo>
                    <a:cubicBezTo>
                      <a:pt x="264" y="421"/>
                      <a:pt x="264" y="413"/>
                      <a:pt x="265" y="406"/>
                    </a:cubicBezTo>
                    <a:cubicBezTo>
                      <a:pt x="291" y="389"/>
                      <a:pt x="291" y="389"/>
                      <a:pt x="291" y="389"/>
                    </a:cubicBezTo>
                    <a:cubicBezTo>
                      <a:pt x="321" y="371"/>
                      <a:pt x="321" y="371"/>
                      <a:pt x="321" y="371"/>
                    </a:cubicBezTo>
                    <a:cubicBezTo>
                      <a:pt x="290" y="354"/>
                      <a:pt x="290" y="354"/>
                      <a:pt x="290" y="354"/>
                    </a:cubicBezTo>
                    <a:cubicBezTo>
                      <a:pt x="264" y="339"/>
                      <a:pt x="264" y="339"/>
                      <a:pt x="264" y="339"/>
                    </a:cubicBezTo>
                    <a:cubicBezTo>
                      <a:pt x="254" y="210"/>
                      <a:pt x="200" y="92"/>
                      <a:pt x="116" y="0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94" y="178"/>
                      <a:pt x="138" y="294"/>
                      <a:pt x="128" y="418"/>
                    </a:cubicBezTo>
                    <a:cubicBezTo>
                      <a:pt x="119" y="525"/>
                      <a:pt x="71" y="620"/>
                      <a:pt x="0" y="690"/>
                    </a:cubicBezTo>
                    <a:cubicBezTo>
                      <a:pt x="46" y="737"/>
                      <a:pt x="46" y="737"/>
                      <a:pt x="46" y="737"/>
                    </a:cubicBezTo>
                    <a:cubicBezTo>
                      <a:pt x="49" y="740"/>
                      <a:pt x="49" y="740"/>
                      <a:pt x="49" y="740"/>
                    </a:cubicBezTo>
                    <a:cubicBezTo>
                      <a:pt x="95" y="787"/>
                      <a:pt x="95" y="787"/>
                      <a:pt x="95" y="787"/>
                    </a:cubicBezTo>
                    <a:cubicBezTo>
                      <a:pt x="189" y="695"/>
                      <a:pt x="252" y="570"/>
                      <a:pt x="263" y="429"/>
                    </a:cubicBezTo>
                    <a:close/>
                  </a:path>
                </a:pathLst>
              </a:custGeom>
              <a:solidFill>
                <a:srgbClr val="EA5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1" name="Freeform 361"/>
              <p:cNvSpPr/>
              <p:nvPr/>
            </p:nvSpPr>
            <p:spPr bwMode="auto">
              <a:xfrm>
                <a:off x="2487" y="2200"/>
                <a:ext cx="99" cy="59"/>
              </a:xfrm>
              <a:custGeom>
                <a:avLst/>
                <a:gdLst>
                  <a:gd name="T0" fmla="*/ 242 w 453"/>
                  <a:gd name="T1" fmla="*/ 249 h 272"/>
                  <a:gd name="T2" fmla="*/ 269 w 453"/>
                  <a:gd name="T3" fmla="*/ 272 h 272"/>
                  <a:gd name="T4" fmla="*/ 275 w 453"/>
                  <a:gd name="T5" fmla="*/ 237 h 272"/>
                  <a:gd name="T6" fmla="*/ 278 w 453"/>
                  <a:gd name="T7" fmla="*/ 214 h 272"/>
                  <a:gd name="T8" fmla="*/ 453 w 453"/>
                  <a:gd name="T9" fmla="*/ 97 h 272"/>
                  <a:gd name="T10" fmla="*/ 407 w 453"/>
                  <a:gd name="T11" fmla="*/ 50 h 272"/>
                  <a:gd name="T12" fmla="*/ 404 w 453"/>
                  <a:gd name="T13" fmla="*/ 47 h 272"/>
                  <a:gd name="T14" fmla="*/ 358 w 453"/>
                  <a:gd name="T15" fmla="*/ 0 h 272"/>
                  <a:gd name="T16" fmla="*/ 22 w 453"/>
                  <a:gd name="T17" fmla="*/ 121 h 272"/>
                  <a:gd name="T18" fmla="*/ 14 w 453"/>
                  <a:gd name="T19" fmla="*/ 120 h 272"/>
                  <a:gd name="T20" fmla="*/ 7 w 453"/>
                  <a:gd name="T21" fmla="*/ 186 h 272"/>
                  <a:gd name="T22" fmla="*/ 7 w 453"/>
                  <a:gd name="T23" fmla="*/ 190 h 272"/>
                  <a:gd name="T24" fmla="*/ 0 w 453"/>
                  <a:gd name="T25" fmla="*/ 256 h 272"/>
                  <a:gd name="T26" fmla="*/ 11 w 453"/>
                  <a:gd name="T27" fmla="*/ 257 h 272"/>
                  <a:gd name="T28" fmla="*/ 223 w 453"/>
                  <a:gd name="T29" fmla="*/ 234 h 272"/>
                  <a:gd name="T30" fmla="*/ 242 w 453"/>
                  <a:gd name="T31" fmla="*/ 24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53" h="272">
                    <a:moveTo>
                      <a:pt x="242" y="249"/>
                    </a:moveTo>
                    <a:cubicBezTo>
                      <a:pt x="269" y="272"/>
                      <a:pt x="269" y="272"/>
                      <a:pt x="269" y="272"/>
                    </a:cubicBezTo>
                    <a:cubicBezTo>
                      <a:pt x="275" y="237"/>
                      <a:pt x="275" y="237"/>
                      <a:pt x="275" y="237"/>
                    </a:cubicBezTo>
                    <a:cubicBezTo>
                      <a:pt x="278" y="214"/>
                      <a:pt x="278" y="214"/>
                      <a:pt x="278" y="214"/>
                    </a:cubicBezTo>
                    <a:cubicBezTo>
                      <a:pt x="343" y="186"/>
                      <a:pt x="403" y="146"/>
                      <a:pt x="453" y="97"/>
                    </a:cubicBezTo>
                    <a:cubicBezTo>
                      <a:pt x="407" y="50"/>
                      <a:pt x="407" y="50"/>
                      <a:pt x="407" y="50"/>
                    </a:cubicBezTo>
                    <a:cubicBezTo>
                      <a:pt x="404" y="47"/>
                      <a:pt x="404" y="47"/>
                      <a:pt x="404" y="47"/>
                    </a:cubicBezTo>
                    <a:cubicBezTo>
                      <a:pt x="358" y="0"/>
                      <a:pt x="358" y="0"/>
                      <a:pt x="358" y="0"/>
                    </a:cubicBezTo>
                    <a:cubicBezTo>
                      <a:pt x="272" y="84"/>
                      <a:pt x="151" y="132"/>
                      <a:pt x="22" y="121"/>
                    </a:cubicBezTo>
                    <a:cubicBezTo>
                      <a:pt x="20" y="121"/>
                      <a:pt x="17" y="121"/>
                      <a:pt x="14" y="120"/>
                    </a:cubicBezTo>
                    <a:cubicBezTo>
                      <a:pt x="7" y="186"/>
                      <a:pt x="7" y="186"/>
                      <a:pt x="7" y="186"/>
                    </a:cubicBezTo>
                    <a:cubicBezTo>
                      <a:pt x="7" y="190"/>
                      <a:pt x="7" y="190"/>
                      <a:pt x="7" y="190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4" y="256"/>
                      <a:pt x="8" y="256"/>
                      <a:pt x="11" y="257"/>
                    </a:cubicBezTo>
                    <a:cubicBezTo>
                      <a:pt x="85" y="263"/>
                      <a:pt x="156" y="254"/>
                      <a:pt x="223" y="234"/>
                    </a:cubicBezTo>
                    <a:lnTo>
                      <a:pt x="242" y="249"/>
                    </a:lnTo>
                    <a:close/>
                  </a:path>
                </a:pathLst>
              </a:custGeom>
              <a:solidFill>
                <a:srgbClr val="A9B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2" name="Freeform 362"/>
              <p:cNvSpPr/>
              <p:nvPr/>
            </p:nvSpPr>
            <p:spPr bwMode="auto">
              <a:xfrm>
                <a:off x="2429" y="2210"/>
                <a:ext cx="61" cy="51"/>
              </a:xfrm>
              <a:custGeom>
                <a:avLst/>
                <a:gdLst>
                  <a:gd name="T0" fmla="*/ 112 w 278"/>
                  <a:gd name="T1" fmla="*/ 234 h 234"/>
                  <a:gd name="T2" fmla="*/ 140 w 278"/>
                  <a:gd name="T3" fmla="*/ 211 h 234"/>
                  <a:gd name="T4" fmla="*/ 165 w 278"/>
                  <a:gd name="T5" fmla="*/ 190 h 234"/>
                  <a:gd name="T6" fmla="*/ 264 w 278"/>
                  <a:gd name="T7" fmla="*/ 210 h 234"/>
                  <a:gd name="T8" fmla="*/ 271 w 278"/>
                  <a:gd name="T9" fmla="*/ 144 h 234"/>
                  <a:gd name="T10" fmla="*/ 271 w 278"/>
                  <a:gd name="T11" fmla="*/ 140 h 234"/>
                  <a:gd name="T12" fmla="*/ 278 w 278"/>
                  <a:gd name="T13" fmla="*/ 74 h 234"/>
                  <a:gd name="T14" fmla="*/ 77 w 278"/>
                  <a:gd name="T15" fmla="*/ 0 h 234"/>
                  <a:gd name="T16" fmla="*/ 40 w 278"/>
                  <a:gd name="T17" fmla="*/ 55 h 234"/>
                  <a:gd name="T18" fmla="*/ 38 w 278"/>
                  <a:gd name="T19" fmla="*/ 58 h 234"/>
                  <a:gd name="T20" fmla="*/ 0 w 278"/>
                  <a:gd name="T21" fmla="*/ 112 h 234"/>
                  <a:gd name="T22" fmla="*/ 102 w 278"/>
                  <a:gd name="T23" fmla="*/ 168 h 234"/>
                  <a:gd name="T24" fmla="*/ 107 w 278"/>
                  <a:gd name="T25" fmla="*/ 199 h 234"/>
                  <a:gd name="T26" fmla="*/ 112 w 27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8" h="234">
                    <a:moveTo>
                      <a:pt x="112" y="234"/>
                    </a:moveTo>
                    <a:cubicBezTo>
                      <a:pt x="140" y="211"/>
                      <a:pt x="140" y="211"/>
                      <a:pt x="140" y="211"/>
                    </a:cubicBezTo>
                    <a:cubicBezTo>
                      <a:pt x="165" y="190"/>
                      <a:pt x="165" y="190"/>
                      <a:pt x="165" y="190"/>
                    </a:cubicBezTo>
                    <a:cubicBezTo>
                      <a:pt x="197" y="199"/>
                      <a:pt x="230" y="206"/>
                      <a:pt x="264" y="210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71" y="140"/>
                      <a:pt x="271" y="140"/>
                      <a:pt x="271" y="140"/>
                    </a:cubicBezTo>
                    <a:cubicBezTo>
                      <a:pt x="278" y="74"/>
                      <a:pt x="278" y="74"/>
                      <a:pt x="278" y="74"/>
                    </a:cubicBezTo>
                    <a:cubicBezTo>
                      <a:pt x="204" y="67"/>
                      <a:pt x="135" y="40"/>
                      <a:pt x="77" y="0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2" y="134"/>
                      <a:pt x="66" y="153"/>
                      <a:pt x="102" y="168"/>
                    </a:cubicBezTo>
                    <a:cubicBezTo>
                      <a:pt x="107" y="199"/>
                      <a:pt x="107" y="199"/>
                      <a:pt x="107" y="199"/>
                    </a:cubicBezTo>
                    <a:lnTo>
                      <a:pt x="112" y="234"/>
                    </a:lnTo>
                    <a:close/>
                  </a:path>
                </a:pathLst>
              </a:custGeom>
              <a:solidFill>
                <a:srgbClr val="F29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3" name="Freeform 363"/>
              <p:cNvSpPr/>
              <p:nvPr/>
            </p:nvSpPr>
            <p:spPr bwMode="auto">
              <a:xfrm>
                <a:off x="2371" y="2087"/>
                <a:ext cx="75" cy="147"/>
              </a:xfrm>
              <a:custGeom>
                <a:avLst/>
                <a:gdLst>
                  <a:gd name="T0" fmla="*/ 264 w 341"/>
                  <a:gd name="T1" fmla="*/ 673 h 673"/>
                  <a:gd name="T2" fmla="*/ 302 w 341"/>
                  <a:gd name="T3" fmla="*/ 619 h 673"/>
                  <a:gd name="T4" fmla="*/ 304 w 341"/>
                  <a:gd name="T5" fmla="*/ 616 h 673"/>
                  <a:gd name="T6" fmla="*/ 341 w 341"/>
                  <a:gd name="T7" fmla="*/ 561 h 673"/>
                  <a:gd name="T8" fmla="*/ 157 w 341"/>
                  <a:gd name="T9" fmla="*/ 173 h 673"/>
                  <a:gd name="T10" fmla="*/ 186 w 341"/>
                  <a:gd name="T11" fmla="*/ 50 h 673"/>
                  <a:gd name="T12" fmla="*/ 125 w 341"/>
                  <a:gd name="T13" fmla="*/ 25 h 673"/>
                  <a:gd name="T14" fmla="*/ 121 w 341"/>
                  <a:gd name="T15" fmla="*/ 24 h 673"/>
                  <a:gd name="T16" fmla="*/ 60 w 341"/>
                  <a:gd name="T17" fmla="*/ 0 h 673"/>
                  <a:gd name="T18" fmla="*/ 22 w 341"/>
                  <a:gd name="T19" fmla="*/ 162 h 673"/>
                  <a:gd name="T20" fmla="*/ 45 w 341"/>
                  <a:gd name="T21" fmla="*/ 372 h 673"/>
                  <a:gd name="T22" fmla="*/ 23 w 341"/>
                  <a:gd name="T23" fmla="*/ 399 h 673"/>
                  <a:gd name="T24" fmla="*/ 0 w 341"/>
                  <a:gd name="T25" fmla="*/ 426 h 673"/>
                  <a:gd name="T26" fmla="*/ 35 w 341"/>
                  <a:gd name="T27" fmla="*/ 432 h 673"/>
                  <a:gd name="T28" fmla="*/ 69 w 341"/>
                  <a:gd name="T29" fmla="*/ 438 h 673"/>
                  <a:gd name="T30" fmla="*/ 264 w 341"/>
                  <a:gd name="T31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1" h="673">
                    <a:moveTo>
                      <a:pt x="264" y="673"/>
                    </a:moveTo>
                    <a:cubicBezTo>
                      <a:pt x="302" y="619"/>
                      <a:pt x="302" y="619"/>
                      <a:pt x="302" y="619"/>
                    </a:cubicBezTo>
                    <a:cubicBezTo>
                      <a:pt x="304" y="616"/>
                      <a:pt x="304" y="616"/>
                      <a:pt x="304" y="616"/>
                    </a:cubicBezTo>
                    <a:cubicBezTo>
                      <a:pt x="341" y="561"/>
                      <a:pt x="341" y="561"/>
                      <a:pt x="341" y="561"/>
                    </a:cubicBezTo>
                    <a:cubicBezTo>
                      <a:pt x="219" y="477"/>
                      <a:pt x="144" y="331"/>
                      <a:pt x="157" y="173"/>
                    </a:cubicBezTo>
                    <a:cubicBezTo>
                      <a:pt x="161" y="129"/>
                      <a:pt x="171" y="88"/>
                      <a:pt x="186" y="50"/>
                    </a:cubicBezTo>
                    <a:cubicBezTo>
                      <a:pt x="125" y="25"/>
                      <a:pt x="125" y="25"/>
                      <a:pt x="125" y="25"/>
                    </a:cubicBezTo>
                    <a:cubicBezTo>
                      <a:pt x="121" y="24"/>
                      <a:pt x="121" y="24"/>
                      <a:pt x="121" y="24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0" y="50"/>
                      <a:pt x="27" y="105"/>
                      <a:pt x="22" y="162"/>
                    </a:cubicBezTo>
                    <a:cubicBezTo>
                      <a:pt x="16" y="235"/>
                      <a:pt x="25" y="306"/>
                      <a:pt x="45" y="372"/>
                    </a:cubicBezTo>
                    <a:cubicBezTo>
                      <a:pt x="23" y="399"/>
                      <a:pt x="23" y="399"/>
                      <a:pt x="23" y="399"/>
                    </a:cubicBezTo>
                    <a:cubicBezTo>
                      <a:pt x="0" y="426"/>
                      <a:pt x="0" y="426"/>
                      <a:pt x="0" y="426"/>
                    </a:cubicBezTo>
                    <a:cubicBezTo>
                      <a:pt x="35" y="432"/>
                      <a:pt x="35" y="432"/>
                      <a:pt x="35" y="432"/>
                    </a:cubicBezTo>
                    <a:cubicBezTo>
                      <a:pt x="69" y="438"/>
                      <a:pt x="69" y="438"/>
                      <a:pt x="69" y="438"/>
                    </a:cubicBezTo>
                    <a:cubicBezTo>
                      <a:pt x="112" y="532"/>
                      <a:pt x="179" y="614"/>
                      <a:pt x="264" y="673"/>
                    </a:cubicBezTo>
                    <a:close/>
                  </a:path>
                </a:pathLst>
              </a:custGeom>
              <a:solidFill>
                <a:srgbClr val="52B8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4" name="Freeform 364"/>
              <p:cNvSpPr/>
              <p:nvPr/>
            </p:nvSpPr>
            <p:spPr bwMode="auto">
              <a:xfrm>
                <a:off x="2384" y="2013"/>
                <a:ext cx="91" cy="85"/>
              </a:xfrm>
              <a:custGeom>
                <a:avLst/>
                <a:gdLst>
                  <a:gd name="T0" fmla="*/ 414 w 414"/>
                  <a:gd name="T1" fmla="*/ 131 h 388"/>
                  <a:gd name="T2" fmla="*/ 397 w 414"/>
                  <a:gd name="T3" fmla="*/ 67 h 388"/>
                  <a:gd name="T4" fmla="*/ 396 w 414"/>
                  <a:gd name="T5" fmla="*/ 64 h 388"/>
                  <a:gd name="T6" fmla="*/ 379 w 414"/>
                  <a:gd name="T7" fmla="*/ 0 h 388"/>
                  <a:gd name="T8" fmla="*/ 189 w 414"/>
                  <a:gd name="T9" fmla="*/ 92 h 388"/>
                  <a:gd name="T10" fmla="*/ 157 w 414"/>
                  <a:gd name="T11" fmla="*/ 82 h 388"/>
                  <a:gd name="T12" fmla="*/ 124 w 414"/>
                  <a:gd name="T13" fmla="*/ 70 h 388"/>
                  <a:gd name="T14" fmla="*/ 131 w 414"/>
                  <a:gd name="T15" fmla="*/ 105 h 388"/>
                  <a:gd name="T16" fmla="*/ 137 w 414"/>
                  <a:gd name="T17" fmla="*/ 136 h 388"/>
                  <a:gd name="T18" fmla="*/ 0 w 414"/>
                  <a:gd name="T19" fmla="*/ 338 h 388"/>
                  <a:gd name="T20" fmla="*/ 61 w 414"/>
                  <a:gd name="T21" fmla="*/ 362 h 388"/>
                  <a:gd name="T22" fmla="*/ 65 w 414"/>
                  <a:gd name="T23" fmla="*/ 363 h 388"/>
                  <a:gd name="T24" fmla="*/ 126 w 414"/>
                  <a:gd name="T25" fmla="*/ 388 h 388"/>
                  <a:gd name="T26" fmla="*/ 414 w 414"/>
                  <a:gd name="T27" fmla="*/ 131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" h="388">
                    <a:moveTo>
                      <a:pt x="414" y="131"/>
                    </a:moveTo>
                    <a:cubicBezTo>
                      <a:pt x="397" y="67"/>
                      <a:pt x="397" y="67"/>
                      <a:pt x="397" y="67"/>
                    </a:cubicBezTo>
                    <a:cubicBezTo>
                      <a:pt x="396" y="64"/>
                      <a:pt x="396" y="64"/>
                      <a:pt x="396" y="64"/>
                    </a:cubicBezTo>
                    <a:cubicBezTo>
                      <a:pt x="379" y="0"/>
                      <a:pt x="379" y="0"/>
                      <a:pt x="379" y="0"/>
                    </a:cubicBezTo>
                    <a:cubicBezTo>
                      <a:pt x="309" y="19"/>
                      <a:pt x="245" y="50"/>
                      <a:pt x="189" y="92"/>
                    </a:cubicBezTo>
                    <a:cubicBezTo>
                      <a:pt x="157" y="82"/>
                      <a:pt x="157" y="82"/>
                      <a:pt x="157" y="82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31" y="105"/>
                      <a:pt x="131" y="105"/>
                      <a:pt x="131" y="105"/>
                    </a:cubicBezTo>
                    <a:cubicBezTo>
                      <a:pt x="137" y="136"/>
                      <a:pt x="137" y="136"/>
                      <a:pt x="137" y="136"/>
                    </a:cubicBezTo>
                    <a:cubicBezTo>
                      <a:pt x="78" y="192"/>
                      <a:pt x="31" y="260"/>
                      <a:pt x="0" y="338"/>
                    </a:cubicBezTo>
                    <a:cubicBezTo>
                      <a:pt x="61" y="362"/>
                      <a:pt x="61" y="362"/>
                      <a:pt x="61" y="362"/>
                    </a:cubicBezTo>
                    <a:cubicBezTo>
                      <a:pt x="65" y="363"/>
                      <a:pt x="65" y="363"/>
                      <a:pt x="65" y="363"/>
                    </a:cubicBezTo>
                    <a:cubicBezTo>
                      <a:pt x="126" y="388"/>
                      <a:pt x="126" y="388"/>
                      <a:pt x="126" y="388"/>
                    </a:cubicBezTo>
                    <a:cubicBezTo>
                      <a:pt x="176" y="262"/>
                      <a:pt x="284" y="166"/>
                      <a:pt x="414" y="131"/>
                    </a:cubicBezTo>
                    <a:close/>
                  </a:path>
                </a:pathLst>
              </a:custGeom>
              <a:solidFill>
                <a:srgbClr val="EA5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5" name="Freeform 365"/>
              <p:cNvSpPr/>
              <p:nvPr/>
            </p:nvSpPr>
            <p:spPr bwMode="auto">
              <a:xfrm>
                <a:off x="2467" y="2003"/>
                <a:ext cx="124" cy="66"/>
              </a:xfrm>
              <a:custGeom>
                <a:avLst/>
                <a:gdLst>
                  <a:gd name="T0" fmla="*/ 463 w 563"/>
                  <a:gd name="T1" fmla="*/ 299 h 299"/>
                  <a:gd name="T2" fmla="*/ 511 w 563"/>
                  <a:gd name="T3" fmla="*/ 255 h 299"/>
                  <a:gd name="T4" fmla="*/ 514 w 563"/>
                  <a:gd name="T5" fmla="*/ 252 h 299"/>
                  <a:gd name="T6" fmla="*/ 563 w 563"/>
                  <a:gd name="T7" fmla="*/ 207 h 299"/>
                  <a:gd name="T8" fmla="*/ 343 w 563"/>
                  <a:gd name="T9" fmla="*/ 60 h 299"/>
                  <a:gd name="T10" fmla="*/ 338 w 563"/>
                  <a:gd name="T11" fmla="*/ 35 h 299"/>
                  <a:gd name="T12" fmla="*/ 332 w 563"/>
                  <a:gd name="T13" fmla="*/ 0 h 299"/>
                  <a:gd name="T14" fmla="*/ 305 w 563"/>
                  <a:gd name="T15" fmla="*/ 23 h 299"/>
                  <a:gd name="T16" fmla="*/ 283 w 563"/>
                  <a:gd name="T17" fmla="*/ 41 h 299"/>
                  <a:gd name="T18" fmla="*/ 193 w 563"/>
                  <a:gd name="T19" fmla="*/ 26 h 299"/>
                  <a:gd name="T20" fmla="*/ 0 w 563"/>
                  <a:gd name="T21" fmla="*/ 44 h 299"/>
                  <a:gd name="T22" fmla="*/ 17 w 563"/>
                  <a:gd name="T23" fmla="*/ 108 h 299"/>
                  <a:gd name="T24" fmla="*/ 18 w 563"/>
                  <a:gd name="T25" fmla="*/ 111 h 299"/>
                  <a:gd name="T26" fmla="*/ 35 w 563"/>
                  <a:gd name="T27" fmla="*/ 175 h 299"/>
                  <a:gd name="T28" fmla="*/ 182 w 563"/>
                  <a:gd name="T29" fmla="*/ 162 h 299"/>
                  <a:gd name="T30" fmla="*/ 463 w 563"/>
                  <a:gd name="T31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3" h="299">
                    <a:moveTo>
                      <a:pt x="463" y="299"/>
                    </a:moveTo>
                    <a:cubicBezTo>
                      <a:pt x="511" y="255"/>
                      <a:pt x="511" y="255"/>
                      <a:pt x="511" y="255"/>
                    </a:cubicBezTo>
                    <a:cubicBezTo>
                      <a:pt x="514" y="252"/>
                      <a:pt x="514" y="252"/>
                      <a:pt x="514" y="252"/>
                    </a:cubicBezTo>
                    <a:cubicBezTo>
                      <a:pt x="563" y="207"/>
                      <a:pt x="563" y="207"/>
                      <a:pt x="563" y="207"/>
                    </a:cubicBezTo>
                    <a:cubicBezTo>
                      <a:pt x="503" y="142"/>
                      <a:pt x="428" y="91"/>
                      <a:pt x="343" y="60"/>
                    </a:cubicBezTo>
                    <a:cubicBezTo>
                      <a:pt x="338" y="35"/>
                      <a:pt x="338" y="35"/>
                      <a:pt x="338" y="35"/>
                    </a:cubicBezTo>
                    <a:cubicBezTo>
                      <a:pt x="332" y="0"/>
                      <a:pt x="332" y="0"/>
                      <a:pt x="332" y="0"/>
                    </a:cubicBezTo>
                    <a:cubicBezTo>
                      <a:pt x="305" y="23"/>
                      <a:pt x="305" y="23"/>
                      <a:pt x="305" y="23"/>
                    </a:cubicBezTo>
                    <a:cubicBezTo>
                      <a:pt x="283" y="41"/>
                      <a:pt x="283" y="41"/>
                      <a:pt x="283" y="41"/>
                    </a:cubicBezTo>
                    <a:cubicBezTo>
                      <a:pt x="254" y="34"/>
                      <a:pt x="224" y="29"/>
                      <a:pt x="193" y="26"/>
                    </a:cubicBezTo>
                    <a:cubicBezTo>
                      <a:pt x="126" y="21"/>
                      <a:pt x="61" y="27"/>
                      <a:pt x="0" y="44"/>
                    </a:cubicBezTo>
                    <a:cubicBezTo>
                      <a:pt x="17" y="108"/>
                      <a:pt x="17" y="108"/>
                      <a:pt x="17" y="108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35" y="175"/>
                      <a:pt x="35" y="175"/>
                      <a:pt x="35" y="175"/>
                    </a:cubicBezTo>
                    <a:cubicBezTo>
                      <a:pt x="82" y="162"/>
                      <a:pt x="131" y="158"/>
                      <a:pt x="182" y="162"/>
                    </a:cubicBezTo>
                    <a:cubicBezTo>
                      <a:pt x="294" y="171"/>
                      <a:pt x="392" y="222"/>
                      <a:pt x="463" y="299"/>
                    </a:cubicBezTo>
                    <a:close/>
                  </a:path>
                </a:pathLst>
              </a:custGeom>
              <a:solidFill>
                <a:srgbClr val="52B8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6" name="Freeform 366"/>
              <p:cNvSpPr/>
              <p:nvPr/>
            </p:nvSpPr>
            <p:spPr bwMode="auto">
              <a:xfrm>
                <a:off x="2641" y="2088"/>
                <a:ext cx="51" cy="94"/>
              </a:xfrm>
              <a:custGeom>
                <a:avLst/>
                <a:gdLst>
                  <a:gd name="T0" fmla="*/ 54 w 230"/>
                  <a:gd name="T1" fmla="*/ 427 h 427"/>
                  <a:gd name="T2" fmla="*/ 0 w 230"/>
                  <a:gd name="T3" fmla="*/ 373 h 427"/>
                  <a:gd name="T4" fmla="*/ 0 w 230"/>
                  <a:gd name="T5" fmla="*/ 55 h 427"/>
                  <a:gd name="T6" fmla="*/ 54 w 230"/>
                  <a:gd name="T7" fmla="*/ 0 h 427"/>
                  <a:gd name="T8" fmla="*/ 176 w 230"/>
                  <a:gd name="T9" fmla="*/ 0 h 427"/>
                  <a:gd name="T10" fmla="*/ 230 w 230"/>
                  <a:gd name="T11" fmla="*/ 55 h 427"/>
                  <a:gd name="T12" fmla="*/ 230 w 230"/>
                  <a:gd name="T13" fmla="*/ 373 h 427"/>
                  <a:gd name="T14" fmla="*/ 176 w 230"/>
                  <a:gd name="T15" fmla="*/ 427 h 427"/>
                  <a:gd name="T16" fmla="*/ 54 w 230"/>
                  <a:gd name="T17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427">
                    <a:moveTo>
                      <a:pt x="54" y="427"/>
                    </a:moveTo>
                    <a:cubicBezTo>
                      <a:pt x="24" y="427"/>
                      <a:pt x="0" y="403"/>
                      <a:pt x="0" y="373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25"/>
                      <a:pt x="24" y="0"/>
                      <a:pt x="54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206" y="0"/>
                      <a:pt x="230" y="25"/>
                      <a:pt x="230" y="55"/>
                    </a:cubicBezTo>
                    <a:cubicBezTo>
                      <a:pt x="230" y="373"/>
                      <a:pt x="230" y="373"/>
                      <a:pt x="230" y="373"/>
                    </a:cubicBezTo>
                    <a:cubicBezTo>
                      <a:pt x="230" y="403"/>
                      <a:pt x="206" y="427"/>
                      <a:pt x="176" y="427"/>
                    </a:cubicBezTo>
                    <a:lnTo>
                      <a:pt x="54" y="427"/>
                    </a:lnTo>
                    <a:close/>
                  </a:path>
                </a:pathLst>
              </a:custGeom>
              <a:solidFill>
                <a:srgbClr val="EA5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7" name="Freeform 367"/>
              <p:cNvSpPr/>
              <p:nvPr/>
            </p:nvSpPr>
            <p:spPr bwMode="auto">
              <a:xfrm>
                <a:off x="2309" y="2142"/>
                <a:ext cx="50" cy="94"/>
              </a:xfrm>
              <a:custGeom>
                <a:avLst/>
                <a:gdLst>
                  <a:gd name="T0" fmla="*/ 54 w 231"/>
                  <a:gd name="T1" fmla="*/ 427 h 427"/>
                  <a:gd name="T2" fmla="*/ 0 w 231"/>
                  <a:gd name="T3" fmla="*/ 373 h 427"/>
                  <a:gd name="T4" fmla="*/ 0 w 231"/>
                  <a:gd name="T5" fmla="*/ 54 h 427"/>
                  <a:gd name="T6" fmla="*/ 54 w 231"/>
                  <a:gd name="T7" fmla="*/ 0 h 427"/>
                  <a:gd name="T8" fmla="*/ 176 w 231"/>
                  <a:gd name="T9" fmla="*/ 0 h 427"/>
                  <a:gd name="T10" fmla="*/ 231 w 231"/>
                  <a:gd name="T11" fmla="*/ 54 h 427"/>
                  <a:gd name="T12" fmla="*/ 231 w 231"/>
                  <a:gd name="T13" fmla="*/ 373 h 427"/>
                  <a:gd name="T14" fmla="*/ 176 w 231"/>
                  <a:gd name="T15" fmla="*/ 427 h 427"/>
                  <a:gd name="T16" fmla="*/ 54 w 231"/>
                  <a:gd name="T17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1" h="427">
                    <a:moveTo>
                      <a:pt x="54" y="427"/>
                    </a:moveTo>
                    <a:cubicBezTo>
                      <a:pt x="24" y="427"/>
                      <a:pt x="0" y="403"/>
                      <a:pt x="0" y="37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24"/>
                      <a:pt x="24" y="0"/>
                      <a:pt x="54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206" y="0"/>
                      <a:pt x="231" y="24"/>
                      <a:pt x="231" y="54"/>
                    </a:cubicBezTo>
                    <a:cubicBezTo>
                      <a:pt x="231" y="373"/>
                      <a:pt x="231" y="373"/>
                      <a:pt x="231" y="373"/>
                    </a:cubicBezTo>
                    <a:cubicBezTo>
                      <a:pt x="231" y="403"/>
                      <a:pt x="206" y="427"/>
                      <a:pt x="176" y="427"/>
                    </a:cubicBezTo>
                    <a:lnTo>
                      <a:pt x="54" y="427"/>
                    </a:lnTo>
                    <a:close/>
                  </a:path>
                </a:pathLst>
              </a:custGeom>
              <a:solidFill>
                <a:srgbClr val="A9B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8" name="Freeform 368"/>
              <p:cNvSpPr/>
              <p:nvPr/>
            </p:nvSpPr>
            <p:spPr bwMode="auto">
              <a:xfrm>
                <a:off x="2533" y="2270"/>
                <a:ext cx="51" cy="93"/>
              </a:xfrm>
              <a:custGeom>
                <a:avLst/>
                <a:gdLst>
                  <a:gd name="T0" fmla="*/ 54 w 231"/>
                  <a:gd name="T1" fmla="*/ 427 h 427"/>
                  <a:gd name="T2" fmla="*/ 0 w 231"/>
                  <a:gd name="T3" fmla="*/ 373 h 427"/>
                  <a:gd name="T4" fmla="*/ 0 w 231"/>
                  <a:gd name="T5" fmla="*/ 54 h 427"/>
                  <a:gd name="T6" fmla="*/ 54 w 231"/>
                  <a:gd name="T7" fmla="*/ 0 h 427"/>
                  <a:gd name="T8" fmla="*/ 176 w 231"/>
                  <a:gd name="T9" fmla="*/ 0 h 427"/>
                  <a:gd name="T10" fmla="*/ 231 w 231"/>
                  <a:gd name="T11" fmla="*/ 54 h 427"/>
                  <a:gd name="T12" fmla="*/ 231 w 231"/>
                  <a:gd name="T13" fmla="*/ 373 h 427"/>
                  <a:gd name="T14" fmla="*/ 176 w 231"/>
                  <a:gd name="T15" fmla="*/ 427 h 427"/>
                  <a:gd name="T16" fmla="*/ 54 w 231"/>
                  <a:gd name="T17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1" h="427">
                    <a:moveTo>
                      <a:pt x="54" y="427"/>
                    </a:moveTo>
                    <a:cubicBezTo>
                      <a:pt x="25" y="427"/>
                      <a:pt x="0" y="403"/>
                      <a:pt x="0" y="37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24"/>
                      <a:pt x="25" y="0"/>
                      <a:pt x="54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206" y="0"/>
                      <a:pt x="231" y="24"/>
                      <a:pt x="231" y="54"/>
                    </a:cubicBezTo>
                    <a:cubicBezTo>
                      <a:pt x="231" y="373"/>
                      <a:pt x="231" y="373"/>
                      <a:pt x="231" y="373"/>
                    </a:cubicBezTo>
                    <a:cubicBezTo>
                      <a:pt x="231" y="403"/>
                      <a:pt x="206" y="427"/>
                      <a:pt x="176" y="427"/>
                    </a:cubicBezTo>
                    <a:lnTo>
                      <a:pt x="54" y="427"/>
                    </a:lnTo>
                    <a:close/>
                  </a:path>
                </a:pathLst>
              </a:custGeom>
              <a:solidFill>
                <a:srgbClr val="A9B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9" name="Freeform 369"/>
              <p:cNvSpPr/>
              <p:nvPr/>
            </p:nvSpPr>
            <p:spPr bwMode="auto">
              <a:xfrm>
                <a:off x="2346" y="1942"/>
                <a:ext cx="50" cy="94"/>
              </a:xfrm>
              <a:custGeom>
                <a:avLst/>
                <a:gdLst>
                  <a:gd name="T0" fmla="*/ 54 w 230"/>
                  <a:gd name="T1" fmla="*/ 427 h 427"/>
                  <a:gd name="T2" fmla="*/ 0 w 230"/>
                  <a:gd name="T3" fmla="*/ 373 h 427"/>
                  <a:gd name="T4" fmla="*/ 0 w 230"/>
                  <a:gd name="T5" fmla="*/ 54 h 427"/>
                  <a:gd name="T6" fmla="*/ 54 w 230"/>
                  <a:gd name="T7" fmla="*/ 0 h 427"/>
                  <a:gd name="T8" fmla="*/ 176 w 230"/>
                  <a:gd name="T9" fmla="*/ 0 h 427"/>
                  <a:gd name="T10" fmla="*/ 230 w 230"/>
                  <a:gd name="T11" fmla="*/ 54 h 427"/>
                  <a:gd name="T12" fmla="*/ 230 w 230"/>
                  <a:gd name="T13" fmla="*/ 373 h 427"/>
                  <a:gd name="T14" fmla="*/ 176 w 230"/>
                  <a:gd name="T15" fmla="*/ 427 h 427"/>
                  <a:gd name="T16" fmla="*/ 54 w 230"/>
                  <a:gd name="T17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427">
                    <a:moveTo>
                      <a:pt x="54" y="427"/>
                    </a:moveTo>
                    <a:cubicBezTo>
                      <a:pt x="24" y="427"/>
                      <a:pt x="0" y="403"/>
                      <a:pt x="0" y="37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24"/>
                      <a:pt x="24" y="0"/>
                      <a:pt x="54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206" y="0"/>
                      <a:pt x="230" y="24"/>
                      <a:pt x="230" y="54"/>
                    </a:cubicBezTo>
                    <a:cubicBezTo>
                      <a:pt x="230" y="373"/>
                      <a:pt x="230" y="373"/>
                      <a:pt x="230" y="373"/>
                    </a:cubicBezTo>
                    <a:cubicBezTo>
                      <a:pt x="230" y="403"/>
                      <a:pt x="206" y="427"/>
                      <a:pt x="176" y="427"/>
                    </a:cubicBezTo>
                    <a:lnTo>
                      <a:pt x="54" y="427"/>
                    </a:lnTo>
                    <a:close/>
                  </a:path>
                </a:pathLst>
              </a:custGeom>
              <a:solidFill>
                <a:srgbClr val="EA5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0" name="Freeform 370"/>
              <p:cNvSpPr/>
              <p:nvPr/>
            </p:nvSpPr>
            <p:spPr bwMode="auto">
              <a:xfrm>
                <a:off x="2420" y="2270"/>
                <a:ext cx="51" cy="93"/>
              </a:xfrm>
              <a:custGeom>
                <a:avLst/>
                <a:gdLst>
                  <a:gd name="T0" fmla="*/ 54 w 230"/>
                  <a:gd name="T1" fmla="*/ 427 h 427"/>
                  <a:gd name="T2" fmla="*/ 0 w 230"/>
                  <a:gd name="T3" fmla="*/ 373 h 427"/>
                  <a:gd name="T4" fmla="*/ 0 w 230"/>
                  <a:gd name="T5" fmla="*/ 54 h 427"/>
                  <a:gd name="T6" fmla="*/ 54 w 230"/>
                  <a:gd name="T7" fmla="*/ 0 h 427"/>
                  <a:gd name="T8" fmla="*/ 176 w 230"/>
                  <a:gd name="T9" fmla="*/ 0 h 427"/>
                  <a:gd name="T10" fmla="*/ 230 w 230"/>
                  <a:gd name="T11" fmla="*/ 54 h 427"/>
                  <a:gd name="T12" fmla="*/ 230 w 230"/>
                  <a:gd name="T13" fmla="*/ 373 h 427"/>
                  <a:gd name="T14" fmla="*/ 176 w 230"/>
                  <a:gd name="T15" fmla="*/ 427 h 427"/>
                  <a:gd name="T16" fmla="*/ 54 w 230"/>
                  <a:gd name="T17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427">
                    <a:moveTo>
                      <a:pt x="54" y="427"/>
                    </a:moveTo>
                    <a:cubicBezTo>
                      <a:pt x="24" y="427"/>
                      <a:pt x="0" y="403"/>
                      <a:pt x="0" y="37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24"/>
                      <a:pt x="24" y="0"/>
                      <a:pt x="54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206" y="0"/>
                      <a:pt x="230" y="24"/>
                      <a:pt x="230" y="54"/>
                    </a:cubicBezTo>
                    <a:cubicBezTo>
                      <a:pt x="230" y="373"/>
                      <a:pt x="230" y="373"/>
                      <a:pt x="230" y="373"/>
                    </a:cubicBezTo>
                    <a:cubicBezTo>
                      <a:pt x="230" y="403"/>
                      <a:pt x="206" y="427"/>
                      <a:pt x="176" y="427"/>
                    </a:cubicBezTo>
                    <a:lnTo>
                      <a:pt x="54" y="427"/>
                    </a:lnTo>
                    <a:close/>
                  </a:path>
                </a:pathLst>
              </a:custGeom>
              <a:solidFill>
                <a:srgbClr val="F29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1" name="Freeform 371"/>
              <p:cNvSpPr/>
              <p:nvPr/>
            </p:nvSpPr>
            <p:spPr bwMode="auto">
              <a:xfrm>
                <a:off x="2546" y="1909"/>
                <a:ext cx="51" cy="94"/>
              </a:xfrm>
              <a:custGeom>
                <a:avLst/>
                <a:gdLst>
                  <a:gd name="T0" fmla="*/ 55 w 231"/>
                  <a:gd name="T1" fmla="*/ 427 h 427"/>
                  <a:gd name="T2" fmla="*/ 0 w 231"/>
                  <a:gd name="T3" fmla="*/ 373 h 427"/>
                  <a:gd name="T4" fmla="*/ 0 w 231"/>
                  <a:gd name="T5" fmla="*/ 55 h 427"/>
                  <a:gd name="T6" fmla="*/ 55 w 231"/>
                  <a:gd name="T7" fmla="*/ 0 h 427"/>
                  <a:gd name="T8" fmla="*/ 177 w 231"/>
                  <a:gd name="T9" fmla="*/ 0 h 427"/>
                  <a:gd name="T10" fmla="*/ 231 w 231"/>
                  <a:gd name="T11" fmla="*/ 55 h 427"/>
                  <a:gd name="T12" fmla="*/ 231 w 231"/>
                  <a:gd name="T13" fmla="*/ 373 h 427"/>
                  <a:gd name="T14" fmla="*/ 177 w 231"/>
                  <a:gd name="T15" fmla="*/ 427 h 427"/>
                  <a:gd name="T16" fmla="*/ 55 w 231"/>
                  <a:gd name="T17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1" h="427">
                    <a:moveTo>
                      <a:pt x="55" y="427"/>
                    </a:moveTo>
                    <a:cubicBezTo>
                      <a:pt x="25" y="427"/>
                      <a:pt x="0" y="403"/>
                      <a:pt x="0" y="373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25"/>
                      <a:pt x="25" y="0"/>
                      <a:pt x="55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207" y="0"/>
                      <a:pt x="231" y="25"/>
                      <a:pt x="231" y="55"/>
                    </a:cubicBezTo>
                    <a:cubicBezTo>
                      <a:pt x="231" y="373"/>
                      <a:pt x="231" y="373"/>
                      <a:pt x="231" y="373"/>
                    </a:cubicBezTo>
                    <a:cubicBezTo>
                      <a:pt x="231" y="403"/>
                      <a:pt x="207" y="427"/>
                      <a:pt x="177" y="427"/>
                    </a:cubicBezTo>
                    <a:lnTo>
                      <a:pt x="55" y="427"/>
                    </a:lnTo>
                    <a:close/>
                  </a:path>
                </a:pathLst>
              </a:custGeom>
              <a:solidFill>
                <a:srgbClr val="52B8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2" name="Freeform 372"/>
              <p:cNvSpPr/>
              <p:nvPr/>
            </p:nvSpPr>
            <p:spPr bwMode="auto">
              <a:xfrm>
                <a:off x="2654" y="2114"/>
                <a:ext cx="27" cy="19"/>
              </a:xfrm>
              <a:custGeom>
                <a:avLst/>
                <a:gdLst>
                  <a:gd name="T0" fmla="*/ 0 w 120"/>
                  <a:gd name="T1" fmla="*/ 0 h 85"/>
                  <a:gd name="T2" fmla="*/ 16 w 120"/>
                  <a:gd name="T3" fmla="*/ 0 h 85"/>
                  <a:gd name="T4" fmla="*/ 30 w 120"/>
                  <a:gd name="T5" fmla="*/ 16 h 85"/>
                  <a:gd name="T6" fmla="*/ 81 w 120"/>
                  <a:gd name="T7" fmla="*/ 55 h 85"/>
                  <a:gd name="T8" fmla="*/ 98 w 120"/>
                  <a:gd name="T9" fmla="*/ 35 h 85"/>
                  <a:gd name="T10" fmla="*/ 88 w 120"/>
                  <a:gd name="T11" fmla="*/ 10 h 85"/>
                  <a:gd name="T12" fmla="*/ 108 w 120"/>
                  <a:gd name="T13" fmla="*/ 2 h 85"/>
                  <a:gd name="T14" fmla="*/ 120 w 120"/>
                  <a:gd name="T15" fmla="*/ 41 h 85"/>
                  <a:gd name="T16" fmla="*/ 83 w 120"/>
                  <a:gd name="T17" fmla="*/ 82 h 85"/>
                  <a:gd name="T18" fmla="*/ 32 w 120"/>
                  <a:gd name="T19" fmla="*/ 51 h 85"/>
                  <a:gd name="T20" fmla="*/ 23 w 120"/>
                  <a:gd name="T21" fmla="*/ 40 h 85"/>
                  <a:gd name="T22" fmla="*/ 22 w 120"/>
                  <a:gd name="T23" fmla="*/ 40 h 85"/>
                  <a:gd name="T24" fmla="*/ 22 w 120"/>
                  <a:gd name="T25" fmla="*/ 85 h 85"/>
                  <a:gd name="T26" fmla="*/ 0 w 120"/>
                  <a:gd name="T27" fmla="*/ 85 h 85"/>
                  <a:gd name="T28" fmla="*/ 0 w 120"/>
                  <a:gd name="T2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85">
                    <a:moveTo>
                      <a:pt x="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53" y="42"/>
                      <a:pt x="67" y="54"/>
                      <a:pt x="81" y="55"/>
                    </a:cubicBezTo>
                    <a:cubicBezTo>
                      <a:pt x="90" y="55"/>
                      <a:pt x="98" y="49"/>
                      <a:pt x="98" y="35"/>
                    </a:cubicBezTo>
                    <a:cubicBezTo>
                      <a:pt x="98" y="25"/>
                      <a:pt x="93" y="16"/>
                      <a:pt x="88" y="10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115" y="11"/>
                      <a:pt x="120" y="25"/>
                      <a:pt x="120" y="41"/>
                    </a:cubicBezTo>
                    <a:cubicBezTo>
                      <a:pt x="120" y="68"/>
                      <a:pt x="105" y="82"/>
                      <a:pt x="83" y="82"/>
                    </a:cubicBezTo>
                    <a:cubicBezTo>
                      <a:pt x="63" y="82"/>
                      <a:pt x="47" y="68"/>
                      <a:pt x="32" y="51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0" y="85"/>
                      <a:pt x="0" y="85"/>
                      <a:pt x="0" y="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3" name="Freeform 373"/>
              <p:cNvSpPr/>
              <p:nvPr/>
            </p:nvSpPr>
            <p:spPr bwMode="auto">
              <a:xfrm>
                <a:off x="2654" y="2137"/>
                <a:ext cx="26" cy="18"/>
              </a:xfrm>
              <a:custGeom>
                <a:avLst/>
                <a:gdLst>
                  <a:gd name="T0" fmla="*/ 97 w 120"/>
                  <a:gd name="T1" fmla="*/ 79 h 84"/>
                  <a:gd name="T2" fmla="*/ 97 w 120"/>
                  <a:gd name="T3" fmla="*/ 33 h 84"/>
                  <a:gd name="T4" fmla="*/ 79 w 120"/>
                  <a:gd name="T5" fmla="*/ 30 h 84"/>
                  <a:gd name="T6" fmla="*/ 80 w 120"/>
                  <a:gd name="T7" fmla="*/ 38 h 84"/>
                  <a:gd name="T8" fmla="*/ 71 w 120"/>
                  <a:gd name="T9" fmla="*/ 69 h 84"/>
                  <a:gd name="T10" fmla="*/ 41 w 120"/>
                  <a:gd name="T11" fmla="*/ 84 h 84"/>
                  <a:gd name="T12" fmla="*/ 0 w 120"/>
                  <a:gd name="T13" fmla="*/ 33 h 84"/>
                  <a:gd name="T14" fmla="*/ 6 w 120"/>
                  <a:gd name="T15" fmla="*/ 0 h 84"/>
                  <a:gd name="T16" fmla="*/ 27 w 120"/>
                  <a:gd name="T17" fmla="*/ 5 h 84"/>
                  <a:gd name="T18" fmla="*/ 21 w 120"/>
                  <a:gd name="T19" fmla="*/ 32 h 84"/>
                  <a:gd name="T20" fmla="*/ 39 w 120"/>
                  <a:gd name="T21" fmla="*/ 55 h 84"/>
                  <a:gd name="T22" fmla="*/ 59 w 120"/>
                  <a:gd name="T23" fmla="*/ 22 h 84"/>
                  <a:gd name="T24" fmla="*/ 58 w 120"/>
                  <a:gd name="T25" fmla="*/ 6 h 84"/>
                  <a:gd name="T26" fmla="*/ 120 w 120"/>
                  <a:gd name="T27" fmla="*/ 14 h 84"/>
                  <a:gd name="T28" fmla="*/ 120 w 120"/>
                  <a:gd name="T29" fmla="*/ 79 h 84"/>
                  <a:gd name="T30" fmla="*/ 97 w 120"/>
                  <a:gd name="T31" fmla="*/ 7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84">
                    <a:moveTo>
                      <a:pt x="97" y="79"/>
                    </a:moveTo>
                    <a:cubicBezTo>
                      <a:pt x="97" y="33"/>
                      <a:pt x="97" y="33"/>
                      <a:pt x="97" y="33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80" y="33"/>
                      <a:pt x="80" y="35"/>
                      <a:pt x="80" y="38"/>
                    </a:cubicBezTo>
                    <a:cubicBezTo>
                      <a:pt x="80" y="49"/>
                      <a:pt x="77" y="61"/>
                      <a:pt x="71" y="69"/>
                    </a:cubicBezTo>
                    <a:cubicBezTo>
                      <a:pt x="65" y="78"/>
                      <a:pt x="55" y="84"/>
                      <a:pt x="41" y="84"/>
                    </a:cubicBezTo>
                    <a:cubicBezTo>
                      <a:pt x="19" y="84"/>
                      <a:pt x="0" y="65"/>
                      <a:pt x="0" y="33"/>
                    </a:cubicBezTo>
                    <a:cubicBezTo>
                      <a:pt x="0" y="18"/>
                      <a:pt x="3" y="6"/>
                      <a:pt x="6" y="0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5" y="10"/>
                      <a:pt x="21" y="21"/>
                      <a:pt x="21" y="32"/>
                    </a:cubicBezTo>
                    <a:cubicBezTo>
                      <a:pt x="21" y="43"/>
                      <a:pt x="27" y="55"/>
                      <a:pt x="39" y="55"/>
                    </a:cubicBezTo>
                    <a:cubicBezTo>
                      <a:pt x="52" y="55"/>
                      <a:pt x="59" y="46"/>
                      <a:pt x="59" y="22"/>
                    </a:cubicBezTo>
                    <a:cubicBezTo>
                      <a:pt x="59" y="15"/>
                      <a:pt x="59" y="11"/>
                      <a:pt x="58" y="6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20" y="79"/>
                      <a:pt x="120" y="79"/>
                      <a:pt x="120" y="79"/>
                    </a:cubicBezTo>
                    <a:lnTo>
                      <a:pt x="97" y="79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4" name="Freeform 374"/>
              <p:cNvSpPr/>
              <p:nvPr/>
            </p:nvSpPr>
            <p:spPr bwMode="auto">
              <a:xfrm>
                <a:off x="2319" y="2170"/>
                <a:ext cx="27" cy="18"/>
              </a:xfrm>
              <a:custGeom>
                <a:avLst/>
                <a:gdLst>
                  <a:gd name="T0" fmla="*/ 0 w 121"/>
                  <a:gd name="T1" fmla="*/ 0 h 84"/>
                  <a:gd name="T2" fmla="*/ 17 w 121"/>
                  <a:gd name="T3" fmla="*/ 0 h 84"/>
                  <a:gd name="T4" fmla="*/ 31 w 121"/>
                  <a:gd name="T5" fmla="*/ 15 h 84"/>
                  <a:gd name="T6" fmla="*/ 82 w 121"/>
                  <a:gd name="T7" fmla="*/ 54 h 84"/>
                  <a:gd name="T8" fmla="*/ 99 w 121"/>
                  <a:gd name="T9" fmla="*/ 35 h 84"/>
                  <a:gd name="T10" fmla="*/ 89 w 121"/>
                  <a:gd name="T11" fmla="*/ 9 h 84"/>
                  <a:gd name="T12" fmla="*/ 109 w 121"/>
                  <a:gd name="T13" fmla="*/ 1 h 84"/>
                  <a:gd name="T14" fmla="*/ 121 w 121"/>
                  <a:gd name="T15" fmla="*/ 40 h 84"/>
                  <a:gd name="T16" fmla="*/ 84 w 121"/>
                  <a:gd name="T17" fmla="*/ 82 h 84"/>
                  <a:gd name="T18" fmla="*/ 33 w 121"/>
                  <a:gd name="T19" fmla="*/ 50 h 84"/>
                  <a:gd name="T20" fmla="*/ 24 w 121"/>
                  <a:gd name="T21" fmla="*/ 39 h 84"/>
                  <a:gd name="T22" fmla="*/ 23 w 121"/>
                  <a:gd name="T23" fmla="*/ 39 h 84"/>
                  <a:gd name="T24" fmla="*/ 23 w 121"/>
                  <a:gd name="T25" fmla="*/ 84 h 84"/>
                  <a:gd name="T26" fmla="*/ 0 w 121"/>
                  <a:gd name="T27" fmla="*/ 84 h 84"/>
                  <a:gd name="T28" fmla="*/ 0 w 121"/>
                  <a:gd name="T2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1" h="84">
                    <a:moveTo>
                      <a:pt x="0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54" y="41"/>
                      <a:pt x="68" y="54"/>
                      <a:pt x="82" y="54"/>
                    </a:cubicBezTo>
                    <a:cubicBezTo>
                      <a:pt x="91" y="54"/>
                      <a:pt x="99" y="48"/>
                      <a:pt x="99" y="35"/>
                    </a:cubicBezTo>
                    <a:cubicBezTo>
                      <a:pt x="99" y="24"/>
                      <a:pt x="94" y="15"/>
                      <a:pt x="89" y="9"/>
                    </a:cubicBezTo>
                    <a:cubicBezTo>
                      <a:pt x="109" y="1"/>
                      <a:pt x="109" y="1"/>
                      <a:pt x="109" y="1"/>
                    </a:cubicBezTo>
                    <a:cubicBezTo>
                      <a:pt x="116" y="10"/>
                      <a:pt x="121" y="24"/>
                      <a:pt x="121" y="40"/>
                    </a:cubicBezTo>
                    <a:cubicBezTo>
                      <a:pt x="121" y="67"/>
                      <a:pt x="105" y="82"/>
                      <a:pt x="84" y="82"/>
                    </a:cubicBezTo>
                    <a:cubicBezTo>
                      <a:pt x="64" y="82"/>
                      <a:pt x="48" y="67"/>
                      <a:pt x="33" y="50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0" y="84"/>
                      <a:pt x="0" y="84"/>
                      <a:pt x="0" y="8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5" name="Freeform 375"/>
              <p:cNvSpPr/>
              <p:nvPr/>
            </p:nvSpPr>
            <p:spPr bwMode="auto">
              <a:xfrm>
                <a:off x="2319" y="2192"/>
                <a:ext cx="26" cy="19"/>
              </a:xfrm>
              <a:custGeom>
                <a:avLst/>
                <a:gdLst>
                  <a:gd name="T0" fmla="*/ 98 w 121"/>
                  <a:gd name="T1" fmla="*/ 80 h 84"/>
                  <a:gd name="T2" fmla="*/ 98 w 121"/>
                  <a:gd name="T3" fmla="*/ 34 h 84"/>
                  <a:gd name="T4" fmla="*/ 80 w 121"/>
                  <a:gd name="T5" fmla="*/ 31 h 84"/>
                  <a:gd name="T6" fmla="*/ 80 w 121"/>
                  <a:gd name="T7" fmla="*/ 39 h 84"/>
                  <a:gd name="T8" fmla="*/ 72 w 121"/>
                  <a:gd name="T9" fmla="*/ 70 h 84"/>
                  <a:gd name="T10" fmla="*/ 42 w 121"/>
                  <a:gd name="T11" fmla="*/ 84 h 84"/>
                  <a:gd name="T12" fmla="*/ 0 w 121"/>
                  <a:gd name="T13" fmla="*/ 33 h 84"/>
                  <a:gd name="T14" fmla="*/ 7 w 121"/>
                  <a:gd name="T15" fmla="*/ 0 h 84"/>
                  <a:gd name="T16" fmla="*/ 28 w 121"/>
                  <a:gd name="T17" fmla="*/ 5 h 84"/>
                  <a:gd name="T18" fmla="*/ 22 w 121"/>
                  <a:gd name="T19" fmla="*/ 32 h 84"/>
                  <a:gd name="T20" fmla="*/ 40 w 121"/>
                  <a:gd name="T21" fmla="*/ 56 h 84"/>
                  <a:gd name="T22" fmla="*/ 60 w 121"/>
                  <a:gd name="T23" fmla="*/ 22 h 84"/>
                  <a:gd name="T24" fmla="*/ 59 w 121"/>
                  <a:gd name="T25" fmla="*/ 6 h 84"/>
                  <a:gd name="T26" fmla="*/ 121 w 121"/>
                  <a:gd name="T27" fmla="*/ 14 h 84"/>
                  <a:gd name="T28" fmla="*/ 121 w 121"/>
                  <a:gd name="T29" fmla="*/ 80 h 84"/>
                  <a:gd name="T30" fmla="*/ 98 w 121"/>
                  <a:gd name="T31" fmla="*/ 8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1" h="84">
                    <a:moveTo>
                      <a:pt x="98" y="80"/>
                    </a:moveTo>
                    <a:cubicBezTo>
                      <a:pt x="98" y="34"/>
                      <a:pt x="98" y="34"/>
                      <a:pt x="98" y="34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80" y="34"/>
                      <a:pt x="80" y="36"/>
                      <a:pt x="80" y="39"/>
                    </a:cubicBezTo>
                    <a:cubicBezTo>
                      <a:pt x="80" y="50"/>
                      <a:pt x="78" y="61"/>
                      <a:pt x="72" y="70"/>
                    </a:cubicBezTo>
                    <a:cubicBezTo>
                      <a:pt x="66" y="79"/>
                      <a:pt x="56" y="84"/>
                      <a:pt x="42" y="84"/>
                    </a:cubicBezTo>
                    <a:cubicBezTo>
                      <a:pt x="20" y="84"/>
                      <a:pt x="0" y="65"/>
                      <a:pt x="0" y="33"/>
                    </a:cubicBezTo>
                    <a:cubicBezTo>
                      <a:pt x="0" y="19"/>
                      <a:pt x="4" y="7"/>
                      <a:pt x="7" y="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5" y="10"/>
                      <a:pt x="22" y="21"/>
                      <a:pt x="22" y="32"/>
                    </a:cubicBezTo>
                    <a:cubicBezTo>
                      <a:pt x="22" y="44"/>
                      <a:pt x="28" y="56"/>
                      <a:pt x="40" y="56"/>
                    </a:cubicBezTo>
                    <a:cubicBezTo>
                      <a:pt x="52" y="56"/>
                      <a:pt x="60" y="46"/>
                      <a:pt x="60" y="22"/>
                    </a:cubicBezTo>
                    <a:cubicBezTo>
                      <a:pt x="60" y="16"/>
                      <a:pt x="60" y="11"/>
                      <a:pt x="59" y="6"/>
                    </a:cubicBezTo>
                    <a:cubicBezTo>
                      <a:pt x="121" y="14"/>
                      <a:pt x="121" y="14"/>
                      <a:pt x="121" y="14"/>
                    </a:cubicBezTo>
                    <a:cubicBezTo>
                      <a:pt x="121" y="80"/>
                      <a:pt x="121" y="80"/>
                      <a:pt x="121" y="80"/>
                    </a:cubicBezTo>
                    <a:lnTo>
                      <a:pt x="98" y="80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6" name="Freeform 376"/>
              <p:cNvSpPr/>
              <p:nvPr/>
            </p:nvSpPr>
            <p:spPr bwMode="auto">
              <a:xfrm>
                <a:off x="2545" y="2297"/>
                <a:ext cx="27" cy="12"/>
              </a:xfrm>
              <a:custGeom>
                <a:avLst/>
                <a:gdLst>
                  <a:gd name="T0" fmla="*/ 21 w 27"/>
                  <a:gd name="T1" fmla="*/ 6 h 12"/>
                  <a:gd name="T2" fmla="*/ 21 w 27"/>
                  <a:gd name="T3" fmla="*/ 6 h 12"/>
                  <a:gd name="T4" fmla="*/ 19 w 27"/>
                  <a:gd name="T5" fmla="*/ 1 h 12"/>
                  <a:gd name="T6" fmla="*/ 23 w 27"/>
                  <a:gd name="T7" fmla="*/ 0 h 12"/>
                  <a:gd name="T8" fmla="*/ 27 w 27"/>
                  <a:gd name="T9" fmla="*/ 7 h 12"/>
                  <a:gd name="T10" fmla="*/ 27 w 27"/>
                  <a:gd name="T11" fmla="*/ 12 h 12"/>
                  <a:gd name="T12" fmla="*/ 0 w 27"/>
                  <a:gd name="T13" fmla="*/ 12 h 12"/>
                  <a:gd name="T14" fmla="*/ 0 w 27"/>
                  <a:gd name="T15" fmla="*/ 6 h 12"/>
                  <a:gd name="T16" fmla="*/ 21 w 27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2">
                    <a:moveTo>
                      <a:pt x="21" y="6"/>
                    </a:moveTo>
                    <a:lnTo>
                      <a:pt x="21" y="6"/>
                    </a:lnTo>
                    <a:lnTo>
                      <a:pt x="19" y="1"/>
                    </a:lnTo>
                    <a:lnTo>
                      <a:pt x="23" y="0"/>
                    </a:lnTo>
                    <a:lnTo>
                      <a:pt x="27" y="7"/>
                    </a:lnTo>
                    <a:lnTo>
                      <a:pt x="27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7" name="Freeform 377"/>
              <p:cNvSpPr/>
              <p:nvPr/>
            </p:nvSpPr>
            <p:spPr bwMode="auto">
              <a:xfrm>
                <a:off x="2545" y="2318"/>
                <a:ext cx="27" cy="18"/>
              </a:xfrm>
              <a:custGeom>
                <a:avLst/>
                <a:gdLst>
                  <a:gd name="T0" fmla="*/ 98 w 121"/>
                  <a:gd name="T1" fmla="*/ 79 h 84"/>
                  <a:gd name="T2" fmla="*/ 98 w 121"/>
                  <a:gd name="T3" fmla="*/ 33 h 84"/>
                  <a:gd name="T4" fmla="*/ 80 w 121"/>
                  <a:gd name="T5" fmla="*/ 30 h 84"/>
                  <a:gd name="T6" fmla="*/ 80 w 121"/>
                  <a:gd name="T7" fmla="*/ 38 h 84"/>
                  <a:gd name="T8" fmla="*/ 71 w 121"/>
                  <a:gd name="T9" fmla="*/ 69 h 84"/>
                  <a:gd name="T10" fmla="*/ 42 w 121"/>
                  <a:gd name="T11" fmla="*/ 84 h 84"/>
                  <a:gd name="T12" fmla="*/ 0 w 121"/>
                  <a:gd name="T13" fmla="*/ 33 h 84"/>
                  <a:gd name="T14" fmla="*/ 7 w 121"/>
                  <a:gd name="T15" fmla="*/ 0 h 84"/>
                  <a:gd name="T16" fmla="*/ 28 w 121"/>
                  <a:gd name="T17" fmla="*/ 4 h 84"/>
                  <a:gd name="T18" fmla="*/ 22 w 121"/>
                  <a:gd name="T19" fmla="*/ 31 h 84"/>
                  <a:gd name="T20" fmla="*/ 40 w 121"/>
                  <a:gd name="T21" fmla="*/ 55 h 84"/>
                  <a:gd name="T22" fmla="*/ 60 w 121"/>
                  <a:gd name="T23" fmla="*/ 22 h 84"/>
                  <a:gd name="T24" fmla="*/ 58 w 121"/>
                  <a:gd name="T25" fmla="*/ 6 h 84"/>
                  <a:gd name="T26" fmla="*/ 121 w 121"/>
                  <a:gd name="T27" fmla="*/ 13 h 84"/>
                  <a:gd name="T28" fmla="*/ 121 w 121"/>
                  <a:gd name="T29" fmla="*/ 79 h 84"/>
                  <a:gd name="T30" fmla="*/ 98 w 121"/>
                  <a:gd name="T31" fmla="*/ 7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1" h="84">
                    <a:moveTo>
                      <a:pt x="98" y="79"/>
                    </a:moveTo>
                    <a:cubicBezTo>
                      <a:pt x="98" y="33"/>
                      <a:pt x="98" y="33"/>
                      <a:pt x="98" y="33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3"/>
                      <a:pt x="80" y="35"/>
                      <a:pt x="80" y="38"/>
                    </a:cubicBezTo>
                    <a:cubicBezTo>
                      <a:pt x="80" y="49"/>
                      <a:pt x="77" y="61"/>
                      <a:pt x="71" y="69"/>
                    </a:cubicBezTo>
                    <a:cubicBezTo>
                      <a:pt x="65" y="78"/>
                      <a:pt x="56" y="84"/>
                      <a:pt x="42" y="84"/>
                    </a:cubicBezTo>
                    <a:cubicBezTo>
                      <a:pt x="20" y="84"/>
                      <a:pt x="0" y="65"/>
                      <a:pt x="0" y="33"/>
                    </a:cubicBezTo>
                    <a:cubicBezTo>
                      <a:pt x="0" y="18"/>
                      <a:pt x="3" y="6"/>
                      <a:pt x="7" y="0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5" y="10"/>
                      <a:pt x="22" y="21"/>
                      <a:pt x="22" y="31"/>
                    </a:cubicBezTo>
                    <a:cubicBezTo>
                      <a:pt x="22" y="43"/>
                      <a:pt x="27" y="55"/>
                      <a:pt x="40" y="55"/>
                    </a:cubicBezTo>
                    <a:cubicBezTo>
                      <a:pt x="52" y="55"/>
                      <a:pt x="60" y="45"/>
                      <a:pt x="60" y="22"/>
                    </a:cubicBezTo>
                    <a:cubicBezTo>
                      <a:pt x="60" y="15"/>
                      <a:pt x="59" y="11"/>
                      <a:pt x="58" y="6"/>
                    </a:cubicBezTo>
                    <a:cubicBezTo>
                      <a:pt x="121" y="13"/>
                      <a:pt x="121" y="13"/>
                      <a:pt x="121" y="13"/>
                    </a:cubicBezTo>
                    <a:cubicBezTo>
                      <a:pt x="121" y="79"/>
                      <a:pt x="121" y="79"/>
                      <a:pt x="121" y="79"/>
                    </a:cubicBezTo>
                    <a:lnTo>
                      <a:pt x="98" y="79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8" name="Freeform 378"/>
              <p:cNvSpPr/>
              <p:nvPr/>
            </p:nvSpPr>
            <p:spPr bwMode="auto">
              <a:xfrm>
                <a:off x="2558" y="1932"/>
                <a:ext cx="26" cy="12"/>
              </a:xfrm>
              <a:custGeom>
                <a:avLst/>
                <a:gdLst>
                  <a:gd name="T0" fmla="*/ 21 w 26"/>
                  <a:gd name="T1" fmla="*/ 7 h 12"/>
                  <a:gd name="T2" fmla="*/ 21 w 26"/>
                  <a:gd name="T3" fmla="*/ 6 h 12"/>
                  <a:gd name="T4" fmla="*/ 19 w 26"/>
                  <a:gd name="T5" fmla="*/ 2 h 12"/>
                  <a:gd name="T6" fmla="*/ 23 w 26"/>
                  <a:gd name="T7" fmla="*/ 0 h 12"/>
                  <a:gd name="T8" fmla="*/ 26 w 26"/>
                  <a:gd name="T9" fmla="*/ 7 h 12"/>
                  <a:gd name="T10" fmla="*/ 26 w 26"/>
                  <a:gd name="T11" fmla="*/ 12 h 12"/>
                  <a:gd name="T12" fmla="*/ 0 w 26"/>
                  <a:gd name="T13" fmla="*/ 12 h 12"/>
                  <a:gd name="T14" fmla="*/ 0 w 26"/>
                  <a:gd name="T15" fmla="*/ 7 h 12"/>
                  <a:gd name="T16" fmla="*/ 21 w 26"/>
                  <a:gd name="T17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2">
                    <a:moveTo>
                      <a:pt x="21" y="7"/>
                    </a:moveTo>
                    <a:lnTo>
                      <a:pt x="21" y="6"/>
                    </a:lnTo>
                    <a:lnTo>
                      <a:pt x="19" y="2"/>
                    </a:lnTo>
                    <a:lnTo>
                      <a:pt x="23" y="0"/>
                    </a:lnTo>
                    <a:lnTo>
                      <a:pt x="26" y="7"/>
                    </a:lnTo>
                    <a:lnTo>
                      <a:pt x="26" y="12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9" name="Freeform 379"/>
              <p:cNvSpPr/>
              <p:nvPr/>
            </p:nvSpPr>
            <p:spPr bwMode="auto">
              <a:xfrm>
                <a:off x="2558" y="1953"/>
                <a:ext cx="26" cy="18"/>
              </a:xfrm>
              <a:custGeom>
                <a:avLst/>
                <a:gdLst>
                  <a:gd name="T0" fmla="*/ 98 w 121"/>
                  <a:gd name="T1" fmla="*/ 79 h 84"/>
                  <a:gd name="T2" fmla="*/ 98 w 121"/>
                  <a:gd name="T3" fmla="*/ 33 h 84"/>
                  <a:gd name="T4" fmla="*/ 80 w 121"/>
                  <a:gd name="T5" fmla="*/ 30 h 84"/>
                  <a:gd name="T6" fmla="*/ 80 w 121"/>
                  <a:gd name="T7" fmla="*/ 38 h 84"/>
                  <a:gd name="T8" fmla="*/ 72 w 121"/>
                  <a:gd name="T9" fmla="*/ 69 h 84"/>
                  <a:gd name="T10" fmla="*/ 42 w 121"/>
                  <a:gd name="T11" fmla="*/ 84 h 84"/>
                  <a:gd name="T12" fmla="*/ 0 w 121"/>
                  <a:gd name="T13" fmla="*/ 33 h 84"/>
                  <a:gd name="T14" fmla="*/ 7 w 121"/>
                  <a:gd name="T15" fmla="*/ 0 h 84"/>
                  <a:gd name="T16" fmla="*/ 28 w 121"/>
                  <a:gd name="T17" fmla="*/ 5 h 84"/>
                  <a:gd name="T18" fmla="*/ 22 w 121"/>
                  <a:gd name="T19" fmla="*/ 31 h 84"/>
                  <a:gd name="T20" fmla="*/ 40 w 121"/>
                  <a:gd name="T21" fmla="*/ 55 h 84"/>
                  <a:gd name="T22" fmla="*/ 60 w 121"/>
                  <a:gd name="T23" fmla="*/ 22 h 84"/>
                  <a:gd name="T24" fmla="*/ 59 w 121"/>
                  <a:gd name="T25" fmla="*/ 6 h 84"/>
                  <a:gd name="T26" fmla="*/ 121 w 121"/>
                  <a:gd name="T27" fmla="*/ 14 h 84"/>
                  <a:gd name="T28" fmla="*/ 121 w 121"/>
                  <a:gd name="T29" fmla="*/ 79 h 84"/>
                  <a:gd name="T30" fmla="*/ 98 w 121"/>
                  <a:gd name="T31" fmla="*/ 7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1" h="84">
                    <a:moveTo>
                      <a:pt x="98" y="79"/>
                    </a:moveTo>
                    <a:cubicBezTo>
                      <a:pt x="98" y="33"/>
                      <a:pt x="98" y="33"/>
                      <a:pt x="98" y="33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3"/>
                      <a:pt x="80" y="35"/>
                      <a:pt x="80" y="38"/>
                    </a:cubicBezTo>
                    <a:cubicBezTo>
                      <a:pt x="80" y="49"/>
                      <a:pt x="78" y="61"/>
                      <a:pt x="72" y="69"/>
                    </a:cubicBezTo>
                    <a:cubicBezTo>
                      <a:pt x="66" y="78"/>
                      <a:pt x="56" y="84"/>
                      <a:pt x="42" y="84"/>
                    </a:cubicBezTo>
                    <a:cubicBezTo>
                      <a:pt x="20" y="84"/>
                      <a:pt x="0" y="65"/>
                      <a:pt x="0" y="33"/>
                    </a:cubicBezTo>
                    <a:cubicBezTo>
                      <a:pt x="0" y="18"/>
                      <a:pt x="4" y="6"/>
                      <a:pt x="7" y="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5" y="10"/>
                      <a:pt x="22" y="21"/>
                      <a:pt x="22" y="31"/>
                    </a:cubicBezTo>
                    <a:cubicBezTo>
                      <a:pt x="22" y="43"/>
                      <a:pt x="28" y="55"/>
                      <a:pt x="40" y="55"/>
                    </a:cubicBezTo>
                    <a:cubicBezTo>
                      <a:pt x="52" y="55"/>
                      <a:pt x="60" y="45"/>
                      <a:pt x="60" y="22"/>
                    </a:cubicBezTo>
                    <a:cubicBezTo>
                      <a:pt x="60" y="15"/>
                      <a:pt x="60" y="11"/>
                      <a:pt x="59" y="6"/>
                    </a:cubicBezTo>
                    <a:cubicBezTo>
                      <a:pt x="121" y="14"/>
                      <a:pt x="121" y="14"/>
                      <a:pt x="121" y="14"/>
                    </a:cubicBezTo>
                    <a:cubicBezTo>
                      <a:pt x="121" y="79"/>
                      <a:pt x="121" y="79"/>
                      <a:pt x="121" y="79"/>
                    </a:cubicBezTo>
                    <a:lnTo>
                      <a:pt x="98" y="79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0" name="Freeform 380"/>
              <p:cNvSpPr/>
              <p:nvPr/>
            </p:nvSpPr>
            <p:spPr bwMode="auto">
              <a:xfrm>
                <a:off x="2359" y="1967"/>
                <a:ext cx="26" cy="12"/>
              </a:xfrm>
              <a:custGeom>
                <a:avLst/>
                <a:gdLst>
                  <a:gd name="T0" fmla="*/ 21 w 26"/>
                  <a:gd name="T1" fmla="*/ 6 h 12"/>
                  <a:gd name="T2" fmla="*/ 21 w 26"/>
                  <a:gd name="T3" fmla="*/ 6 h 12"/>
                  <a:gd name="T4" fmla="*/ 18 w 26"/>
                  <a:gd name="T5" fmla="*/ 1 h 12"/>
                  <a:gd name="T6" fmla="*/ 23 w 26"/>
                  <a:gd name="T7" fmla="*/ 0 h 12"/>
                  <a:gd name="T8" fmla="*/ 26 w 26"/>
                  <a:gd name="T9" fmla="*/ 7 h 12"/>
                  <a:gd name="T10" fmla="*/ 26 w 26"/>
                  <a:gd name="T11" fmla="*/ 12 h 12"/>
                  <a:gd name="T12" fmla="*/ 0 w 26"/>
                  <a:gd name="T13" fmla="*/ 12 h 12"/>
                  <a:gd name="T14" fmla="*/ 0 w 26"/>
                  <a:gd name="T15" fmla="*/ 6 h 12"/>
                  <a:gd name="T16" fmla="*/ 21 w 26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2">
                    <a:moveTo>
                      <a:pt x="21" y="6"/>
                    </a:moveTo>
                    <a:lnTo>
                      <a:pt x="21" y="6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6" y="7"/>
                    </a:lnTo>
                    <a:lnTo>
                      <a:pt x="2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1" name="Freeform 381"/>
              <p:cNvSpPr>
                <a:spLocks noEditPoints="1"/>
              </p:cNvSpPr>
              <p:nvPr/>
            </p:nvSpPr>
            <p:spPr bwMode="auto">
              <a:xfrm>
                <a:off x="2359" y="1987"/>
                <a:ext cx="27" cy="20"/>
              </a:xfrm>
              <a:custGeom>
                <a:avLst/>
                <a:gdLst>
                  <a:gd name="T0" fmla="*/ 61 w 122"/>
                  <a:gd name="T1" fmla="*/ 90 h 90"/>
                  <a:gd name="T2" fmla="*/ 0 w 122"/>
                  <a:gd name="T3" fmla="*/ 45 h 90"/>
                  <a:gd name="T4" fmla="*/ 61 w 122"/>
                  <a:gd name="T5" fmla="*/ 0 h 90"/>
                  <a:gd name="T6" fmla="*/ 122 w 122"/>
                  <a:gd name="T7" fmla="*/ 45 h 90"/>
                  <a:gd name="T8" fmla="*/ 61 w 122"/>
                  <a:gd name="T9" fmla="*/ 90 h 90"/>
                  <a:gd name="T10" fmla="*/ 61 w 122"/>
                  <a:gd name="T11" fmla="*/ 28 h 90"/>
                  <a:gd name="T12" fmla="*/ 21 w 122"/>
                  <a:gd name="T13" fmla="*/ 45 h 90"/>
                  <a:gd name="T14" fmla="*/ 61 w 122"/>
                  <a:gd name="T15" fmla="*/ 62 h 90"/>
                  <a:gd name="T16" fmla="*/ 101 w 122"/>
                  <a:gd name="T17" fmla="*/ 45 h 90"/>
                  <a:gd name="T18" fmla="*/ 61 w 122"/>
                  <a:gd name="T19" fmla="*/ 2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90">
                    <a:moveTo>
                      <a:pt x="61" y="90"/>
                    </a:moveTo>
                    <a:cubicBezTo>
                      <a:pt x="25" y="90"/>
                      <a:pt x="0" y="75"/>
                      <a:pt x="0" y="45"/>
                    </a:cubicBezTo>
                    <a:cubicBezTo>
                      <a:pt x="0" y="14"/>
                      <a:pt x="27" y="0"/>
                      <a:pt x="61" y="0"/>
                    </a:cubicBezTo>
                    <a:cubicBezTo>
                      <a:pt x="95" y="0"/>
                      <a:pt x="122" y="15"/>
                      <a:pt x="122" y="45"/>
                    </a:cubicBezTo>
                    <a:cubicBezTo>
                      <a:pt x="122" y="77"/>
                      <a:pt x="94" y="90"/>
                      <a:pt x="61" y="90"/>
                    </a:cubicBezTo>
                    <a:close/>
                    <a:moveTo>
                      <a:pt x="61" y="28"/>
                    </a:moveTo>
                    <a:cubicBezTo>
                      <a:pt x="34" y="28"/>
                      <a:pt x="21" y="34"/>
                      <a:pt x="21" y="45"/>
                    </a:cubicBezTo>
                    <a:cubicBezTo>
                      <a:pt x="21" y="56"/>
                      <a:pt x="34" y="62"/>
                      <a:pt x="61" y="62"/>
                    </a:cubicBezTo>
                    <a:cubicBezTo>
                      <a:pt x="87" y="62"/>
                      <a:pt x="101" y="56"/>
                      <a:pt x="101" y="45"/>
                    </a:cubicBezTo>
                    <a:cubicBezTo>
                      <a:pt x="101" y="35"/>
                      <a:pt x="88" y="28"/>
                      <a:pt x="61" y="28"/>
                    </a:cubicBez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2" name="Freeform 382"/>
              <p:cNvSpPr/>
              <p:nvPr/>
            </p:nvSpPr>
            <p:spPr bwMode="auto">
              <a:xfrm>
                <a:off x="2429" y="2297"/>
                <a:ext cx="27" cy="12"/>
              </a:xfrm>
              <a:custGeom>
                <a:avLst/>
                <a:gdLst>
                  <a:gd name="T0" fmla="*/ 21 w 27"/>
                  <a:gd name="T1" fmla="*/ 6 h 12"/>
                  <a:gd name="T2" fmla="*/ 21 w 27"/>
                  <a:gd name="T3" fmla="*/ 6 h 12"/>
                  <a:gd name="T4" fmla="*/ 19 w 27"/>
                  <a:gd name="T5" fmla="*/ 1 h 12"/>
                  <a:gd name="T6" fmla="*/ 23 w 27"/>
                  <a:gd name="T7" fmla="*/ 0 h 12"/>
                  <a:gd name="T8" fmla="*/ 27 w 27"/>
                  <a:gd name="T9" fmla="*/ 7 h 12"/>
                  <a:gd name="T10" fmla="*/ 27 w 27"/>
                  <a:gd name="T11" fmla="*/ 12 h 12"/>
                  <a:gd name="T12" fmla="*/ 0 w 27"/>
                  <a:gd name="T13" fmla="*/ 12 h 12"/>
                  <a:gd name="T14" fmla="*/ 0 w 27"/>
                  <a:gd name="T15" fmla="*/ 6 h 12"/>
                  <a:gd name="T16" fmla="*/ 21 w 27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2">
                    <a:moveTo>
                      <a:pt x="21" y="6"/>
                    </a:moveTo>
                    <a:lnTo>
                      <a:pt x="21" y="6"/>
                    </a:lnTo>
                    <a:lnTo>
                      <a:pt x="19" y="1"/>
                    </a:lnTo>
                    <a:lnTo>
                      <a:pt x="23" y="0"/>
                    </a:lnTo>
                    <a:lnTo>
                      <a:pt x="27" y="7"/>
                    </a:lnTo>
                    <a:lnTo>
                      <a:pt x="27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3" name="Freeform 383"/>
              <p:cNvSpPr>
                <a:spLocks noEditPoints="1"/>
              </p:cNvSpPr>
              <p:nvPr/>
            </p:nvSpPr>
            <p:spPr bwMode="auto">
              <a:xfrm>
                <a:off x="2429" y="2318"/>
                <a:ext cx="27" cy="19"/>
              </a:xfrm>
              <a:custGeom>
                <a:avLst/>
                <a:gdLst>
                  <a:gd name="T0" fmla="*/ 62 w 123"/>
                  <a:gd name="T1" fmla="*/ 89 h 89"/>
                  <a:gd name="T2" fmla="*/ 0 w 123"/>
                  <a:gd name="T3" fmla="*/ 44 h 89"/>
                  <a:gd name="T4" fmla="*/ 61 w 123"/>
                  <a:gd name="T5" fmla="*/ 0 h 89"/>
                  <a:gd name="T6" fmla="*/ 123 w 123"/>
                  <a:gd name="T7" fmla="*/ 45 h 89"/>
                  <a:gd name="T8" fmla="*/ 62 w 123"/>
                  <a:gd name="T9" fmla="*/ 89 h 89"/>
                  <a:gd name="T10" fmla="*/ 61 w 123"/>
                  <a:gd name="T11" fmla="*/ 28 h 89"/>
                  <a:gd name="T12" fmla="*/ 21 w 123"/>
                  <a:gd name="T13" fmla="*/ 45 h 89"/>
                  <a:gd name="T14" fmla="*/ 61 w 123"/>
                  <a:gd name="T15" fmla="*/ 61 h 89"/>
                  <a:gd name="T16" fmla="*/ 102 w 123"/>
                  <a:gd name="T17" fmla="*/ 45 h 89"/>
                  <a:gd name="T18" fmla="*/ 61 w 123"/>
                  <a:gd name="T19" fmla="*/ 2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89">
                    <a:moveTo>
                      <a:pt x="62" y="89"/>
                    </a:moveTo>
                    <a:cubicBezTo>
                      <a:pt x="25" y="89"/>
                      <a:pt x="0" y="74"/>
                      <a:pt x="0" y="44"/>
                    </a:cubicBezTo>
                    <a:cubicBezTo>
                      <a:pt x="0" y="13"/>
                      <a:pt x="27" y="0"/>
                      <a:pt x="61" y="0"/>
                    </a:cubicBezTo>
                    <a:cubicBezTo>
                      <a:pt x="95" y="0"/>
                      <a:pt x="123" y="14"/>
                      <a:pt x="123" y="45"/>
                    </a:cubicBezTo>
                    <a:cubicBezTo>
                      <a:pt x="123" y="77"/>
                      <a:pt x="94" y="89"/>
                      <a:pt x="62" y="89"/>
                    </a:cubicBezTo>
                    <a:close/>
                    <a:moveTo>
                      <a:pt x="61" y="28"/>
                    </a:moveTo>
                    <a:cubicBezTo>
                      <a:pt x="34" y="27"/>
                      <a:pt x="21" y="34"/>
                      <a:pt x="21" y="45"/>
                    </a:cubicBezTo>
                    <a:cubicBezTo>
                      <a:pt x="21" y="56"/>
                      <a:pt x="34" y="61"/>
                      <a:pt x="61" y="61"/>
                    </a:cubicBezTo>
                    <a:cubicBezTo>
                      <a:pt x="88" y="61"/>
                      <a:pt x="102" y="56"/>
                      <a:pt x="102" y="45"/>
                    </a:cubicBezTo>
                    <a:cubicBezTo>
                      <a:pt x="102" y="34"/>
                      <a:pt x="89" y="27"/>
                      <a:pt x="61" y="28"/>
                    </a:cubicBez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4" name="Freeform 384"/>
              <p:cNvSpPr/>
              <p:nvPr/>
            </p:nvSpPr>
            <p:spPr bwMode="auto">
              <a:xfrm>
                <a:off x="1783" y="2049"/>
                <a:ext cx="152" cy="157"/>
              </a:xfrm>
              <a:custGeom>
                <a:avLst/>
                <a:gdLst>
                  <a:gd name="T0" fmla="*/ 636 w 693"/>
                  <a:gd name="T1" fmla="*/ 716 h 716"/>
                  <a:gd name="T2" fmla="*/ 687 w 693"/>
                  <a:gd name="T3" fmla="*/ 160 h 716"/>
                  <a:gd name="T4" fmla="*/ 591 w 693"/>
                  <a:gd name="T5" fmla="*/ 44 h 716"/>
                  <a:gd name="T6" fmla="*/ 167 w 693"/>
                  <a:gd name="T7" fmla="*/ 5 h 716"/>
                  <a:gd name="T8" fmla="*/ 51 w 693"/>
                  <a:gd name="T9" fmla="*/ 101 h 716"/>
                  <a:gd name="T10" fmla="*/ 0 w 693"/>
                  <a:gd name="T11" fmla="*/ 658 h 716"/>
                  <a:gd name="T12" fmla="*/ 145 w 693"/>
                  <a:gd name="T13" fmla="*/ 671 h 716"/>
                  <a:gd name="T14" fmla="*/ 636 w 693"/>
                  <a:gd name="T15" fmla="*/ 716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3" h="716">
                    <a:moveTo>
                      <a:pt x="636" y="716"/>
                    </a:moveTo>
                    <a:cubicBezTo>
                      <a:pt x="687" y="160"/>
                      <a:pt x="687" y="160"/>
                      <a:pt x="687" y="160"/>
                    </a:cubicBezTo>
                    <a:cubicBezTo>
                      <a:pt x="693" y="101"/>
                      <a:pt x="649" y="49"/>
                      <a:pt x="591" y="44"/>
                    </a:cubicBezTo>
                    <a:cubicBezTo>
                      <a:pt x="167" y="5"/>
                      <a:pt x="167" y="5"/>
                      <a:pt x="167" y="5"/>
                    </a:cubicBezTo>
                    <a:cubicBezTo>
                      <a:pt x="109" y="0"/>
                      <a:pt x="57" y="43"/>
                      <a:pt x="51" y="101"/>
                    </a:cubicBezTo>
                    <a:cubicBezTo>
                      <a:pt x="0" y="658"/>
                      <a:pt x="0" y="658"/>
                      <a:pt x="0" y="658"/>
                    </a:cubicBezTo>
                    <a:cubicBezTo>
                      <a:pt x="145" y="671"/>
                      <a:pt x="145" y="671"/>
                      <a:pt x="145" y="671"/>
                    </a:cubicBezTo>
                    <a:lnTo>
                      <a:pt x="636" y="716"/>
                    </a:lnTo>
                    <a:close/>
                  </a:path>
                </a:pathLst>
              </a:custGeom>
              <a:solidFill>
                <a:srgbClr val="CEE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5" name="Freeform 385"/>
              <p:cNvSpPr/>
              <p:nvPr/>
            </p:nvSpPr>
            <p:spPr bwMode="auto">
              <a:xfrm>
                <a:off x="1771" y="2193"/>
                <a:ext cx="152" cy="158"/>
              </a:xfrm>
              <a:custGeom>
                <a:avLst/>
                <a:gdLst>
                  <a:gd name="T0" fmla="*/ 641 w 692"/>
                  <a:gd name="T1" fmla="*/ 615 h 717"/>
                  <a:gd name="T2" fmla="*/ 692 w 692"/>
                  <a:gd name="T3" fmla="*/ 58 h 717"/>
                  <a:gd name="T4" fmla="*/ 201 w 692"/>
                  <a:gd name="T5" fmla="*/ 13 h 717"/>
                  <a:gd name="T6" fmla="*/ 56 w 692"/>
                  <a:gd name="T7" fmla="*/ 0 h 717"/>
                  <a:gd name="T8" fmla="*/ 5 w 692"/>
                  <a:gd name="T9" fmla="*/ 557 h 717"/>
                  <a:gd name="T10" fmla="*/ 102 w 692"/>
                  <a:gd name="T11" fmla="*/ 673 h 717"/>
                  <a:gd name="T12" fmla="*/ 525 w 692"/>
                  <a:gd name="T13" fmla="*/ 711 h 717"/>
                  <a:gd name="T14" fmla="*/ 641 w 692"/>
                  <a:gd name="T15" fmla="*/ 615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2" h="717">
                    <a:moveTo>
                      <a:pt x="641" y="615"/>
                    </a:moveTo>
                    <a:cubicBezTo>
                      <a:pt x="692" y="58"/>
                      <a:pt x="692" y="58"/>
                      <a:pt x="692" y="58"/>
                    </a:cubicBezTo>
                    <a:cubicBezTo>
                      <a:pt x="201" y="13"/>
                      <a:pt x="201" y="13"/>
                      <a:pt x="201" y="1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" y="557"/>
                      <a:pt x="5" y="557"/>
                      <a:pt x="5" y="557"/>
                    </a:cubicBezTo>
                    <a:cubicBezTo>
                      <a:pt x="0" y="615"/>
                      <a:pt x="43" y="667"/>
                      <a:pt x="102" y="673"/>
                    </a:cubicBezTo>
                    <a:cubicBezTo>
                      <a:pt x="525" y="711"/>
                      <a:pt x="525" y="711"/>
                      <a:pt x="525" y="711"/>
                    </a:cubicBezTo>
                    <a:cubicBezTo>
                      <a:pt x="584" y="717"/>
                      <a:pt x="636" y="674"/>
                      <a:pt x="641" y="615"/>
                    </a:cubicBezTo>
                    <a:close/>
                  </a:path>
                </a:pathLst>
              </a:custGeom>
              <a:solidFill>
                <a:srgbClr val="A7D7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6" name="Freeform 386"/>
              <p:cNvSpPr/>
              <p:nvPr/>
            </p:nvSpPr>
            <p:spPr bwMode="auto">
              <a:xfrm>
                <a:off x="1663" y="2181"/>
                <a:ext cx="209" cy="182"/>
              </a:xfrm>
              <a:custGeom>
                <a:avLst/>
                <a:gdLst>
                  <a:gd name="T0" fmla="*/ 894 w 953"/>
                  <a:gd name="T1" fmla="*/ 731 h 831"/>
                  <a:gd name="T2" fmla="*/ 953 w 953"/>
                  <a:gd name="T3" fmla="*/ 87 h 831"/>
                  <a:gd name="T4" fmla="*/ 5 w 953"/>
                  <a:gd name="T5" fmla="*/ 0 h 831"/>
                  <a:gd name="T6" fmla="*/ 0 w 953"/>
                  <a:gd name="T7" fmla="*/ 313 h 831"/>
                  <a:gd name="T8" fmla="*/ 11 w 953"/>
                  <a:gd name="T9" fmla="*/ 774 h 831"/>
                  <a:gd name="T10" fmla="*/ 813 w 953"/>
                  <a:gd name="T11" fmla="*/ 828 h 831"/>
                  <a:gd name="T12" fmla="*/ 894 w 953"/>
                  <a:gd name="T13" fmla="*/ 731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3" h="831">
                    <a:moveTo>
                      <a:pt x="894" y="731"/>
                    </a:moveTo>
                    <a:cubicBezTo>
                      <a:pt x="953" y="87"/>
                      <a:pt x="953" y="87"/>
                      <a:pt x="953" y="87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04"/>
                      <a:pt x="0" y="208"/>
                      <a:pt x="0" y="313"/>
                    </a:cubicBezTo>
                    <a:cubicBezTo>
                      <a:pt x="0" y="468"/>
                      <a:pt x="4" y="621"/>
                      <a:pt x="11" y="774"/>
                    </a:cubicBezTo>
                    <a:cubicBezTo>
                      <a:pt x="813" y="828"/>
                      <a:pt x="813" y="828"/>
                      <a:pt x="813" y="828"/>
                    </a:cubicBezTo>
                    <a:cubicBezTo>
                      <a:pt x="852" y="831"/>
                      <a:pt x="888" y="788"/>
                      <a:pt x="894" y="731"/>
                    </a:cubicBezTo>
                    <a:close/>
                  </a:path>
                </a:pathLst>
              </a:custGeom>
              <a:solidFill>
                <a:srgbClr val="ECE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7" name="Freeform 387"/>
              <p:cNvSpPr/>
              <p:nvPr/>
            </p:nvSpPr>
            <p:spPr bwMode="auto">
              <a:xfrm>
                <a:off x="1664" y="2017"/>
                <a:ext cx="222" cy="183"/>
              </a:xfrm>
              <a:custGeom>
                <a:avLst/>
                <a:gdLst>
                  <a:gd name="T0" fmla="*/ 948 w 1012"/>
                  <a:gd name="T1" fmla="*/ 835 h 835"/>
                  <a:gd name="T2" fmla="*/ 1007 w 1012"/>
                  <a:gd name="T3" fmla="*/ 191 h 835"/>
                  <a:gd name="T4" fmla="*/ 945 w 1012"/>
                  <a:gd name="T5" fmla="*/ 82 h 835"/>
                  <a:gd name="T6" fmla="*/ 54 w 1012"/>
                  <a:gd name="T7" fmla="*/ 0 h 835"/>
                  <a:gd name="T8" fmla="*/ 0 w 1012"/>
                  <a:gd name="T9" fmla="*/ 748 h 835"/>
                  <a:gd name="T10" fmla="*/ 948 w 1012"/>
                  <a:gd name="T11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2" h="835">
                    <a:moveTo>
                      <a:pt x="948" y="835"/>
                    </a:moveTo>
                    <a:cubicBezTo>
                      <a:pt x="1007" y="191"/>
                      <a:pt x="1007" y="191"/>
                      <a:pt x="1007" y="191"/>
                    </a:cubicBezTo>
                    <a:cubicBezTo>
                      <a:pt x="1012" y="134"/>
                      <a:pt x="984" y="85"/>
                      <a:pt x="945" y="82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26" y="247"/>
                      <a:pt x="8" y="496"/>
                      <a:pt x="0" y="748"/>
                    </a:cubicBezTo>
                    <a:lnTo>
                      <a:pt x="948" y="835"/>
                    </a:lnTo>
                    <a:close/>
                  </a:path>
                </a:pathLst>
              </a:custGeom>
              <a:solidFill>
                <a:srgbClr val="BAB9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8" name="Freeform 388"/>
              <p:cNvSpPr/>
              <p:nvPr/>
            </p:nvSpPr>
            <p:spPr bwMode="auto">
              <a:xfrm>
                <a:off x="1936" y="1974"/>
                <a:ext cx="550" cy="415"/>
              </a:xfrm>
              <a:custGeom>
                <a:avLst/>
                <a:gdLst>
                  <a:gd name="T0" fmla="*/ 1376 w 2507"/>
                  <a:gd name="T1" fmla="*/ 1731 h 1895"/>
                  <a:gd name="T2" fmla="*/ 1231 w 2507"/>
                  <a:gd name="T3" fmla="*/ 1547 h 1895"/>
                  <a:gd name="T4" fmla="*/ 1232 w 2507"/>
                  <a:gd name="T5" fmla="*/ 1545 h 1895"/>
                  <a:gd name="T6" fmla="*/ 1392 w 2507"/>
                  <a:gd name="T7" fmla="*/ 1560 h 1895"/>
                  <a:gd name="T8" fmla="*/ 1579 w 2507"/>
                  <a:gd name="T9" fmla="*/ 1404 h 1895"/>
                  <a:gd name="T10" fmla="*/ 1423 w 2507"/>
                  <a:gd name="T11" fmla="*/ 1217 h 1895"/>
                  <a:gd name="T12" fmla="*/ 1594 w 2507"/>
                  <a:gd name="T13" fmla="*/ 1233 h 1895"/>
                  <a:gd name="T14" fmla="*/ 1781 w 2507"/>
                  <a:gd name="T15" fmla="*/ 1077 h 1895"/>
                  <a:gd name="T16" fmla="*/ 1626 w 2507"/>
                  <a:gd name="T17" fmla="*/ 890 h 1895"/>
                  <a:gd name="T18" fmla="*/ 2311 w 2507"/>
                  <a:gd name="T19" fmla="*/ 953 h 1895"/>
                  <a:gd name="T20" fmla="*/ 2498 w 2507"/>
                  <a:gd name="T21" fmla="*/ 797 h 1895"/>
                  <a:gd name="T22" fmla="*/ 2343 w 2507"/>
                  <a:gd name="T23" fmla="*/ 610 h 1895"/>
                  <a:gd name="T24" fmla="*/ 2233 w 2507"/>
                  <a:gd name="T25" fmla="*/ 600 h 1895"/>
                  <a:gd name="T26" fmla="*/ 1315 w 2507"/>
                  <a:gd name="T27" fmla="*/ 516 h 1895"/>
                  <a:gd name="T28" fmla="*/ 1191 w 2507"/>
                  <a:gd name="T29" fmla="*/ 504 h 1895"/>
                  <a:gd name="T30" fmla="*/ 1149 w 2507"/>
                  <a:gd name="T31" fmla="*/ 461 h 1895"/>
                  <a:gd name="T32" fmla="*/ 1173 w 2507"/>
                  <a:gd name="T33" fmla="*/ 407 h 1895"/>
                  <a:gd name="T34" fmla="*/ 1527 w 2507"/>
                  <a:gd name="T35" fmla="*/ 137 h 1895"/>
                  <a:gd name="T36" fmla="*/ 1478 w 2507"/>
                  <a:gd name="T37" fmla="*/ 29 h 1895"/>
                  <a:gd name="T38" fmla="*/ 1360 w 2507"/>
                  <a:gd name="T39" fmla="*/ 17 h 1895"/>
                  <a:gd name="T40" fmla="*/ 156 w 2507"/>
                  <a:gd name="T41" fmla="*/ 448 h 1895"/>
                  <a:gd name="T42" fmla="*/ 105 w 2507"/>
                  <a:gd name="T43" fmla="*/ 519 h 1895"/>
                  <a:gd name="T44" fmla="*/ 13 w 2507"/>
                  <a:gd name="T45" fmla="*/ 1519 h 1895"/>
                  <a:gd name="T46" fmla="*/ 246 w 2507"/>
                  <a:gd name="T47" fmla="*/ 1800 h 1895"/>
                  <a:gd name="T48" fmla="*/ 1189 w 2507"/>
                  <a:gd name="T49" fmla="*/ 1886 h 1895"/>
                  <a:gd name="T50" fmla="*/ 1376 w 2507"/>
                  <a:gd name="T51" fmla="*/ 1731 h 1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07" h="1895">
                    <a:moveTo>
                      <a:pt x="1376" y="1731"/>
                    </a:moveTo>
                    <a:cubicBezTo>
                      <a:pt x="1384" y="1641"/>
                      <a:pt x="1319" y="1561"/>
                      <a:pt x="1231" y="1547"/>
                    </a:cubicBezTo>
                    <a:cubicBezTo>
                      <a:pt x="1231" y="1546"/>
                      <a:pt x="1232" y="1546"/>
                      <a:pt x="1232" y="1545"/>
                    </a:cubicBezTo>
                    <a:cubicBezTo>
                      <a:pt x="1392" y="1560"/>
                      <a:pt x="1392" y="1560"/>
                      <a:pt x="1392" y="1560"/>
                    </a:cubicBezTo>
                    <a:cubicBezTo>
                      <a:pt x="1486" y="1568"/>
                      <a:pt x="1570" y="1498"/>
                      <a:pt x="1579" y="1404"/>
                    </a:cubicBezTo>
                    <a:cubicBezTo>
                      <a:pt x="1587" y="1310"/>
                      <a:pt x="1517" y="1225"/>
                      <a:pt x="1423" y="1217"/>
                    </a:cubicBezTo>
                    <a:cubicBezTo>
                      <a:pt x="1594" y="1233"/>
                      <a:pt x="1594" y="1233"/>
                      <a:pt x="1594" y="1233"/>
                    </a:cubicBezTo>
                    <a:cubicBezTo>
                      <a:pt x="1689" y="1241"/>
                      <a:pt x="1773" y="1171"/>
                      <a:pt x="1781" y="1077"/>
                    </a:cubicBezTo>
                    <a:cubicBezTo>
                      <a:pt x="1790" y="983"/>
                      <a:pt x="1720" y="898"/>
                      <a:pt x="1626" y="890"/>
                    </a:cubicBezTo>
                    <a:cubicBezTo>
                      <a:pt x="2311" y="953"/>
                      <a:pt x="2311" y="953"/>
                      <a:pt x="2311" y="953"/>
                    </a:cubicBezTo>
                    <a:cubicBezTo>
                      <a:pt x="2405" y="961"/>
                      <a:pt x="2490" y="892"/>
                      <a:pt x="2498" y="797"/>
                    </a:cubicBezTo>
                    <a:cubicBezTo>
                      <a:pt x="2507" y="703"/>
                      <a:pt x="2437" y="619"/>
                      <a:pt x="2343" y="610"/>
                    </a:cubicBezTo>
                    <a:cubicBezTo>
                      <a:pt x="2233" y="600"/>
                      <a:pt x="2233" y="600"/>
                      <a:pt x="2233" y="600"/>
                    </a:cubicBezTo>
                    <a:cubicBezTo>
                      <a:pt x="1315" y="516"/>
                      <a:pt x="1315" y="516"/>
                      <a:pt x="1315" y="516"/>
                    </a:cubicBezTo>
                    <a:cubicBezTo>
                      <a:pt x="1191" y="504"/>
                      <a:pt x="1191" y="504"/>
                      <a:pt x="1191" y="504"/>
                    </a:cubicBezTo>
                    <a:cubicBezTo>
                      <a:pt x="1170" y="502"/>
                      <a:pt x="1153" y="482"/>
                      <a:pt x="1149" y="461"/>
                    </a:cubicBezTo>
                    <a:cubicBezTo>
                      <a:pt x="1145" y="440"/>
                      <a:pt x="1155" y="417"/>
                      <a:pt x="1173" y="407"/>
                    </a:cubicBezTo>
                    <a:cubicBezTo>
                      <a:pt x="1349" y="296"/>
                      <a:pt x="1511" y="319"/>
                      <a:pt x="1527" y="137"/>
                    </a:cubicBezTo>
                    <a:cubicBezTo>
                      <a:pt x="1531" y="95"/>
                      <a:pt x="1513" y="54"/>
                      <a:pt x="1478" y="29"/>
                    </a:cubicBezTo>
                    <a:cubicBezTo>
                      <a:pt x="1444" y="5"/>
                      <a:pt x="1399" y="0"/>
                      <a:pt x="1360" y="17"/>
                    </a:cubicBezTo>
                    <a:cubicBezTo>
                      <a:pt x="156" y="448"/>
                      <a:pt x="156" y="448"/>
                      <a:pt x="156" y="448"/>
                    </a:cubicBezTo>
                    <a:cubicBezTo>
                      <a:pt x="127" y="460"/>
                      <a:pt x="108" y="487"/>
                      <a:pt x="105" y="519"/>
                    </a:cubicBezTo>
                    <a:cubicBezTo>
                      <a:pt x="91" y="668"/>
                      <a:pt x="43" y="1197"/>
                      <a:pt x="13" y="1519"/>
                    </a:cubicBezTo>
                    <a:cubicBezTo>
                      <a:pt x="0" y="1661"/>
                      <a:pt x="104" y="1787"/>
                      <a:pt x="246" y="1800"/>
                    </a:cubicBezTo>
                    <a:cubicBezTo>
                      <a:pt x="706" y="1842"/>
                      <a:pt x="1189" y="1886"/>
                      <a:pt x="1189" y="1886"/>
                    </a:cubicBezTo>
                    <a:cubicBezTo>
                      <a:pt x="1283" y="1895"/>
                      <a:pt x="1367" y="1825"/>
                      <a:pt x="1376" y="1731"/>
                    </a:cubicBezTo>
                    <a:close/>
                  </a:path>
                </a:pathLst>
              </a:custGeom>
              <a:solidFill>
                <a:srgbClr val="FCD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9" name="Freeform 389"/>
              <p:cNvSpPr/>
              <p:nvPr/>
            </p:nvSpPr>
            <p:spPr bwMode="auto">
              <a:xfrm>
                <a:off x="1761" y="2294"/>
                <a:ext cx="48" cy="47"/>
              </a:xfrm>
              <a:custGeom>
                <a:avLst/>
                <a:gdLst>
                  <a:gd name="T0" fmla="*/ 99 w 217"/>
                  <a:gd name="T1" fmla="*/ 211 h 216"/>
                  <a:gd name="T2" fmla="*/ 5 w 217"/>
                  <a:gd name="T3" fmla="*/ 99 h 216"/>
                  <a:gd name="T4" fmla="*/ 118 w 217"/>
                  <a:gd name="T5" fmla="*/ 5 h 216"/>
                  <a:gd name="T6" fmla="*/ 211 w 217"/>
                  <a:gd name="T7" fmla="*/ 118 h 216"/>
                  <a:gd name="T8" fmla="*/ 99 w 217"/>
                  <a:gd name="T9" fmla="*/ 211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216">
                    <a:moveTo>
                      <a:pt x="99" y="211"/>
                    </a:moveTo>
                    <a:cubicBezTo>
                      <a:pt x="42" y="206"/>
                      <a:pt x="0" y="156"/>
                      <a:pt x="5" y="99"/>
                    </a:cubicBezTo>
                    <a:cubicBezTo>
                      <a:pt x="11" y="42"/>
                      <a:pt x="61" y="0"/>
                      <a:pt x="118" y="5"/>
                    </a:cubicBezTo>
                    <a:cubicBezTo>
                      <a:pt x="175" y="10"/>
                      <a:pt x="217" y="61"/>
                      <a:pt x="211" y="118"/>
                    </a:cubicBezTo>
                    <a:cubicBezTo>
                      <a:pt x="206" y="175"/>
                      <a:pt x="156" y="216"/>
                      <a:pt x="99" y="211"/>
                    </a:cubicBezTo>
                    <a:close/>
                  </a:path>
                </a:pathLst>
              </a:custGeom>
              <a:solidFill>
                <a:srgbClr val="0049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0" name="Freeform 390"/>
              <p:cNvSpPr/>
              <p:nvPr/>
            </p:nvSpPr>
            <p:spPr bwMode="auto">
              <a:xfrm>
                <a:off x="1700" y="2288"/>
                <a:ext cx="47" cy="48"/>
              </a:xfrm>
              <a:custGeom>
                <a:avLst/>
                <a:gdLst>
                  <a:gd name="T0" fmla="*/ 98 w 216"/>
                  <a:gd name="T1" fmla="*/ 212 h 217"/>
                  <a:gd name="T2" fmla="*/ 5 w 216"/>
                  <a:gd name="T3" fmla="*/ 99 h 217"/>
                  <a:gd name="T4" fmla="*/ 117 w 216"/>
                  <a:gd name="T5" fmla="*/ 6 h 217"/>
                  <a:gd name="T6" fmla="*/ 211 w 216"/>
                  <a:gd name="T7" fmla="*/ 118 h 217"/>
                  <a:gd name="T8" fmla="*/ 98 w 216"/>
                  <a:gd name="T9" fmla="*/ 21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217">
                    <a:moveTo>
                      <a:pt x="98" y="212"/>
                    </a:moveTo>
                    <a:cubicBezTo>
                      <a:pt x="41" y="206"/>
                      <a:pt x="0" y="156"/>
                      <a:pt x="5" y="99"/>
                    </a:cubicBezTo>
                    <a:cubicBezTo>
                      <a:pt x="10" y="42"/>
                      <a:pt x="60" y="0"/>
                      <a:pt x="117" y="6"/>
                    </a:cubicBezTo>
                    <a:cubicBezTo>
                      <a:pt x="174" y="11"/>
                      <a:pt x="216" y="61"/>
                      <a:pt x="211" y="118"/>
                    </a:cubicBezTo>
                    <a:cubicBezTo>
                      <a:pt x="206" y="175"/>
                      <a:pt x="155" y="217"/>
                      <a:pt x="98" y="212"/>
                    </a:cubicBezTo>
                    <a:close/>
                  </a:path>
                </a:pathLst>
              </a:custGeom>
              <a:solidFill>
                <a:srgbClr val="0049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1" name="Freeform 391"/>
              <p:cNvSpPr/>
              <p:nvPr/>
            </p:nvSpPr>
            <p:spPr bwMode="auto">
              <a:xfrm>
                <a:off x="3214" y="508"/>
                <a:ext cx="893" cy="1135"/>
              </a:xfrm>
              <a:custGeom>
                <a:avLst/>
                <a:gdLst>
                  <a:gd name="T0" fmla="*/ 772 w 893"/>
                  <a:gd name="T1" fmla="*/ 0 h 1135"/>
                  <a:gd name="T2" fmla="*/ 0 w 893"/>
                  <a:gd name="T3" fmla="*/ 87 h 1135"/>
                  <a:gd name="T4" fmla="*/ 121 w 893"/>
                  <a:gd name="T5" fmla="*/ 1135 h 1135"/>
                  <a:gd name="T6" fmla="*/ 893 w 893"/>
                  <a:gd name="T7" fmla="*/ 1049 h 1135"/>
                  <a:gd name="T8" fmla="*/ 772 w 893"/>
                  <a:gd name="T9" fmla="*/ 0 h 1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3" h="1135">
                    <a:moveTo>
                      <a:pt x="772" y="0"/>
                    </a:moveTo>
                    <a:lnTo>
                      <a:pt x="0" y="87"/>
                    </a:lnTo>
                    <a:lnTo>
                      <a:pt x="121" y="1135"/>
                    </a:lnTo>
                    <a:lnTo>
                      <a:pt x="893" y="1049"/>
                    </a:lnTo>
                    <a:lnTo>
                      <a:pt x="772" y="0"/>
                    </a:lnTo>
                    <a:close/>
                  </a:path>
                </a:pathLst>
              </a:custGeom>
              <a:solidFill>
                <a:srgbClr val="FD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2" name="Freeform 392"/>
              <p:cNvSpPr/>
              <p:nvPr/>
            </p:nvSpPr>
            <p:spPr bwMode="auto">
              <a:xfrm>
                <a:off x="3284" y="777"/>
                <a:ext cx="334" cy="60"/>
              </a:xfrm>
              <a:custGeom>
                <a:avLst/>
                <a:gdLst>
                  <a:gd name="T0" fmla="*/ 332 w 334"/>
                  <a:gd name="T1" fmla="*/ 0 h 60"/>
                  <a:gd name="T2" fmla="*/ 0 w 334"/>
                  <a:gd name="T3" fmla="*/ 37 h 60"/>
                  <a:gd name="T4" fmla="*/ 2 w 334"/>
                  <a:gd name="T5" fmla="*/ 60 h 60"/>
                  <a:gd name="T6" fmla="*/ 334 w 334"/>
                  <a:gd name="T7" fmla="*/ 23 h 60"/>
                  <a:gd name="T8" fmla="*/ 332 w 33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60">
                    <a:moveTo>
                      <a:pt x="332" y="0"/>
                    </a:moveTo>
                    <a:lnTo>
                      <a:pt x="0" y="37"/>
                    </a:lnTo>
                    <a:lnTo>
                      <a:pt x="2" y="60"/>
                    </a:lnTo>
                    <a:lnTo>
                      <a:pt x="334" y="23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3" name="Freeform 393"/>
              <p:cNvSpPr/>
              <p:nvPr/>
            </p:nvSpPr>
            <p:spPr bwMode="auto">
              <a:xfrm>
                <a:off x="3280" y="742"/>
                <a:ext cx="334" cy="59"/>
              </a:xfrm>
              <a:custGeom>
                <a:avLst/>
                <a:gdLst>
                  <a:gd name="T0" fmla="*/ 331 w 334"/>
                  <a:gd name="T1" fmla="*/ 0 h 59"/>
                  <a:gd name="T2" fmla="*/ 0 w 334"/>
                  <a:gd name="T3" fmla="*/ 37 h 59"/>
                  <a:gd name="T4" fmla="*/ 2 w 334"/>
                  <a:gd name="T5" fmla="*/ 59 h 59"/>
                  <a:gd name="T6" fmla="*/ 334 w 334"/>
                  <a:gd name="T7" fmla="*/ 22 h 59"/>
                  <a:gd name="T8" fmla="*/ 331 w 33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59">
                    <a:moveTo>
                      <a:pt x="331" y="0"/>
                    </a:moveTo>
                    <a:lnTo>
                      <a:pt x="0" y="37"/>
                    </a:lnTo>
                    <a:lnTo>
                      <a:pt x="2" y="59"/>
                    </a:lnTo>
                    <a:lnTo>
                      <a:pt x="334" y="22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4" name="Freeform 394"/>
              <p:cNvSpPr/>
              <p:nvPr/>
            </p:nvSpPr>
            <p:spPr bwMode="auto">
              <a:xfrm>
                <a:off x="3275" y="706"/>
                <a:ext cx="335" cy="60"/>
              </a:xfrm>
              <a:custGeom>
                <a:avLst/>
                <a:gdLst>
                  <a:gd name="T0" fmla="*/ 333 w 335"/>
                  <a:gd name="T1" fmla="*/ 0 h 60"/>
                  <a:gd name="T2" fmla="*/ 0 w 335"/>
                  <a:gd name="T3" fmla="*/ 38 h 60"/>
                  <a:gd name="T4" fmla="*/ 3 w 335"/>
                  <a:gd name="T5" fmla="*/ 60 h 60"/>
                  <a:gd name="T6" fmla="*/ 335 w 335"/>
                  <a:gd name="T7" fmla="*/ 23 h 60"/>
                  <a:gd name="T8" fmla="*/ 333 w 335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60">
                    <a:moveTo>
                      <a:pt x="333" y="0"/>
                    </a:moveTo>
                    <a:lnTo>
                      <a:pt x="0" y="38"/>
                    </a:lnTo>
                    <a:lnTo>
                      <a:pt x="3" y="60"/>
                    </a:lnTo>
                    <a:lnTo>
                      <a:pt x="335" y="23"/>
                    </a:ln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5" name="Freeform 395"/>
              <p:cNvSpPr/>
              <p:nvPr/>
            </p:nvSpPr>
            <p:spPr bwMode="auto">
              <a:xfrm>
                <a:off x="3271" y="671"/>
                <a:ext cx="335" cy="60"/>
              </a:xfrm>
              <a:custGeom>
                <a:avLst/>
                <a:gdLst>
                  <a:gd name="T0" fmla="*/ 332 w 335"/>
                  <a:gd name="T1" fmla="*/ 0 h 60"/>
                  <a:gd name="T2" fmla="*/ 0 w 335"/>
                  <a:gd name="T3" fmla="*/ 37 h 60"/>
                  <a:gd name="T4" fmla="*/ 3 w 335"/>
                  <a:gd name="T5" fmla="*/ 60 h 60"/>
                  <a:gd name="T6" fmla="*/ 335 w 335"/>
                  <a:gd name="T7" fmla="*/ 23 h 60"/>
                  <a:gd name="T8" fmla="*/ 332 w 335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60">
                    <a:moveTo>
                      <a:pt x="332" y="0"/>
                    </a:moveTo>
                    <a:lnTo>
                      <a:pt x="0" y="37"/>
                    </a:lnTo>
                    <a:lnTo>
                      <a:pt x="3" y="60"/>
                    </a:lnTo>
                    <a:lnTo>
                      <a:pt x="335" y="23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6" name="Freeform 396"/>
              <p:cNvSpPr/>
              <p:nvPr/>
            </p:nvSpPr>
            <p:spPr bwMode="auto">
              <a:xfrm>
                <a:off x="3267" y="636"/>
                <a:ext cx="335" cy="60"/>
              </a:xfrm>
              <a:custGeom>
                <a:avLst/>
                <a:gdLst>
                  <a:gd name="T0" fmla="*/ 332 w 335"/>
                  <a:gd name="T1" fmla="*/ 0 h 60"/>
                  <a:gd name="T2" fmla="*/ 0 w 335"/>
                  <a:gd name="T3" fmla="*/ 37 h 60"/>
                  <a:gd name="T4" fmla="*/ 3 w 335"/>
                  <a:gd name="T5" fmla="*/ 60 h 60"/>
                  <a:gd name="T6" fmla="*/ 335 w 335"/>
                  <a:gd name="T7" fmla="*/ 22 h 60"/>
                  <a:gd name="T8" fmla="*/ 332 w 335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60">
                    <a:moveTo>
                      <a:pt x="332" y="0"/>
                    </a:moveTo>
                    <a:lnTo>
                      <a:pt x="0" y="37"/>
                    </a:lnTo>
                    <a:lnTo>
                      <a:pt x="3" y="60"/>
                    </a:lnTo>
                    <a:lnTo>
                      <a:pt x="335" y="22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7" name="Freeform 397"/>
              <p:cNvSpPr/>
              <p:nvPr/>
            </p:nvSpPr>
            <p:spPr bwMode="auto">
              <a:xfrm>
                <a:off x="3263" y="600"/>
                <a:ext cx="335" cy="60"/>
              </a:xfrm>
              <a:custGeom>
                <a:avLst/>
                <a:gdLst>
                  <a:gd name="T0" fmla="*/ 332 w 335"/>
                  <a:gd name="T1" fmla="*/ 0 h 60"/>
                  <a:gd name="T2" fmla="*/ 0 w 335"/>
                  <a:gd name="T3" fmla="*/ 38 h 60"/>
                  <a:gd name="T4" fmla="*/ 3 w 335"/>
                  <a:gd name="T5" fmla="*/ 60 h 60"/>
                  <a:gd name="T6" fmla="*/ 335 w 335"/>
                  <a:gd name="T7" fmla="*/ 23 h 60"/>
                  <a:gd name="T8" fmla="*/ 332 w 335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60">
                    <a:moveTo>
                      <a:pt x="332" y="0"/>
                    </a:moveTo>
                    <a:lnTo>
                      <a:pt x="0" y="38"/>
                    </a:lnTo>
                    <a:lnTo>
                      <a:pt x="3" y="60"/>
                    </a:lnTo>
                    <a:lnTo>
                      <a:pt x="335" y="23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8" name="Freeform 398"/>
              <p:cNvSpPr/>
              <p:nvPr/>
            </p:nvSpPr>
            <p:spPr bwMode="auto">
              <a:xfrm>
                <a:off x="3660" y="806"/>
                <a:ext cx="334" cy="60"/>
              </a:xfrm>
              <a:custGeom>
                <a:avLst/>
                <a:gdLst>
                  <a:gd name="T0" fmla="*/ 332 w 334"/>
                  <a:gd name="T1" fmla="*/ 0 h 60"/>
                  <a:gd name="T2" fmla="*/ 0 w 334"/>
                  <a:gd name="T3" fmla="*/ 37 h 60"/>
                  <a:gd name="T4" fmla="*/ 3 w 334"/>
                  <a:gd name="T5" fmla="*/ 60 h 60"/>
                  <a:gd name="T6" fmla="*/ 334 w 334"/>
                  <a:gd name="T7" fmla="*/ 23 h 60"/>
                  <a:gd name="T8" fmla="*/ 332 w 33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60">
                    <a:moveTo>
                      <a:pt x="332" y="0"/>
                    </a:moveTo>
                    <a:lnTo>
                      <a:pt x="0" y="37"/>
                    </a:lnTo>
                    <a:lnTo>
                      <a:pt x="3" y="60"/>
                    </a:lnTo>
                    <a:lnTo>
                      <a:pt x="334" y="23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9" name="Freeform 399"/>
              <p:cNvSpPr/>
              <p:nvPr/>
            </p:nvSpPr>
            <p:spPr bwMode="auto">
              <a:xfrm>
                <a:off x="3656" y="771"/>
                <a:ext cx="334" cy="60"/>
              </a:xfrm>
              <a:custGeom>
                <a:avLst/>
                <a:gdLst>
                  <a:gd name="T0" fmla="*/ 332 w 334"/>
                  <a:gd name="T1" fmla="*/ 0 h 60"/>
                  <a:gd name="T2" fmla="*/ 0 w 334"/>
                  <a:gd name="T3" fmla="*/ 37 h 60"/>
                  <a:gd name="T4" fmla="*/ 2 w 334"/>
                  <a:gd name="T5" fmla="*/ 60 h 60"/>
                  <a:gd name="T6" fmla="*/ 334 w 334"/>
                  <a:gd name="T7" fmla="*/ 23 h 60"/>
                  <a:gd name="T8" fmla="*/ 332 w 33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60">
                    <a:moveTo>
                      <a:pt x="332" y="0"/>
                    </a:moveTo>
                    <a:lnTo>
                      <a:pt x="0" y="37"/>
                    </a:lnTo>
                    <a:lnTo>
                      <a:pt x="2" y="60"/>
                    </a:lnTo>
                    <a:lnTo>
                      <a:pt x="334" y="23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0" name="Freeform 400"/>
              <p:cNvSpPr/>
              <p:nvPr/>
            </p:nvSpPr>
            <p:spPr bwMode="auto">
              <a:xfrm>
                <a:off x="3652" y="736"/>
                <a:ext cx="334" cy="60"/>
              </a:xfrm>
              <a:custGeom>
                <a:avLst/>
                <a:gdLst>
                  <a:gd name="T0" fmla="*/ 332 w 334"/>
                  <a:gd name="T1" fmla="*/ 0 h 60"/>
                  <a:gd name="T2" fmla="*/ 0 w 334"/>
                  <a:gd name="T3" fmla="*/ 37 h 60"/>
                  <a:gd name="T4" fmla="*/ 2 w 334"/>
                  <a:gd name="T5" fmla="*/ 60 h 60"/>
                  <a:gd name="T6" fmla="*/ 334 w 334"/>
                  <a:gd name="T7" fmla="*/ 22 h 60"/>
                  <a:gd name="T8" fmla="*/ 332 w 33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60">
                    <a:moveTo>
                      <a:pt x="332" y="0"/>
                    </a:moveTo>
                    <a:lnTo>
                      <a:pt x="0" y="37"/>
                    </a:lnTo>
                    <a:lnTo>
                      <a:pt x="2" y="60"/>
                    </a:lnTo>
                    <a:lnTo>
                      <a:pt x="334" y="22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1" name="Freeform 401"/>
              <p:cNvSpPr/>
              <p:nvPr/>
            </p:nvSpPr>
            <p:spPr bwMode="auto">
              <a:xfrm>
                <a:off x="3648" y="700"/>
                <a:ext cx="334" cy="60"/>
              </a:xfrm>
              <a:custGeom>
                <a:avLst/>
                <a:gdLst>
                  <a:gd name="T0" fmla="*/ 332 w 334"/>
                  <a:gd name="T1" fmla="*/ 0 h 60"/>
                  <a:gd name="T2" fmla="*/ 0 w 334"/>
                  <a:gd name="T3" fmla="*/ 38 h 60"/>
                  <a:gd name="T4" fmla="*/ 2 w 334"/>
                  <a:gd name="T5" fmla="*/ 60 h 60"/>
                  <a:gd name="T6" fmla="*/ 334 w 334"/>
                  <a:gd name="T7" fmla="*/ 23 h 60"/>
                  <a:gd name="T8" fmla="*/ 332 w 33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60">
                    <a:moveTo>
                      <a:pt x="332" y="0"/>
                    </a:moveTo>
                    <a:lnTo>
                      <a:pt x="0" y="38"/>
                    </a:lnTo>
                    <a:lnTo>
                      <a:pt x="2" y="60"/>
                    </a:lnTo>
                    <a:lnTo>
                      <a:pt x="334" y="23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2" name="Freeform 402"/>
              <p:cNvSpPr/>
              <p:nvPr/>
            </p:nvSpPr>
            <p:spPr bwMode="auto">
              <a:xfrm>
                <a:off x="3644" y="665"/>
                <a:ext cx="334" cy="60"/>
              </a:xfrm>
              <a:custGeom>
                <a:avLst/>
                <a:gdLst>
                  <a:gd name="T0" fmla="*/ 331 w 334"/>
                  <a:gd name="T1" fmla="*/ 0 h 60"/>
                  <a:gd name="T2" fmla="*/ 0 w 334"/>
                  <a:gd name="T3" fmla="*/ 37 h 60"/>
                  <a:gd name="T4" fmla="*/ 2 w 334"/>
                  <a:gd name="T5" fmla="*/ 60 h 60"/>
                  <a:gd name="T6" fmla="*/ 334 w 334"/>
                  <a:gd name="T7" fmla="*/ 23 h 60"/>
                  <a:gd name="T8" fmla="*/ 331 w 33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60">
                    <a:moveTo>
                      <a:pt x="331" y="0"/>
                    </a:moveTo>
                    <a:lnTo>
                      <a:pt x="0" y="37"/>
                    </a:lnTo>
                    <a:lnTo>
                      <a:pt x="2" y="60"/>
                    </a:lnTo>
                    <a:lnTo>
                      <a:pt x="334" y="23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3" name="Freeform 403"/>
              <p:cNvSpPr/>
              <p:nvPr/>
            </p:nvSpPr>
            <p:spPr bwMode="auto">
              <a:xfrm>
                <a:off x="3640" y="630"/>
                <a:ext cx="334" cy="60"/>
              </a:xfrm>
              <a:custGeom>
                <a:avLst/>
                <a:gdLst>
                  <a:gd name="T0" fmla="*/ 331 w 334"/>
                  <a:gd name="T1" fmla="*/ 0 h 60"/>
                  <a:gd name="T2" fmla="*/ 0 w 334"/>
                  <a:gd name="T3" fmla="*/ 37 h 60"/>
                  <a:gd name="T4" fmla="*/ 2 w 334"/>
                  <a:gd name="T5" fmla="*/ 60 h 60"/>
                  <a:gd name="T6" fmla="*/ 334 w 334"/>
                  <a:gd name="T7" fmla="*/ 23 h 60"/>
                  <a:gd name="T8" fmla="*/ 331 w 33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60">
                    <a:moveTo>
                      <a:pt x="331" y="0"/>
                    </a:moveTo>
                    <a:lnTo>
                      <a:pt x="0" y="37"/>
                    </a:lnTo>
                    <a:lnTo>
                      <a:pt x="2" y="60"/>
                    </a:lnTo>
                    <a:lnTo>
                      <a:pt x="334" y="23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4" name="Freeform 404"/>
              <p:cNvSpPr/>
              <p:nvPr/>
            </p:nvSpPr>
            <p:spPr bwMode="auto">
              <a:xfrm>
                <a:off x="3635" y="594"/>
                <a:ext cx="335" cy="61"/>
              </a:xfrm>
              <a:custGeom>
                <a:avLst/>
                <a:gdLst>
                  <a:gd name="T0" fmla="*/ 332 w 335"/>
                  <a:gd name="T1" fmla="*/ 0 h 61"/>
                  <a:gd name="T2" fmla="*/ 0 w 335"/>
                  <a:gd name="T3" fmla="*/ 38 h 61"/>
                  <a:gd name="T4" fmla="*/ 3 w 335"/>
                  <a:gd name="T5" fmla="*/ 61 h 61"/>
                  <a:gd name="T6" fmla="*/ 335 w 335"/>
                  <a:gd name="T7" fmla="*/ 23 h 61"/>
                  <a:gd name="T8" fmla="*/ 332 w 335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61">
                    <a:moveTo>
                      <a:pt x="332" y="0"/>
                    </a:moveTo>
                    <a:lnTo>
                      <a:pt x="0" y="38"/>
                    </a:lnTo>
                    <a:lnTo>
                      <a:pt x="3" y="61"/>
                    </a:lnTo>
                    <a:lnTo>
                      <a:pt x="335" y="23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5" name="Freeform 405"/>
              <p:cNvSpPr/>
              <p:nvPr/>
            </p:nvSpPr>
            <p:spPr bwMode="auto">
              <a:xfrm>
                <a:off x="3631" y="559"/>
                <a:ext cx="335" cy="60"/>
              </a:xfrm>
              <a:custGeom>
                <a:avLst/>
                <a:gdLst>
                  <a:gd name="T0" fmla="*/ 332 w 335"/>
                  <a:gd name="T1" fmla="*/ 0 h 60"/>
                  <a:gd name="T2" fmla="*/ 0 w 335"/>
                  <a:gd name="T3" fmla="*/ 37 h 60"/>
                  <a:gd name="T4" fmla="*/ 3 w 335"/>
                  <a:gd name="T5" fmla="*/ 60 h 60"/>
                  <a:gd name="T6" fmla="*/ 335 w 335"/>
                  <a:gd name="T7" fmla="*/ 23 h 60"/>
                  <a:gd name="T8" fmla="*/ 332 w 335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60">
                    <a:moveTo>
                      <a:pt x="332" y="0"/>
                    </a:moveTo>
                    <a:lnTo>
                      <a:pt x="0" y="37"/>
                    </a:lnTo>
                    <a:lnTo>
                      <a:pt x="3" y="60"/>
                    </a:lnTo>
                    <a:lnTo>
                      <a:pt x="335" y="23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17" name="Group 607"/>
            <p:cNvGrpSpPr/>
            <p:nvPr/>
          </p:nvGrpSpPr>
          <p:grpSpPr bwMode="auto">
            <a:xfrm>
              <a:off x="2899" y="213"/>
              <a:ext cx="1548" cy="1802"/>
              <a:chOff x="2899" y="213"/>
              <a:chExt cx="1548" cy="1802"/>
            </a:xfrm>
          </p:grpSpPr>
          <p:sp>
            <p:nvSpPr>
              <p:cNvPr id="286" name="Freeform 407"/>
              <p:cNvSpPr/>
              <p:nvPr/>
            </p:nvSpPr>
            <p:spPr bwMode="auto">
              <a:xfrm>
                <a:off x="3305" y="996"/>
                <a:ext cx="68" cy="59"/>
              </a:xfrm>
              <a:custGeom>
                <a:avLst/>
                <a:gdLst>
                  <a:gd name="T0" fmla="*/ 62 w 68"/>
                  <a:gd name="T1" fmla="*/ 0 h 59"/>
                  <a:gd name="T2" fmla="*/ 0 w 68"/>
                  <a:gd name="T3" fmla="*/ 7 h 59"/>
                  <a:gd name="T4" fmla="*/ 7 w 68"/>
                  <a:gd name="T5" fmla="*/ 59 h 59"/>
                  <a:gd name="T6" fmla="*/ 68 w 68"/>
                  <a:gd name="T7" fmla="*/ 52 h 59"/>
                  <a:gd name="T8" fmla="*/ 62 w 68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9">
                    <a:moveTo>
                      <a:pt x="62" y="0"/>
                    </a:moveTo>
                    <a:lnTo>
                      <a:pt x="0" y="7"/>
                    </a:lnTo>
                    <a:lnTo>
                      <a:pt x="7" y="59"/>
                    </a:lnTo>
                    <a:lnTo>
                      <a:pt x="68" y="5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EDAF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7" name="Freeform 408"/>
              <p:cNvSpPr/>
              <p:nvPr/>
            </p:nvSpPr>
            <p:spPr bwMode="auto">
              <a:xfrm>
                <a:off x="3297" y="921"/>
                <a:ext cx="67" cy="59"/>
              </a:xfrm>
              <a:custGeom>
                <a:avLst/>
                <a:gdLst>
                  <a:gd name="T0" fmla="*/ 61 w 67"/>
                  <a:gd name="T1" fmla="*/ 0 h 59"/>
                  <a:gd name="T2" fmla="*/ 0 w 67"/>
                  <a:gd name="T3" fmla="*/ 7 h 59"/>
                  <a:gd name="T4" fmla="*/ 6 w 67"/>
                  <a:gd name="T5" fmla="*/ 59 h 59"/>
                  <a:gd name="T6" fmla="*/ 67 w 67"/>
                  <a:gd name="T7" fmla="*/ 52 h 59"/>
                  <a:gd name="T8" fmla="*/ 61 w 67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59">
                    <a:moveTo>
                      <a:pt x="61" y="0"/>
                    </a:moveTo>
                    <a:lnTo>
                      <a:pt x="0" y="7"/>
                    </a:lnTo>
                    <a:lnTo>
                      <a:pt x="6" y="59"/>
                    </a:lnTo>
                    <a:lnTo>
                      <a:pt x="67" y="5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94D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8" name="Freeform 409"/>
              <p:cNvSpPr/>
              <p:nvPr/>
            </p:nvSpPr>
            <p:spPr bwMode="auto">
              <a:xfrm>
                <a:off x="3663" y="956"/>
                <a:ext cx="67" cy="59"/>
              </a:xfrm>
              <a:custGeom>
                <a:avLst/>
                <a:gdLst>
                  <a:gd name="T0" fmla="*/ 61 w 67"/>
                  <a:gd name="T1" fmla="*/ 0 h 59"/>
                  <a:gd name="T2" fmla="*/ 0 w 67"/>
                  <a:gd name="T3" fmla="*/ 7 h 59"/>
                  <a:gd name="T4" fmla="*/ 6 w 67"/>
                  <a:gd name="T5" fmla="*/ 59 h 59"/>
                  <a:gd name="T6" fmla="*/ 67 w 67"/>
                  <a:gd name="T7" fmla="*/ 52 h 59"/>
                  <a:gd name="T8" fmla="*/ 61 w 67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59">
                    <a:moveTo>
                      <a:pt x="61" y="0"/>
                    </a:moveTo>
                    <a:lnTo>
                      <a:pt x="0" y="7"/>
                    </a:lnTo>
                    <a:lnTo>
                      <a:pt x="6" y="59"/>
                    </a:lnTo>
                    <a:lnTo>
                      <a:pt x="67" y="5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CFDD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9" name="Freeform 410"/>
              <p:cNvSpPr/>
              <p:nvPr/>
            </p:nvSpPr>
            <p:spPr bwMode="auto">
              <a:xfrm>
                <a:off x="3654" y="881"/>
                <a:ext cx="67" cy="59"/>
              </a:xfrm>
              <a:custGeom>
                <a:avLst/>
                <a:gdLst>
                  <a:gd name="T0" fmla="*/ 61 w 67"/>
                  <a:gd name="T1" fmla="*/ 0 h 59"/>
                  <a:gd name="T2" fmla="*/ 0 w 67"/>
                  <a:gd name="T3" fmla="*/ 7 h 59"/>
                  <a:gd name="T4" fmla="*/ 6 w 67"/>
                  <a:gd name="T5" fmla="*/ 59 h 59"/>
                  <a:gd name="T6" fmla="*/ 67 w 67"/>
                  <a:gd name="T7" fmla="*/ 52 h 59"/>
                  <a:gd name="T8" fmla="*/ 61 w 67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59">
                    <a:moveTo>
                      <a:pt x="61" y="0"/>
                    </a:moveTo>
                    <a:lnTo>
                      <a:pt x="0" y="7"/>
                    </a:lnTo>
                    <a:lnTo>
                      <a:pt x="6" y="59"/>
                    </a:lnTo>
                    <a:lnTo>
                      <a:pt x="67" y="5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5C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0" name="Freeform 411"/>
              <p:cNvSpPr/>
              <p:nvPr/>
            </p:nvSpPr>
            <p:spPr bwMode="auto">
              <a:xfrm>
                <a:off x="3401" y="999"/>
                <a:ext cx="75" cy="29"/>
              </a:xfrm>
              <a:custGeom>
                <a:avLst/>
                <a:gdLst>
                  <a:gd name="T0" fmla="*/ 72 w 75"/>
                  <a:gd name="T1" fmla="*/ 0 h 29"/>
                  <a:gd name="T2" fmla="*/ 0 w 75"/>
                  <a:gd name="T3" fmla="*/ 8 h 29"/>
                  <a:gd name="T4" fmla="*/ 3 w 75"/>
                  <a:gd name="T5" fmla="*/ 29 h 29"/>
                  <a:gd name="T6" fmla="*/ 75 w 75"/>
                  <a:gd name="T7" fmla="*/ 22 h 29"/>
                  <a:gd name="T8" fmla="*/ 72 w 7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9">
                    <a:moveTo>
                      <a:pt x="72" y="0"/>
                    </a:moveTo>
                    <a:lnTo>
                      <a:pt x="0" y="8"/>
                    </a:lnTo>
                    <a:lnTo>
                      <a:pt x="3" y="29"/>
                    </a:lnTo>
                    <a:lnTo>
                      <a:pt x="75" y="2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CAC9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1" name="Freeform 412"/>
              <p:cNvSpPr/>
              <p:nvPr/>
            </p:nvSpPr>
            <p:spPr bwMode="auto">
              <a:xfrm>
                <a:off x="3393" y="923"/>
                <a:ext cx="74" cy="28"/>
              </a:xfrm>
              <a:custGeom>
                <a:avLst/>
                <a:gdLst>
                  <a:gd name="T0" fmla="*/ 71 w 74"/>
                  <a:gd name="T1" fmla="*/ 0 h 28"/>
                  <a:gd name="T2" fmla="*/ 0 w 74"/>
                  <a:gd name="T3" fmla="*/ 8 h 28"/>
                  <a:gd name="T4" fmla="*/ 2 w 74"/>
                  <a:gd name="T5" fmla="*/ 28 h 28"/>
                  <a:gd name="T6" fmla="*/ 74 w 74"/>
                  <a:gd name="T7" fmla="*/ 19 h 28"/>
                  <a:gd name="T8" fmla="*/ 71 w 7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8">
                    <a:moveTo>
                      <a:pt x="71" y="0"/>
                    </a:moveTo>
                    <a:lnTo>
                      <a:pt x="0" y="8"/>
                    </a:lnTo>
                    <a:lnTo>
                      <a:pt x="2" y="28"/>
                    </a:lnTo>
                    <a:lnTo>
                      <a:pt x="74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CAC9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2" name="Freeform 413"/>
              <p:cNvSpPr/>
              <p:nvPr/>
            </p:nvSpPr>
            <p:spPr bwMode="auto">
              <a:xfrm>
                <a:off x="3752" y="960"/>
                <a:ext cx="74" cy="29"/>
              </a:xfrm>
              <a:custGeom>
                <a:avLst/>
                <a:gdLst>
                  <a:gd name="T0" fmla="*/ 71 w 74"/>
                  <a:gd name="T1" fmla="*/ 0 h 29"/>
                  <a:gd name="T2" fmla="*/ 0 w 74"/>
                  <a:gd name="T3" fmla="*/ 8 h 29"/>
                  <a:gd name="T4" fmla="*/ 2 w 74"/>
                  <a:gd name="T5" fmla="*/ 29 h 29"/>
                  <a:gd name="T6" fmla="*/ 74 w 74"/>
                  <a:gd name="T7" fmla="*/ 21 h 29"/>
                  <a:gd name="T8" fmla="*/ 71 w 74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9">
                    <a:moveTo>
                      <a:pt x="71" y="0"/>
                    </a:moveTo>
                    <a:lnTo>
                      <a:pt x="0" y="8"/>
                    </a:lnTo>
                    <a:lnTo>
                      <a:pt x="2" y="29"/>
                    </a:lnTo>
                    <a:lnTo>
                      <a:pt x="74" y="2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CAC9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3" name="Freeform 414"/>
              <p:cNvSpPr/>
              <p:nvPr/>
            </p:nvSpPr>
            <p:spPr bwMode="auto">
              <a:xfrm>
                <a:off x="3743" y="884"/>
                <a:ext cx="74" cy="27"/>
              </a:xfrm>
              <a:custGeom>
                <a:avLst/>
                <a:gdLst>
                  <a:gd name="T0" fmla="*/ 72 w 74"/>
                  <a:gd name="T1" fmla="*/ 0 h 27"/>
                  <a:gd name="T2" fmla="*/ 0 w 74"/>
                  <a:gd name="T3" fmla="*/ 8 h 27"/>
                  <a:gd name="T4" fmla="*/ 2 w 74"/>
                  <a:gd name="T5" fmla="*/ 27 h 27"/>
                  <a:gd name="T6" fmla="*/ 74 w 74"/>
                  <a:gd name="T7" fmla="*/ 19 h 27"/>
                  <a:gd name="T8" fmla="*/ 72 w 7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7">
                    <a:moveTo>
                      <a:pt x="72" y="0"/>
                    </a:moveTo>
                    <a:lnTo>
                      <a:pt x="0" y="8"/>
                    </a:lnTo>
                    <a:lnTo>
                      <a:pt x="2" y="27"/>
                    </a:lnTo>
                    <a:lnTo>
                      <a:pt x="74" y="1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CAC9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4" name="Freeform 415"/>
              <p:cNvSpPr/>
              <p:nvPr/>
            </p:nvSpPr>
            <p:spPr bwMode="auto">
              <a:xfrm>
                <a:off x="3336" y="1188"/>
                <a:ext cx="707" cy="101"/>
              </a:xfrm>
              <a:custGeom>
                <a:avLst/>
                <a:gdLst>
                  <a:gd name="T0" fmla="*/ 704 w 707"/>
                  <a:gd name="T1" fmla="*/ 0 h 101"/>
                  <a:gd name="T2" fmla="*/ 0 w 707"/>
                  <a:gd name="T3" fmla="*/ 79 h 101"/>
                  <a:gd name="T4" fmla="*/ 3 w 707"/>
                  <a:gd name="T5" fmla="*/ 101 h 101"/>
                  <a:gd name="T6" fmla="*/ 707 w 707"/>
                  <a:gd name="T7" fmla="*/ 22 h 101"/>
                  <a:gd name="T8" fmla="*/ 704 w 707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101">
                    <a:moveTo>
                      <a:pt x="704" y="0"/>
                    </a:moveTo>
                    <a:lnTo>
                      <a:pt x="0" y="79"/>
                    </a:lnTo>
                    <a:lnTo>
                      <a:pt x="3" y="101"/>
                    </a:lnTo>
                    <a:lnTo>
                      <a:pt x="707" y="22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5" name="Freeform 416"/>
              <p:cNvSpPr/>
              <p:nvPr/>
            </p:nvSpPr>
            <p:spPr bwMode="auto">
              <a:xfrm>
                <a:off x="3332" y="1151"/>
                <a:ext cx="707" cy="101"/>
              </a:xfrm>
              <a:custGeom>
                <a:avLst/>
                <a:gdLst>
                  <a:gd name="T0" fmla="*/ 704 w 707"/>
                  <a:gd name="T1" fmla="*/ 0 h 101"/>
                  <a:gd name="T2" fmla="*/ 0 w 707"/>
                  <a:gd name="T3" fmla="*/ 79 h 101"/>
                  <a:gd name="T4" fmla="*/ 2 w 707"/>
                  <a:gd name="T5" fmla="*/ 101 h 101"/>
                  <a:gd name="T6" fmla="*/ 707 w 707"/>
                  <a:gd name="T7" fmla="*/ 23 h 101"/>
                  <a:gd name="T8" fmla="*/ 704 w 707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101">
                    <a:moveTo>
                      <a:pt x="704" y="0"/>
                    </a:moveTo>
                    <a:lnTo>
                      <a:pt x="0" y="79"/>
                    </a:lnTo>
                    <a:lnTo>
                      <a:pt x="2" y="101"/>
                    </a:lnTo>
                    <a:lnTo>
                      <a:pt x="707" y="23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6" name="Freeform 417"/>
              <p:cNvSpPr/>
              <p:nvPr/>
            </p:nvSpPr>
            <p:spPr bwMode="auto">
              <a:xfrm>
                <a:off x="3327" y="1114"/>
                <a:ext cx="707" cy="102"/>
              </a:xfrm>
              <a:custGeom>
                <a:avLst/>
                <a:gdLst>
                  <a:gd name="T0" fmla="*/ 705 w 707"/>
                  <a:gd name="T1" fmla="*/ 0 h 102"/>
                  <a:gd name="T2" fmla="*/ 0 w 707"/>
                  <a:gd name="T3" fmla="*/ 79 h 102"/>
                  <a:gd name="T4" fmla="*/ 3 w 707"/>
                  <a:gd name="T5" fmla="*/ 102 h 102"/>
                  <a:gd name="T6" fmla="*/ 707 w 707"/>
                  <a:gd name="T7" fmla="*/ 23 h 102"/>
                  <a:gd name="T8" fmla="*/ 705 w 707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102">
                    <a:moveTo>
                      <a:pt x="705" y="0"/>
                    </a:moveTo>
                    <a:lnTo>
                      <a:pt x="0" y="79"/>
                    </a:lnTo>
                    <a:lnTo>
                      <a:pt x="3" y="102"/>
                    </a:lnTo>
                    <a:lnTo>
                      <a:pt x="707" y="23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7" name="Freeform 418"/>
              <p:cNvSpPr/>
              <p:nvPr/>
            </p:nvSpPr>
            <p:spPr bwMode="auto">
              <a:xfrm>
                <a:off x="3323" y="1077"/>
                <a:ext cx="707" cy="102"/>
              </a:xfrm>
              <a:custGeom>
                <a:avLst/>
                <a:gdLst>
                  <a:gd name="T0" fmla="*/ 704 w 707"/>
                  <a:gd name="T1" fmla="*/ 0 h 102"/>
                  <a:gd name="T2" fmla="*/ 0 w 707"/>
                  <a:gd name="T3" fmla="*/ 79 h 102"/>
                  <a:gd name="T4" fmla="*/ 3 w 707"/>
                  <a:gd name="T5" fmla="*/ 102 h 102"/>
                  <a:gd name="T6" fmla="*/ 707 w 707"/>
                  <a:gd name="T7" fmla="*/ 23 h 102"/>
                  <a:gd name="T8" fmla="*/ 704 w 707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102">
                    <a:moveTo>
                      <a:pt x="704" y="0"/>
                    </a:moveTo>
                    <a:lnTo>
                      <a:pt x="0" y="79"/>
                    </a:lnTo>
                    <a:lnTo>
                      <a:pt x="3" y="102"/>
                    </a:lnTo>
                    <a:lnTo>
                      <a:pt x="707" y="23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8" name="Freeform 419"/>
              <p:cNvSpPr/>
              <p:nvPr/>
            </p:nvSpPr>
            <p:spPr bwMode="auto">
              <a:xfrm>
                <a:off x="3319" y="1040"/>
                <a:ext cx="707" cy="102"/>
              </a:xfrm>
              <a:custGeom>
                <a:avLst/>
                <a:gdLst>
                  <a:gd name="T0" fmla="*/ 704 w 707"/>
                  <a:gd name="T1" fmla="*/ 0 h 102"/>
                  <a:gd name="T2" fmla="*/ 0 w 707"/>
                  <a:gd name="T3" fmla="*/ 79 h 102"/>
                  <a:gd name="T4" fmla="*/ 3 w 707"/>
                  <a:gd name="T5" fmla="*/ 102 h 102"/>
                  <a:gd name="T6" fmla="*/ 707 w 707"/>
                  <a:gd name="T7" fmla="*/ 23 h 102"/>
                  <a:gd name="T8" fmla="*/ 704 w 707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102">
                    <a:moveTo>
                      <a:pt x="704" y="0"/>
                    </a:moveTo>
                    <a:lnTo>
                      <a:pt x="0" y="79"/>
                    </a:lnTo>
                    <a:lnTo>
                      <a:pt x="3" y="102"/>
                    </a:lnTo>
                    <a:lnTo>
                      <a:pt x="707" y="23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9" name="Freeform 420"/>
              <p:cNvSpPr/>
              <p:nvPr/>
            </p:nvSpPr>
            <p:spPr bwMode="auto">
              <a:xfrm>
                <a:off x="3315" y="1003"/>
                <a:ext cx="706" cy="102"/>
              </a:xfrm>
              <a:custGeom>
                <a:avLst/>
                <a:gdLst>
                  <a:gd name="T0" fmla="*/ 704 w 706"/>
                  <a:gd name="T1" fmla="*/ 0 h 102"/>
                  <a:gd name="T2" fmla="*/ 0 w 706"/>
                  <a:gd name="T3" fmla="*/ 79 h 102"/>
                  <a:gd name="T4" fmla="*/ 2 w 706"/>
                  <a:gd name="T5" fmla="*/ 102 h 102"/>
                  <a:gd name="T6" fmla="*/ 706 w 706"/>
                  <a:gd name="T7" fmla="*/ 23 h 102"/>
                  <a:gd name="T8" fmla="*/ 704 w 706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6" h="102">
                    <a:moveTo>
                      <a:pt x="704" y="0"/>
                    </a:moveTo>
                    <a:lnTo>
                      <a:pt x="0" y="79"/>
                    </a:lnTo>
                    <a:lnTo>
                      <a:pt x="2" y="102"/>
                    </a:lnTo>
                    <a:lnTo>
                      <a:pt x="706" y="23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0" name="Freeform 421"/>
              <p:cNvSpPr/>
              <p:nvPr/>
            </p:nvSpPr>
            <p:spPr bwMode="auto">
              <a:xfrm>
                <a:off x="3820" y="1234"/>
                <a:ext cx="244" cy="283"/>
              </a:xfrm>
              <a:custGeom>
                <a:avLst/>
                <a:gdLst>
                  <a:gd name="T0" fmla="*/ 0 w 244"/>
                  <a:gd name="T1" fmla="*/ 23 h 283"/>
                  <a:gd name="T2" fmla="*/ 215 w 244"/>
                  <a:gd name="T3" fmla="*/ 0 h 283"/>
                  <a:gd name="T4" fmla="*/ 244 w 244"/>
                  <a:gd name="T5" fmla="*/ 260 h 283"/>
                  <a:gd name="T6" fmla="*/ 28 w 244"/>
                  <a:gd name="T7" fmla="*/ 283 h 283"/>
                  <a:gd name="T8" fmla="*/ 0 w 244"/>
                  <a:gd name="T9" fmla="*/ 2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283">
                    <a:moveTo>
                      <a:pt x="0" y="23"/>
                    </a:moveTo>
                    <a:lnTo>
                      <a:pt x="215" y="0"/>
                    </a:lnTo>
                    <a:lnTo>
                      <a:pt x="244" y="260"/>
                    </a:lnTo>
                    <a:lnTo>
                      <a:pt x="28" y="28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94D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1" name="Freeform 422"/>
              <p:cNvSpPr/>
              <p:nvPr/>
            </p:nvSpPr>
            <p:spPr bwMode="auto">
              <a:xfrm>
                <a:off x="3900" y="1289"/>
                <a:ext cx="55" cy="61"/>
              </a:xfrm>
              <a:custGeom>
                <a:avLst/>
                <a:gdLst>
                  <a:gd name="T0" fmla="*/ 0 w 55"/>
                  <a:gd name="T1" fmla="*/ 5 h 61"/>
                  <a:gd name="T2" fmla="*/ 49 w 55"/>
                  <a:gd name="T3" fmla="*/ 0 h 61"/>
                  <a:gd name="T4" fmla="*/ 55 w 55"/>
                  <a:gd name="T5" fmla="*/ 56 h 61"/>
                  <a:gd name="T6" fmla="*/ 7 w 55"/>
                  <a:gd name="T7" fmla="*/ 61 h 61"/>
                  <a:gd name="T8" fmla="*/ 0 w 55"/>
                  <a:gd name="T9" fmla="*/ 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1">
                    <a:moveTo>
                      <a:pt x="0" y="5"/>
                    </a:moveTo>
                    <a:lnTo>
                      <a:pt x="49" y="0"/>
                    </a:lnTo>
                    <a:lnTo>
                      <a:pt x="55" y="56"/>
                    </a:lnTo>
                    <a:lnTo>
                      <a:pt x="7" y="6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3D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2" name="Freeform 423"/>
              <p:cNvSpPr/>
              <p:nvPr/>
            </p:nvSpPr>
            <p:spPr bwMode="auto">
              <a:xfrm>
                <a:off x="3905" y="1316"/>
                <a:ext cx="52" cy="38"/>
              </a:xfrm>
              <a:custGeom>
                <a:avLst/>
                <a:gdLst>
                  <a:gd name="T0" fmla="*/ 47 w 52"/>
                  <a:gd name="T1" fmla="*/ 0 h 38"/>
                  <a:gd name="T2" fmla="*/ 0 w 52"/>
                  <a:gd name="T3" fmla="*/ 33 h 38"/>
                  <a:gd name="T4" fmla="*/ 52 w 52"/>
                  <a:gd name="T5" fmla="*/ 38 h 38"/>
                  <a:gd name="T6" fmla="*/ 47 w 52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38">
                    <a:moveTo>
                      <a:pt x="47" y="0"/>
                    </a:moveTo>
                    <a:lnTo>
                      <a:pt x="0" y="33"/>
                    </a:lnTo>
                    <a:lnTo>
                      <a:pt x="52" y="38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D2B5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3" name="Freeform 424"/>
              <p:cNvSpPr/>
              <p:nvPr/>
            </p:nvSpPr>
            <p:spPr bwMode="auto">
              <a:xfrm>
                <a:off x="3865" y="1402"/>
                <a:ext cx="17" cy="34"/>
              </a:xfrm>
              <a:custGeom>
                <a:avLst/>
                <a:gdLst>
                  <a:gd name="T0" fmla="*/ 78 w 79"/>
                  <a:gd name="T1" fmla="*/ 78 h 153"/>
                  <a:gd name="T2" fmla="*/ 42 w 79"/>
                  <a:gd name="T3" fmla="*/ 1 h 153"/>
                  <a:gd name="T4" fmla="*/ 2 w 79"/>
                  <a:gd name="T5" fmla="*/ 75 h 153"/>
                  <a:gd name="T6" fmla="*/ 37 w 79"/>
                  <a:gd name="T7" fmla="*/ 152 h 153"/>
                  <a:gd name="T8" fmla="*/ 78 w 79"/>
                  <a:gd name="T9" fmla="*/ 78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53">
                    <a:moveTo>
                      <a:pt x="78" y="78"/>
                    </a:moveTo>
                    <a:cubicBezTo>
                      <a:pt x="79" y="36"/>
                      <a:pt x="63" y="1"/>
                      <a:pt x="42" y="1"/>
                    </a:cubicBezTo>
                    <a:cubicBezTo>
                      <a:pt x="21" y="0"/>
                      <a:pt x="3" y="34"/>
                      <a:pt x="2" y="75"/>
                    </a:cubicBezTo>
                    <a:cubicBezTo>
                      <a:pt x="0" y="117"/>
                      <a:pt x="16" y="152"/>
                      <a:pt x="37" y="152"/>
                    </a:cubicBezTo>
                    <a:cubicBezTo>
                      <a:pt x="58" y="153"/>
                      <a:pt x="76" y="120"/>
                      <a:pt x="78" y="78"/>
                    </a:cubicBezTo>
                    <a:close/>
                  </a:path>
                </a:pathLst>
              </a:custGeom>
              <a:solidFill>
                <a:srgbClr val="F3D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4" name="Freeform 425"/>
              <p:cNvSpPr/>
              <p:nvPr/>
            </p:nvSpPr>
            <p:spPr bwMode="auto">
              <a:xfrm>
                <a:off x="3931" y="1337"/>
                <a:ext cx="75" cy="144"/>
              </a:xfrm>
              <a:custGeom>
                <a:avLst/>
                <a:gdLst>
                  <a:gd name="T0" fmla="*/ 320 w 342"/>
                  <a:gd name="T1" fmla="*/ 339 h 657"/>
                  <a:gd name="T2" fmla="*/ 0 w 342"/>
                  <a:gd name="T3" fmla="*/ 13 h 657"/>
                  <a:gd name="T4" fmla="*/ 74 w 342"/>
                  <a:gd name="T5" fmla="*/ 657 h 657"/>
                  <a:gd name="T6" fmla="*/ 320 w 342"/>
                  <a:gd name="T7" fmla="*/ 339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2" h="657">
                    <a:moveTo>
                      <a:pt x="320" y="339"/>
                    </a:moveTo>
                    <a:cubicBezTo>
                      <a:pt x="298" y="144"/>
                      <a:pt x="155" y="0"/>
                      <a:pt x="0" y="13"/>
                    </a:cubicBezTo>
                    <a:cubicBezTo>
                      <a:pt x="74" y="657"/>
                      <a:pt x="74" y="657"/>
                      <a:pt x="74" y="657"/>
                    </a:cubicBezTo>
                    <a:cubicBezTo>
                      <a:pt x="226" y="635"/>
                      <a:pt x="342" y="531"/>
                      <a:pt x="320" y="339"/>
                    </a:cubicBezTo>
                    <a:close/>
                  </a:path>
                </a:pathLst>
              </a:custGeom>
              <a:solidFill>
                <a:srgbClr val="E3C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5" name="Freeform 426"/>
              <p:cNvSpPr/>
              <p:nvPr/>
            </p:nvSpPr>
            <p:spPr bwMode="auto">
              <a:xfrm>
                <a:off x="3871" y="1339"/>
                <a:ext cx="76" cy="146"/>
              </a:xfrm>
              <a:custGeom>
                <a:avLst/>
                <a:gdLst>
                  <a:gd name="T0" fmla="*/ 334 w 347"/>
                  <a:gd name="T1" fmla="*/ 646 h 663"/>
                  <a:gd name="T2" fmla="*/ 347 w 347"/>
                  <a:gd name="T3" fmla="*/ 644 h 663"/>
                  <a:gd name="T4" fmla="*/ 273 w 347"/>
                  <a:gd name="T5" fmla="*/ 0 h 663"/>
                  <a:gd name="T6" fmla="*/ 267 w 347"/>
                  <a:gd name="T7" fmla="*/ 0 h 663"/>
                  <a:gd name="T8" fmla="*/ 22 w 347"/>
                  <a:gd name="T9" fmla="*/ 389 h 663"/>
                  <a:gd name="T10" fmla="*/ 334 w 347"/>
                  <a:gd name="T11" fmla="*/ 646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7" h="663">
                    <a:moveTo>
                      <a:pt x="334" y="646"/>
                    </a:moveTo>
                    <a:cubicBezTo>
                      <a:pt x="339" y="645"/>
                      <a:pt x="343" y="644"/>
                      <a:pt x="347" y="644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271" y="0"/>
                      <a:pt x="269" y="0"/>
                      <a:pt x="267" y="0"/>
                    </a:cubicBezTo>
                    <a:cubicBezTo>
                      <a:pt x="109" y="18"/>
                      <a:pt x="0" y="192"/>
                      <a:pt x="22" y="389"/>
                    </a:cubicBezTo>
                    <a:cubicBezTo>
                      <a:pt x="45" y="587"/>
                      <a:pt x="177" y="663"/>
                      <a:pt x="334" y="646"/>
                    </a:cubicBezTo>
                    <a:close/>
                  </a:path>
                </a:pathLst>
              </a:custGeom>
              <a:solidFill>
                <a:srgbClr val="F3D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6" name="Freeform 427"/>
              <p:cNvSpPr/>
              <p:nvPr/>
            </p:nvSpPr>
            <p:spPr bwMode="auto">
              <a:xfrm>
                <a:off x="3873" y="1399"/>
                <a:ext cx="150" cy="111"/>
              </a:xfrm>
              <a:custGeom>
                <a:avLst/>
                <a:gdLst>
                  <a:gd name="T0" fmla="*/ 144 w 685"/>
                  <a:gd name="T1" fmla="*/ 247 h 505"/>
                  <a:gd name="T2" fmla="*/ 523 w 685"/>
                  <a:gd name="T3" fmla="*/ 56 h 505"/>
                  <a:gd name="T4" fmla="*/ 539 w 685"/>
                  <a:gd name="T5" fmla="*/ 0 h 505"/>
                  <a:gd name="T6" fmla="*/ 628 w 685"/>
                  <a:gd name="T7" fmla="*/ 80 h 505"/>
                  <a:gd name="T8" fmla="*/ 462 w 685"/>
                  <a:gd name="T9" fmla="*/ 412 h 505"/>
                  <a:gd name="T10" fmla="*/ 175 w 685"/>
                  <a:gd name="T11" fmla="*/ 373 h 505"/>
                  <a:gd name="T12" fmla="*/ 0 w 685"/>
                  <a:gd name="T13" fmla="*/ 165 h 505"/>
                  <a:gd name="T14" fmla="*/ 39 w 685"/>
                  <a:gd name="T15" fmla="*/ 75 h 505"/>
                  <a:gd name="T16" fmla="*/ 144 w 685"/>
                  <a:gd name="T17" fmla="*/ 247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5" h="505">
                    <a:moveTo>
                      <a:pt x="144" y="247"/>
                    </a:moveTo>
                    <a:cubicBezTo>
                      <a:pt x="144" y="247"/>
                      <a:pt x="268" y="53"/>
                      <a:pt x="523" y="56"/>
                    </a:cubicBezTo>
                    <a:cubicBezTo>
                      <a:pt x="539" y="0"/>
                      <a:pt x="539" y="0"/>
                      <a:pt x="539" y="0"/>
                    </a:cubicBezTo>
                    <a:cubicBezTo>
                      <a:pt x="628" y="80"/>
                      <a:pt x="628" y="80"/>
                      <a:pt x="628" y="80"/>
                    </a:cubicBezTo>
                    <a:cubicBezTo>
                      <a:pt x="628" y="80"/>
                      <a:pt x="685" y="320"/>
                      <a:pt x="462" y="412"/>
                    </a:cubicBezTo>
                    <a:cubicBezTo>
                      <a:pt x="240" y="505"/>
                      <a:pt x="175" y="373"/>
                      <a:pt x="175" y="373"/>
                    </a:cubicBezTo>
                    <a:cubicBezTo>
                      <a:pt x="175" y="373"/>
                      <a:pt x="57" y="381"/>
                      <a:pt x="0" y="165"/>
                    </a:cubicBezTo>
                    <a:cubicBezTo>
                      <a:pt x="0" y="165"/>
                      <a:pt x="51" y="122"/>
                      <a:pt x="39" y="75"/>
                    </a:cubicBezTo>
                    <a:cubicBezTo>
                      <a:pt x="39" y="75"/>
                      <a:pt x="122" y="140"/>
                      <a:pt x="144" y="247"/>
                    </a:cubicBezTo>
                    <a:close/>
                  </a:path>
                </a:pathLst>
              </a:custGeom>
              <a:solidFill>
                <a:srgbClr val="323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7" name="Freeform 428"/>
              <p:cNvSpPr/>
              <p:nvPr/>
            </p:nvSpPr>
            <p:spPr bwMode="auto">
              <a:xfrm>
                <a:off x="3994" y="1389"/>
                <a:ext cx="19" cy="33"/>
              </a:xfrm>
              <a:custGeom>
                <a:avLst/>
                <a:gdLst>
                  <a:gd name="T0" fmla="*/ 8 w 85"/>
                  <a:gd name="T1" fmla="*/ 84 h 153"/>
                  <a:gd name="T2" fmla="*/ 27 w 85"/>
                  <a:gd name="T3" fmla="*/ 4 h 153"/>
                  <a:gd name="T4" fmla="*/ 76 w 85"/>
                  <a:gd name="T5" fmla="*/ 70 h 153"/>
                  <a:gd name="T6" fmla="*/ 58 w 85"/>
                  <a:gd name="T7" fmla="*/ 150 h 153"/>
                  <a:gd name="T8" fmla="*/ 8 w 85"/>
                  <a:gd name="T9" fmla="*/ 8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53">
                    <a:moveTo>
                      <a:pt x="8" y="84"/>
                    </a:moveTo>
                    <a:cubicBezTo>
                      <a:pt x="0" y="44"/>
                      <a:pt x="8" y="8"/>
                      <a:pt x="27" y="4"/>
                    </a:cubicBezTo>
                    <a:cubicBezTo>
                      <a:pt x="45" y="0"/>
                      <a:pt x="68" y="29"/>
                      <a:pt x="76" y="70"/>
                    </a:cubicBezTo>
                    <a:cubicBezTo>
                      <a:pt x="85" y="110"/>
                      <a:pt x="77" y="146"/>
                      <a:pt x="58" y="150"/>
                    </a:cubicBezTo>
                    <a:cubicBezTo>
                      <a:pt x="39" y="153"/>
                      <a:pt x="17" y="124"/>
                      <a:pt x="8" y="84"/>
                    </a:cubicBezTo>
                    <a:close/>
                  </a:path>
                </a:pathLst>
              </a:custGeom>
              <a:solidFill>
                <a:srgbClr val="E3C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8" name="Freeform 429"/>
              <p:cNvSpPr/>
              <p:nvPr/>
            </p:nvSpPr>
            <p:spPr bwMode="auto">
              <a:xfrm>
                <a:off x="3830" y="1241"/>
                <a:ext cx="183" cy="80"/>
              </a:xfrm>
              <a:custGeom>
                <a:avLst/>
                <a:gdLst>
                  <a:gd name="T0" fmla="*/ 687 w 834"/>
                  <a:gd name="T1" fmla="*/ 17 h 366"/>
                  <a:gd name="T2" fmla="*/ 696 w 834"/>
                  <a:gd name="T3" fmla="*/ 40 h 366"/>
                  <a:gd name="T4" fmla="*/ 706 w 834"/>
                  <a:gd name="T5" fmla="*/ 63 h 366"/>
                  <a:gd name="T6" fmla="*/ 716 w 834"/>
                  <a:gd name="T7" fmla="*/ 85 h 366"/>
                  <a:gd name="T8" fmla="*/ 727 w 834"/>
                  <a:gd name="T9" fmla="*/ 105 h 366"/>
                  <a:gd name="T10" fmla="*/ 738 w 834"/>
                  <a:gd name="T11" fmla="*/ 122 h 366"/>
                  <a:gd name="T12" fmla="*/ 748 w 834"/>
                  <a:gd name="T13" fmla="*/ 136 h 366"/>
                  <a:gd name="T14" fmla="*/ 756 w 834"/>
                  <a:gd name="T15" fmla="*/ 147 h 366"/>
                  <a:gd name="T16" fmla="*/ 763 w 834"/>
                  <a:gd name="T17" fmla="*/ 156 h 366"/>
                  <a:gd name="T18" fmla="*/ 753 w 834"/>
                  <a:gd name="T19" fmla="*/ 150 h 366"/>
                  <a:gd name="T20" fmla="*/ 728 w 834"/>
                  <a:gd name="T21" fmla="*/ 130 h 366"/>
                  <a:gd name="T22" fmla="*/ 713 w 834"/>
                  <a:gd name="T23" fmla="*/ 114 h 366"/>
                  <a:gd name="T24" fmla="*/ 699 w 834"/>
                  <a:gd name="T25" fmla="*/ 95 h 366"/>
                  <a:gd name="T26" fmla="*/ 686 w 834"/>
                  <a:gd name="T27" fmla="*/ 72 h 366"/>
                  <a:gd name="T28" fmla="*/ 675 w 834"/>
                  <a:gd name="T29" fmla="*/ 48 h 366"/>
                  <a:gd name="T30" fmla="*/ 667 w 834"/>
                  <a:gd name="T31" fmla="*/ 23 h 366"/>
                  <a:gd name="T32" fmla="*/ 665 w 834"/>
                  <a:gd name="T33" fmla="*/ 18 h 366"/>
                  <a:gd name="T34" fmla="*/ 440 w 834"/>
                  <a:gd name="T35" fmla="*/ 44 h 366"/>
                  <a:gd name="T36" fmla="*/ 442 w 834"/>
                  <a:gd name="T37" fmla="*/ 142 h 366"/>
                  <a:gd name="T38" fmla="*/ 485 w 834"/>
                  <a:gd name="T39" fmla="*/ 207 h 366"/>
                  <a:gd name="T40" fmla="*/ 482 w 834"/>
                  <a:gd name="T41" fmla="*/ 225 h 366"/>
                  <a:gd name="T42" fmla="*/ 450 w 834"/>
                  <a:gd name="T43" fmla="*/ 250 h 366"/>
                  <a:gd name="T44" fmla="*/ 432 w 834"/>
                  <a:gd name="T45" fmla="*/ 254 h 366"/>
                  <a:gd name="T46" fmla="*/ 371 w 834"/>
                  <a:gd name="T47" fmla="*/ 249 h 366"/>
                  <a:gd name="T48" fmla="*/ 383 w 834"/>
                  <a:gd name="T49" fmla="*/ 218 h 366"/>
                  <a:gd name="T50" fmla="*/ 410 w 834"/>
                  <a:gd name="T51" fmla="*/ 146 h 366"/>
                  <a:gd name="T52" fmla="*/ 390 w 834"/>
                  <a:gd name="T53" fmla="*/ 49 h 366"/>
                  <a:gd name="T54" fmla="*/ 167 w 834"/>
                  <a:gd name="T55" fmla="*/ 74 h 366"/>
                  <a:gd name="T56" fmla="*/ 165 w 834"/>
                  <a:gd name="T57" fmla="*/ 96 h 366"/>
                  <a:gd name="T58" fmla="*/ 160 w 834"/>
                  <a:gd name="T59" fmla="*/ 122 h 366"/>
                  <a:gd name="T60" fmla="*/ 152 w 834"/>
                  <a:gd name="T61" fmla="*/ 146 h 366"/>
                  <a:gd name="T62" fmla="*/ 142 w 834"/>
                  <a:gd name="T63" fmla="*/ 168 h 366"/>
                  <a:gd name="T64" fmla="*/ 132 w 834"/>
                  <a:gd name="T65" fmla="*/ 187 h 366"/>
                  <a:gd name="T66" fmla="*/ 112 w 834"/>
                  <a:gd name="T67" fmla="*/ 212 h 366"/>
                  <a:gd name="T68" fmla="*/ 103 w 834"/>
                  <a:gd name="T69" fmla="*/ 220 h 366"/>
                  <a:gd name="T70" fmla="*/ 109 w 834"/>
                  <a:gd name="T71" fmla="*/ 210 h 366"/>
                  <a:gd name="T72" fmla="*/ 114 w 834"/>
                  <a:gd name="T73" fmla="*/ 197 h 366"/>
                  <a:gd name="T74" fmla="*/ 121 w 834"/>
                  <a:gd name="T75" fmla="*/ 181 h 366"/>
                  <a:gd name="T76" fmla="*/ 127 w 834"/>
                  <a:gd name="T77" fmla="*/ 162 h 366"/>
                  <a:gd name="T78" fmla="*/ 133 w 834"/>
                  <a:gd name="T79" fmla="*/ 140 h 366"/>
                  <a:gd name="T80" fmla="*/ 139 w 834"/>
                  <a:gd name="T81" fmla="*/ 117 h 366"/>
                  <a:gd name="T82" fmla="*/ 143 w 834"/>
                  <a:gd name="T83" fmla="*/ 92 h 366"/>
                  <a:gd name="T84" fmla="*/ 145 w 834"/>
                  <a:gd name="T85" fmla="*/ 77 h 366"/>
                  <a:gd name="T86" fmla="*/ 0 w 834"/>
                  <a:gd name="T87" fmla="*/ 93 h 366"/>
                  <a:gd name="T88" fmla="*/ 302 w 834"/>
                  <a:gd name="T89" fmla="*/ 366 h 366"/>
                  <a:gd name="T90" fmla="*/ 437 w 834"/>
                  <a:gd name="T91" fmla="*/ 253 h 366"/>
                  <a:gd name="T92" fmla="*/ 585 w 834"/>
                  <a:gd name="T93" fmla="*/ 331 h 366"/>
                  <a:gd name="T94" fmla="*/ 834 w 834"/>
                  <a:gd name="T95" fmla="*/ 0 h 366"/>
                  <a:gd name="T96" fmla="*/ 687 w 834"/>
                  <a:gd name="T97" fmla="*/ 16 h 366"/>
                  <a:gd name="T98" fmla="*/ 687 w 834"/>
                  <a:gd name="T99" fmla="*/ 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34" h="366">
                    <a:moveTo>
                      <a:pt x="687" y="17"/>
                    </a:moveTo>
                    <a:cubicBezTo>
                      <a:pt x="690" y="25"/>
                      <a:pt x="693" y="32"/>
                      <a:pt x="696" y="40"/>
                    </a:cubicBezTo>
                    <a:cubicBezTo>
                      <a:pt x="699" y="48"/>
                      <a:pt x="703" y="56"/>
                      <a:pt x="706" y="63"/>
                    </a:cubicBezTo>
                    <a:cubicBezTo>
                      <a:pt x="709" y="70"/>
                      <a:pt x="712" y="78"/>
                      <a:pt x="716" y="85"/>
                    </a:cubicBezTo>
                    <a:cubicBezTo>
                      <a:pt x="720" y="92"/>
                      <a:pt x="723" y="99"/>
                      <a:pt x="727" y="105"/>
                    </a:cubicBezTo>
                    <a:cubicBezTo>
                      <a:pt x="731" y="111"/>
                      <a:pt x="734" y="117"/>
                      <a:pt x="738" y="122"/>
                    </a:cubicBezTo>
                    <a:cubicBezTo>
                      <a:pt x="741" y="127"/>
                      <a:pt x="744" y="132"/>
                      <a:pt x="748" y="136"/>
                    </a:cubicBezTo>
                    <a:cubicBezTo>
                      <a:pt x="751" y="141"/>
                      <a:pt x="753" y="144"/>
                      <a:pt x="756" y="147"/>
                    </a:cubicBezTo>
                    <a:cubicBezTo>
                      <a:pt x="760" y="153"/>
                      <a:pt x="763" y="156"/>
                      <a:pt x="763" y="156"/>
                    </a:cubicBezTo>
                    <a:cubicBezTo>
                      <a:pt x="763" y="156"/>
                      <a:pt x="759" y="155"/>
                      <a:pt x="753" y="150"/>
                    </a:cubicBezTo>
                    <a:cubicBezTo>
                      <a:pt x="746" y="146"/>
                      <a:pt x="737" y="139"/>
                      <a:pt x="728" y="130"/>
                    </a:cubicBezTo>
                    <a:cubicBezTo>
                      <a:pt x="723" y="125"/>
                      <a:pt x="718" y="120"/>
                      <a:pt x="713" y="114"/>
                    </a:cubicBezTo>
                    <a:cubicBezTo>
                      <a:pt x="708" y="108"/>
                      <a:pt x="704" y="102"/>
                      <a:pt x="699" y="95"/>
                    </a:cubicBezTo>
                    <a:cubicBezTo>
                      <a:pt x="695" y="88"/>
                      <a:pt x="690" y="80"/>
                      <a:pt x="686" y="72"/>
                    </a:cubicBezTo>
                    <a:cubicBezTo>
                      <a:pt x="682" y="65"/>
                      <a:pt x="678" y="57"/>
                      <a:pt x="675" y="48"/>
                    </a:cubicBezTo>
                    <a:cubicBezTo>
                      <a:pt x="672" y="40"/>
                      <a:pt x="669" y="32"/>
                      <a:pt x="667" y="23"/>
                    </a:cubicBezTo>
                    <a:cubicBezTo>
                      <a:pt x="666" y="22"/>
                      <a:pt x="666" y="20"/>
                      <a:pt x="665" y="18"/>
                    </a:cubicBezTo>
                    <a:cubicBezTo>
                      <a:pt x="440" y="44"/>
                      <a:pt x="440" y="44"/>
                      <a:pt x="440" y="44"/>
                    </a:cubicBezTo>
                    <a:cubicBezTo>
                      <a:pt x="442" y="142"/>
                      <a:pt x="442" y="142"/>
                      <a:pt x="442" y="142"/>
                    </a:cubicBezTo>
                    <a:cubicBezTo>
                      <a:pt x="485" y="207"/>
                      <a:pt x="485" y="207"/>
                      <a:pt x="485" y="207"/>
                    </a:cubicBezTo>
                    <a:cubicBezTo>
                      <a:pt x="482" y="225"/>
                      <a:pt x="482" y="225"/>
                      <a:pt x="482" y="225"/>
                    </a:cubicBezTo>
                    <a:cubicBezTo>
                      <a:pt x="450" y="250"/>
                      <a:pt x="450" y="250"/>
                      <a:pt x="450" y="250"/>
                    </a:cubicBezTo>
                    <a:cubicBezTo>
                      <a:pt x="432" y="254"/>
                      <a:pt x="432" y="254"/>
                      <a:pt x="432" y="254"/>
                    </a:cubicBezTo>
                    <a:cubicBezTo>
                      <a:pt x="371" y="249"/>
                      <a:pt x="371" y="249"/>
                      <a:pt x="371" y="249"/>
                    </a:cubicBezTo>
                    <a:cubicBezTo>
                      <a:pt x="383" y="218"/>
                      <a:pt x="383" y="218"/>
                      <a:pt x="383" y="218"/>
                    </a:cubicBezTo>
                    <a:cubicBezTo>
                      <a:pt x="410" y="146"/>
                      <a:pt x="410" y="146"/>
                      <a:pt x="410" y="146"/>
                    </a:cubicBezTo>
                    <a:cubicBezTo>
                      <a:pt x="390" y="49"/>
                      <a:pt x="390" y="49"/>
                      <a:pt x="390" y="49"/>
                    </a:cubicBezTo>
                    <a:cubicBezTo>
                      <a:pt x="167" y="74"/>
                      <a:pt x="167" y="74"/>
                      <a:pt x="167" y="74"/>
                    </a:cubicBezTo>
                    <a:cubicBezTo>
                      <a:pt x="167" y="81"/>
                      <a:pt x="165" y="88"/>
                      <a:pt x="165" y="96"/>
                    </a:cubicBezTo>
                    <a:cubicBezTo>
                      <a:pt x="163" y="104"/>
                      <a:pt x="161" y="113"/>
                      <a:pt x="160" y="122"/>
                    </a:cubicBezTo>
                    <a:cubicBezTo>
                      <a:pt x="157" y="130"/>
                      <a:pt x="155" y="138"/>
                      <a:pt x="152" y="146"/>
                    </a:cubicBezTo>
                    <a:cubicBezTo>
                      <a:pt x="149" y="154"/>
                      <a:pt x="146" y="161"/>
                      <a:pt x="142" y="168"/>
                    </a:cubicBezTo>
                    <a:cubicBezTo>
                      <a:pt x="139" y="175"/>
                      <a:pt x="135" y="181"/>
                      <a:pt x="132" y="187"/>
                    </a:cubicBezTo>
                    <a:cubicBezTo>
                      <a:pt x="125" y="198"/>
                      <a:pt x="118" y="207"/>
                      <a:pt x="112" y="212"/>
                    </a:cubicBezTo>
                    <a:cubicBezTo>
                      <a:pt x="107" y="218"/>
                      <a:pt x="103" y="220"/>
                      <a:pt x="103" y="220"/>
                    </a:cubicBezTo>
                    <a:cubicBezTo>
                      <a:pt x="103" y="220"/>
                      <a:pt x="106" y="217"/>
                      <a:pt x="109" y="210"/>
                    </a:cubicBezTo>
                    <a:cubicBezTo>
                      <a:pt x="110" y="206"/>
                      <a:pt x="112" y="202"/>
                      <a:pt x="114" y="197"/>
                    </a:cubicBezTo>
                    <a:cubicBezTo>
                      <a:pt x="116" y="193"/>
                      <a:pt x="118" y="187"/>
                      <a:pt x="121" y="181"/>
                    </a:cubicBezTo>
                    <a:cubicBezTo>
                      <a:pt x="123" y="175"/>
                      <a:pt x="125" y="169"/>
                      <a:pt x="127" y="162"/>
                    </a:cubicBezTo>
                    <a:cubicBezTo>
                      <a:pt x="129" y="155"/>
                      <a:pt x="131" y="148"/>
                      <a:pt x="133" y="140"/>
                    </a:cubicBezTo>
                    <a:cubicBezTo>
                      <a:pt x="135" y="133"/>
                      <a:pt x="136" y="125"/>
                      <a:pt x="139" y="117"/>
                    </a:cubicBezTo>
                    <a:cubicBezTo>
                      <a:pt x="140" y="109"/>
                      <a:pt x="142" y="101"/>
                      <a:pt x="143" y="92"/>
                    </a:cubicBezTo>
                    <a:cubicBezTo>
                      <a:pt x="143" y="87"/>
                      <a:pt x="144" y="82"/>
                      <a:pt x="145" y="77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30" y="171"/>
                      <a:pt x="119" y="348"/>
                      <a:pt x="302" y="366"/>
                    </a:cubicBezTo>
                    <a:cubicBezTo>
                      <a:pt x="437" y="253"/>
                      <a:pt x="437" y="253"/>
                      <a:pt x="437" y="253"/>
                    </a:cubicBezTo>
                    <a:cubicBezTo>
                      <a:pt x="585" y="331"/>
                      <a:pt x="585" y="331"/>
                      <a:pt x="585" y="331"/>
                    </a:cubicBezTo>
                    <a:cubicBezTo>
                      <a:pt x="585" y="331"/>
                      <a:pt x="819" y="272"/>
                      <a:pt x="834" y="0"/>
                    </a:cubicBezTo>
                    <a:cubicBezTo>
                      <a:pt x="687" y="16"/>
                      <a:pt x="687" y="16"/>
                      <a:pt x="687" y="16"/>
                    </a:cubicBezTo>
                    <a:cubicBezTo>
                      <a:pt x="687" y="16"/>
                      <a:pt x="687" y="17"/>
                      <a:pt x="687" y="17"/>
                    </a:cubicBezTo>
                    <a:close/>
                  </a:path>
                </a:pathLst>
              </a:custGeom>
              <a:solidFill>
                <a:srgbClr val="1E5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9" name="Freeform 430"/>
              <p:cNvSpPr/>
              <p:nvPr/>
            </p:nvSpPr>
            <p:spPr bwMode="auto">
              <a:xfrm>
                <a:off x="3914" y="1250"/>
                <a:ext cx="22" cy="46"/>
              </a:xfrm>
              <a:custGeom>
                <a:avLst/>
                <a:gdLst>
                  <a:gd name="T0" fmla="*/ 0 w 22"/>
                  <a:gd name="T1" fmla="*/ 38 h 46"/>
                  <a:gd name="T2" fmla="*/ 1 w 22"/>
                  <a:gd name="T3" fmla="*/ 42 h 46"/>
                  <a:gd name="T4" fmla="*/ 10 w 22"/>
                  <a:gd name="T5" fmla="*/ 46 h 46"/>
                  <a:gd name="T6" fmla="*/ 14 w 22"/>
                  <a:gd name="T7" fmla="*/ 45 h 46"/>
                  <a:gd name="T8" fmla="*/ 21 w 22"/>
                  <a:gd name="T9" fmla="*/ 39 h 46"/>
                  <a:gd name="T10" fmla="*/ 22 w 22"/>
                  <a:gd name="T11" fmla="*/ 36 h 46"/>
                  <a:gd name="T12" fmla="*/ 13 w 22"/>
                  <a:gd name="T13" fmla="*/ 22 h 46"/>
                  <a:gd name="T14" fmla="*/ 12 w 22"/>
                  <a:gd name="T15" fmla="*/ 0 h 46"/>
                  <a:gd name="T16" fmla="*/ 1 w 22"/>
                  <a:gd name="T17" fmla="*/ 1 h 46"/>
                  <a:gd name="T18" fmla="*/ 6 w 22"/>
                  <a:gd name="T19" fmla="*/ 23 h 46"/>
                  <a:gd name="T20" fmla="*/ 0 w 22"/>
                  <a:gd name="T21" fmla="*/ 3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46">
                    <a:moveTo>
                      <a:pt x="0" y="38"/>
                    </a:moveTo>
                    <a:lnTo>
                      <a:pt x="1" y="42"/>
                    </a:lnTo>
                    <a:lnTo>
                      <a:pt x="10" y="46"/>
                    </a:lnTo>
                    <a:lnTo>
                      <a:pt x="14" y="45"/>
                    </a:lnTo>
                    <a:lnTo>
                      <a:pt x="21" y="39"/>
                    </a:lnTo>
                    <a:lnTo>
                      <a:pt x="22" y="36"/>
                    </a:lnTo>
                    <a:lnTo>
                      <a:pt x="13" y="22"/>
                    </a:lnTo>
                    <a:lnTo>
                      <a:pt x="12" y="0"/>
                    </a:lnTo>
                    <a:lnTo>
                      <a:pt x="1" y="1"/>
                    </a:lnTo>
                    <a:lnTo>
                      <a:pt x="6" y="2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2C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0" name="Freeform 431"/>
              <p:cNvSpPr/>
              <p:nvPr/>
            </p:nvSpPr>
            <p:spPr bwMode="auto">
              <a:xfrm>
                <a:off x="3976" y="1244"/>
                <a:ext cx="21" cy="31"/>
              </a:xfrm>
              <a:custGeom>
                <a:avLst/>
                <a:gdLst>
                  <a:gd name="T0" fmla="*/ 10 w 98"/>
                  <a:gd name="T1" fmla="*/ 32 h 140"/>
                  <a:gd name="T2" fmla="*/ 21 w 98"/>
                  <a:gd name="T3" fmla="*/ 56 h 140"/>
                  <a:gd name="T4" fmla="*/ 34 w 98"/>
                  <a:gd name="T5" fmla="*/ 79 h 140"/>
                  <a:gd name="T6" fmla="*/ 48 w 98"/>
                  <a:gd name="T7" fmla="*/ 98 h 140"/>
                  <a:gd name="T8" fmla="*/ 63 w 98"/>
                  <a:gd name="T9" fmla="*/ 114 h 140"/>
                  <a:gd name="T10" fmla="*/ 88 w 98"/>
                  <a:gd name="T11" fmla="*/ 134 h 140"/>
                  <a:gd name="T12" fmla="*/ 98 w 98"/>
                  <a:gd name="T13" fmla="*/ 140 h 140"/>
                  <a:gd name="T14" fmla="*/ 91 w 98"/>
                  <a:gd name="T15" fmla="*/ 131 h 140"/>
                  <a:gd name="T16" fmla="*/ 83 w 98"/>
                  <a:gd name="T17" fmla="*/ 120 h 140"/>
                  <a:gd name="T18" fmla="*/ 73 w 98"/>
                  <a:gd name="T19" fmla="*/ 106 h 140"/>
                  <a:gd name="T20" fmla="*/ 62 w 98"/>
                  <a:gd name="T21" fmla="*/ 89 h 140"/>
                  <a:gd name="T22" fmla="*/ 51 w 98"/>
                  <a:gd name="T23" fmla="*/ 69 h 140"/>
                  <a:gd name="T24" fmla="*/ 41 w 98"/>
                  <a:gd name="T25" fmla="*/ 47 h 140"/>
                  <a:gd name="T26" fmla="*/ 31 w 98"/>
                  <a:gd name="T27" fmla="*/ 24 h 140"/>
                  <a:gd name="T28" fmla="*/ 22 w 98"/>
                  <a:gd name="T29" fmla="*/ 1 h 140"/>
                  <a:gd name="T30" fmla="*/ 22 w 98"/>
                  <a:gd name="T31" fmla="*/ 0 h 140"/>
                  <a:gd name="T32" fmla="*/ 0 w 98"/>
                  <a:gd name="T33" fmla="*/ 2 h 140"/>
                  <a:gd name="T34" fmla="*/ 2 w 98"/>
                  <a:gd name="T35" fmla="*/ 7 h 140"/>
                  <a:gd name="T36" fmla="*/ 10 w 98"/>
                  <a:gd name="T37" fmla="*/ 3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8" h="140">
                    <a:moveTo>
                      <a:pt x="10" y="32"/>
                    </a:moveTo>
                    <a:cubicBezTo>
                      <a:pt x="13" y="41"/>
                      <a:pt x="17" y="49"/>
                      <a:pt x="21" y="56"/>
                    </a:cubicBezTo>
                    <a:cubicBezTo>
                      <a:pt x="25" y="64"/>
                      <a:pt x="30" y="72"/>
                      <a:pt x="34" y="79"/>
                    </a:cubicBezTo>
                    <a:cubicBezTo>
                      <a:pt x="39" y="86"/>
                      <a:pt x="43" y="92"/>
                      <a:pt x="48" y="98"/>
                    </a:cubicBezTo>
                    <a:cubicBezTo>
                      <a:pt x="53" y="104"/>
                      <a:pt x="58" y="109"/>
                      <a:pt x="63" y="114"/>
                    </a:cubicBezTo>
                    <a:cubicBezTo>
                      <a:pt x="72" y="123"/>
                      <a:pt x="81" y="130"/>
                      <a:pt x="88" y="134"/>
                    </a:cubicBezTo>
                    <a:cubicBezTo>
                      <a:pt x="94" y="139"/>
                      <a:pt x="98" y="140"/>
                      <a:pt x="98" y="140"/>
                    </a:cubicBezTo>
                    <a:cubicBezTo>
                      <a:pt x="98" y="140"/>
                      <a:pt x="95" y="137"/>
                      <a:pt x="91" y="131"/>
                    </a:cubicBezTo>
                    <a:cubicBezTo>
                      <a:pt x="88" y="128"/>
                      <a:pt x="86" y="125"/>
                      <a:pt x="83" y="120"/>
                    </a:cubicBezTo>
                    <a:cubicBezTo>
                      <a:pt x="79" y="116"/>
                      <a:pt x="76" y="111"/>
                      <a:pt x="73" y="106"/>
                    </a:cubicBezTo>
                    <a:cubicBezTo>
                      <a:pt x="69" y="101"/>
                      <a:pt x="66" y="95"/>
                      <a:pt x="62" y="89"/>
                    </a:cubicBezTo>
                    <a:cubicBezTo>
                      <a:pt x="58" y="83"/>
                      <a:pt x="55" y="76"/>
                      <a:pt x="51" y="69"/>
                    </a:cubicBezTo>
                    <a:cubicBezTo>
                      <a:pt x="47" y="62"/>
                      <a:pt x="44" y="54"/>
                      <a:pt x="41" y="47"/>
                    </a:cubicBezTo>
                    <a:cubicBezTo>
                      <a:pt x="38" y="40"/>
                      <a:pt x="34" y="32"/>
                      <a:pt x="31" y="24"/>
                    </a:cubicBezTo>
                    <a:cubicBezTo>
                      <a:pt x="28" y="16"/>
                      <a:pt x="25" y="9"/>
                      <a:pt x="22" y="1"/>
                    </a:cubicBezTo>
                    <a:cubicBezTo>
                      <a:pt x="22" y="1"/>
                      <a:pt x="22" y="0"/>
                      <a:pt x="2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6"/>
                      <a:pt x="2" y="7"/>
                    </a:cubicBezTo>
                    <a:cubicBezTo>
                      <a:pt x="4" y="16"/>
                      <a:pt x="7" y="24"/>
                      <a:pt x="10" y="32"/>
                    </a:cubicBezTo>
                    <a:close/>
                  </a:path>
                </a:pathLst>
              </a:custGeom>
              <a:solidFill>
                <a:srgbClr val="003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1" name="Freeform 432"/>
              <p:cNvSpPr/>
              <p:nvPr/>
            </p:nvSpPr>
            <p:spPr bwMode="auto">
              <a:xfrm>
                <a:off x="3852" y="1257"/>
                <a:ext cx="14" cy="32"/>
              </a:xfrm>
              <a:custGeom>
                <a:avLst/>
                <a:gdLst>
                  <a:gd name="T0" fmla="*/ 36 w 64"/>
                  <a:gd name="T1" fmla="*/ 43 h 146"/>
                  <a:gd name="T2" fmla="*/ 30 w 64"/>
                  <a:gd name="T3" fmla="*/ 66 h 146"/>
                  <a:gd name="T4" fmla="*/ 24 w 64"/>
                  <a:gd name="T5" fmla="*/ 88 h 146"/>
                  <a:gd name="T6" fmla="*/ 18 w 64"/>
                  <a:gd name="T7" fmla="*/ 107 h 146"/>
                  <a:gd name="T8" fmla="*/ 11 w 64"/>
                  <a:gd name="T9" fmla="*/ 123 h 146"/>
                  <a:gd name="T10" fmla="*/ 6 w 64"/>
                  <a:gd name="T11" fmla="*/ 136 h 146"/>
                  <a:gd name="T12" fmla="*/ 0 w 64"/>
                  <a:gd name="T13" fmla="*/ 146 h 146"/>
                  <a:gd name="T14" fmla="*/ 9 w 64"/>
                  <a:gd name="T15" fmla="*/ 138 h 146"/>
                  <a:gd name="T16" fmla="*/ 29 w 64"/>
                  <a:gd name="T17" fmla="*/ 113 h 146"/>
                  <a:gd name="T18" fmla="*/ 39 w 64"/>
                  <a:gd name="T19" fmla="*/ 94 h 146"/>
                  <a:gd name="T20" fmla="*/ 49 w 64"/>
                  <a:gd name="T21" fmla="*/ 72 h 146"/>
                  <a:gd name="T22" fmla="*/ 57 w 64"/>
                  <a:gd name="T23" fmla="*/ 48 h 146"/>
                  <a:gd name="T24" fmla="*/ 62 w 64"/>
                  <a:gd name="T25" fmla="*/ 22 h 146"/>
                  <a:gd name="T26" fmla="*/ 64 w 64"/>
                  <a:gd name="T27" fmla="*/ 0 h 146"/>
                  <a:gd name="T28" fmla="*/ 42 w 64"/>
                  <a:gd name="T29" fmla="*/ 3 h 146"/>
                  <a:gd name="T30" fmla="*/ 40 w 64"/>
                  <a:gd name="T31" fmla="*/ 18 h 146"/>
                  <a:gd name="T32" fmla="*/ 36 w 64"/>
                  <a:gd name="T33" fmla="*/ 4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146">
                    <a:moveTo>
                      <a:pt x="36" y="43"/>
                    </a:moveTo>
                    <a:cubicBezTo>
                      <a:pt x="33" y="51"/>
                      <a:pt x="32" y="59"/>
                      <a:pt x="30" y="66"/>
                    </a:cubicBezTo>
                    <a:cubicBezTo>
                      <a:pt x="28" y="74"/>
                      <a:pt x="26" y="81"/>
                      <a:pt x="24" y="88"/>
                    </a:cubicBezTo>
                    <a:cubicBezTo>
                      <a:pt x="22" y="95"/>
                      <a:pt x="20" y="101"/>
                      <a:pt x="18" y="107"/>
                    </a:cubicBezTo>
                    <a:cubicBezTo>
                      <a:pt x="15" y="113"/>
                      <a:pt x="13" y="119"/>
                      <a:pt x="11" y="123"/>
                    </a:cubicBezTo>
                    <a:cubicBezTo>
                      <a:pt x="9" y="128"/>
                      <a:pt x="7" y="132"/>
                      <a:pt x="6" y="136"/>
                    </a:cubicBezTo>
                    <a:cubicBezTo>
                      <a:pt x="3" y="143"/>
                      <a:pt x="0" y="146"/>
                      <a:pt x="0" y="146"/>
                    </a:cubicBezTo>
                    <a:cubicBezTo>
                      <a:pt x="0" y="146"/>
                      <a:pt x="4" y="144"/>
                      <a:pt x="9" y="138"/>
                    </a:cubicBezTo>
                    <a:cubicBezTo>
                      <a:pt x="15" y="133"/>
                      <a:pt x="22" y="124"/>
                      <a:pt x="29" y="113"/>
                    </a:cubicBezTo>
                    <a:cubicBezTo>
                      <a:pt x="32" y="107"/>
                      <a:pt x="36" y="101"/>
                      <a:pt x="39" y="94"/>
                    </a:cubicBezTo>
                    <a:cubicBezTo>
                      <a:pt x="43" y="87"/>
                      <a:pt x="46" y="80"/>
                      <a:pt x="49" y="72"/>
                    </a:cubicBezTo>
                    <a:cubicBezTo>
                      <a:pt x="52" y="64"/>
                      <a:pt x="54" y="56"/>
                      <a:pt x="57" y="48"/>
                    </a:cubicBezTo>
                    <a:cubicBezTo>
                      <a:pt x="58" y="39"/>
                      <a:pt x="60" y="30"/>
                      <a:pt x="62" y="22"/>
                    </a:cubicBezTo>
                    <a:cubicBezTo>
                      <a:pt x="62" y="14"/>
                      <a:pt x="64" y="7"/>
                      <a:pt x="64" y="0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8"/>
                      <a:pt x="40" y="13"/>
                      <a:pt x="40" y="18"/>
                    </a:cubicBezTo>
                    <a:cubicBezTo>
                      <a:pt x="39" y="27"/>
                      <a:pt x="37" y="35"/>
                      <a:pt x="36" y="43"/>
                    </a:cubicBezTo>
                    <a:close/>
                  </a:path>
                </a:pathLst>
              </a:custGeom>
              <a:solidFill>
                <a:srgbClr val="003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2" name="Freeform 433"/>
              <p:cNvSpPr/>
              <p:nvPr/>
            </p:nvSpPr>
            <p:spPr bwMode="auto">
              <a:xfrm>
                <a:off x="3911" y="1288"/>
                <a:ext cx="13" cy="8"/>
              </a:xfrm>
              <a:custGeom>
                <a:avLst/>
                <a:gdLst>
                  <a:gd name="T0" fmla="*/ 3 w 13"/>
                  <a:gd name="T1" fmla="*/ 0 h 8"/>
                  <a:gd name="T2" fmla="*/ 0 w 13"/>
                  <a:gd name="T3" fmla="*/ 7 h 8"/>
                  <a:gd name="T4" fmla="*/ 13 w 13"/>
                  <a:gd name="T5" fmla="*/ 8 h 8"/>
                  <a:gd name="T6" fmla="*/ 3 w 1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8">
                    <a:moveTo>
                      <a:pt x="3" y="0"/>
                    </a:moveTo>
                    <a:lnTo>
                      <a:pt x="0" y="7"/>
                    </a:lnTo>
                    <a:lnTo>
                      <a:pt x="13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FC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3" name="Freeform 434"/>
              <p:cNvSpPr/>
              <p:nvPr/>
            </p:nvSpPr>
            <p:spPr bwMode="auto">
              <a:xfrm>
                <a:off x="3911" y="1288"/>
                <a:ext cx="13" cy="8"/>
              </a:xfrm>
              <a:custGeom>
                <a:avLst/>
                <a:gdLst>
                  <a:gd name="T0" fmla="*/ 3 w 13"/>
                  <a:gd name="T1" fmla="*/ 0 h 8"/>
                  <a:gd name="T2" fmla="*/ 0 w 13"/>
                  <a:gd name="T3" fmla="*/ 7 h 8"/>
                  <a:gd name="T4" fmla="*/ 13 w 13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8">
                    <a:moveTo>
                      <a:pt x="3" y="0"/>
                    </a:moveTo>
                    <a:lnTo>
                      <a:pt x="0" y="7"/>
                    </a:lnTo>
                    <a:lnTo>
                      <a:pt x="13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4" name="Freeform 435"/>
              <p:cNvSpPr/>
              <p:nvPr/>
            </p:nvSpPr>
            <p:spPr bwMode="auto">
              <a:xfrm>
                <a:off x="3928" y="1286"/>
                <a:ext cx="8" cy="9"/>
              </a:xfrm>
              <a:custGeom>
                <a:avLst/>
                <a:gdLst>
                  <a:gd name="T0" fmla="*/ 0 w 8"/>
                  <a:gd name="T1" fmla="*/ 9 h 9"/>
                  <a:gd name="T2" fmla="*/ 7 w 8"/>
                  <a:gd name="T3" fmla="*/ 4 h 9"/>
                  <a:gd name="T4" fmla="*/ 8 w 8"/>
                  <a:gd name="T5" fmla="*/ 0 h 9"/>
                  <a:gd name="T6" fmla="*/ 7 w 8"/>
                  <a:gd name="T7" fmla="*/ 3 h 9"/>
                  <a:gd name="T8" fmla="*/ 0 w 8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0" y="9"/>
                    </a:moveTo>
                    <a:lnTo>
                      <a:pt x="7" y="4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FC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5" name="Freeform 436"/>
              <p:cNvSpPr/>
              <p:nvPr/>
            </p:nvSpPr>
            <p:spPr bwMode="auto">
              <a:xfrm>
                <a:off x="3926" y="1280"/>
                <a:ext cx="35" cy="40"/>
              </a:xfrm>
              <a:custGeom>
                <a:avLst/>
                <a:gdLst>
                  <a:gd name="T0" fmla="*/ 30 w 35"/>
                  <a:gd name="T1" fmla="*/ 40 h 40"/>
                  <a:gd name="T2" fmla="*/ 0 w 35"/>
                  <a:gd name="T3" fmla="*/ 16 h 40"/>
                  <a:gd name="T4" fmla="*/ 15 w 35"/>
                  <a:gd name="T5" fmla="*/ 0 h 40"/>
                  <a:gd name="T6" fmla="*/ 35 w 35"/>
                  <a:gd name="T7" fmla="*/ 34 h 40"/>
                  <a:gd name="T8" fmla="*/ 30 w 35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0">
                    <a:moveTo>
                      <a:pt x="30" y="40"/>
                    </a:moveTo>
                    <a:lnTo>
                      <a:pt x="0" y="16"/>
                    </a:lnTo>
                    <a:lnTo>
                      <a:pt x="15" y="0"/>
                    </a:lnTo>
                    <a:lnTo>
                      <a:pt x="35" y="34"/>
                    </a:lnTo>
                    <a:lnTo>
                      <a:pt x="30" y="40"/>
                    </a:lnTo>
                    <a:close/>
                  </a:path>
                </a:pathLst>
              </a:custGeom>
              <a:solidFill>
                <a:srgbClr val="003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6" name="Freeform 437"/>
              <p:cNvSpPr/>
              <p:nvPr/>
            </p:nvSpPr>
            <p:spPr bwMode="auto">
              <a:xfrm>
                <a:off x="3896" y="1284"/>
                <a:ext cx="30" cy="42"/>
              </a:xfrm>
              <a:custGeom>
                <a:avLst/>
                <a:gdLst>
                  <a:gd name="T0" fmla="*/ 6 w 30"/>
                  <a:gd name="T1" fmla="*/ 42 h 42"/>
                  <a:gd name="T2" fmla="*/ 30 w 30"/>
                  <a:gd name="T3" fmla="*/ 12 h 42"/>
                  <a:gd name="T4" fmla="*/ 10 w 30"/>
                  <a:gd name="T5" fmla="*/ 0 h 42"/>
                  <a:gd name="T6" fmla="*/ 0 w 30"/>
                  <a:gd name="T7" fmla="*/ 37 h 42"/>
                  <a:gd name="T8" fmla="*/ 6 w 30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2">
                    <a:moveTo>
                      <a:pt x="6" y="42"/>
                    </a:moveTo>
                    <a:lnTo>
                      <a:pt x="30" y="12"/>
                    </a:lnTo>
                    <a:lnTo>
                      <a:pt x="10" y="0"/>
                    </a:lnTo>
                    <a:lnTo>
                      <a:pt x="0" y="37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003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7" name="Freeform 438"/>
              <p:cNvSpPr/>
              <p:nvPr/>
            </p:nvSpPr>
            <p:spPr bwMode="auto">
              <a:xfrm>
                <a:off x="3875" y="1253"/>
                <a:ext cx="26" cy="17"/>
              </a:xfrm>
              <a:custGeom>
                <a:avLst/>
                <a:gdLst>
                  <a:gd name="T0" fmla="*/ 1 w 26"/>
                  <a:gd name="T1" fmla="*/ 12 h 17"/>
                  <a:gd name="T2" fmla="*/ 1 w 26"/>
                  <a:gd name="T3" fmla="*/ 17 h 17"/>
                  <a:gd name="T4" fmla="*/ 26 w 26"/>
                  <a:gd name="T5" fmla="*/ 15 h 17"/>
                  <a:gd name="T6" fmla="*/ 26 w 26"/>
                  <a:gd name="T7" fmla="*/ 9 h 17"/>
                  <a:gd name="T8" fmla="*/ 26 w 26"/>
                  <a:gd name="T9" fmla="*/ 9 h 17"/>
                  <a:gd name="T10" fmla="*/ 25 w 26"/>
                  <a:gd name="T11" fmla="*/ 0 h 17"/>
                  <a:gd name="T12" fmla="*/ 24 w 26"/>
                  <a:gd name="T13" fmla="*/ 0 h 17"/>
                  <a:gd name="T14" fmla="*/ 25 w 26"/>
                  <a:gd name="T15" fmla="*/ 8 h 17"/>
                  <a:gd name="T16" fmla="*/ 2 w 26"/>
                  <a:gd name="T17" fmla="*/ 11 h 17"/>
                  <a:gd name="T18" fmla="*/ 1 w 26"/>
                  <a:gd name="T19" fmla="*/ 3 h 17"/>
                  <a:gd name="T20" fmla="*/ 0 w 26"/>
                  <a:gd name="T21" fmla="*/ 3 h 17"/>
                  <a:gd name="T22" fmla="*/ 1 w 26"/>
                  <a:gd name="T23" fmla="*/ 12 h 17"/>
                  <a:gd name="T24" fmla="*/ 1 w 26"/>
                  <a:gd name="T25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7">
                    <a:moveTo>
                      <a:pt x="1" y="12"/>
                    </a:moveTo>
                    <a:lnTo>
                      <a:pt x="1" y="17"/>
                    </a:lnTo>
                    <a:lnTo>
                      <a:pt x="26" y="15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5" y="8"/>
                    </a:lnTo>
                    <a:lnTo>
                      <a:pt x="2" y="1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1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003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8" name="Freeform 439"/>
              <p:cNvSpPr/>
              <p:nvPr/>
            </p:nvSpPr>
            <p:spPr bwMode="auto">
              <a:xfrm>
                <a:off x="3420" y="1380"/>
                <a:ext cx="334" cy="60"/>
              </a:xfrm>
              <a:custGeom>
                <a:avLst/>
                <a:gdLst>
                  <a:gd name="T0" fmla="*/ 332 w 334"/>
                  <a:gd name="T1" fmla="*/ 0 h 60"/>
                  <a:gd name="T2" fmla="*/ 0 w 334"/>
                  <a:gd name="T3" fmla="*/ 38 h 60"/>
                  <a:gd name="T4" fmla="*/ 2 w 334"/>
                  <a:gd name="T5" fmla="*/ 60 h 60"/>
                  <a:gd name="T6" fmla="*/ 334 w 334"/>
                  <a:gd name="T7" fmla="*/ 23 h 60"/>
                  <a:gd name="T8" fmla="*/ 332 w 33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60">
                    <a:moveTo>
                      <a:pt x="332" y="0"/>
                    </a:moveTo>
                    <a:lnTo>
                      <a:pt x="0" y="38"/>
                    </a:lnTo>
                    <a:lnTo>
                      <a:pt x="2" y="60"/>
                    </a:lnTo>
                    <a:lnTo>
                      <a:pt x="334" y="23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9" name="Freeform 440"/>
              <p:cNvSpPr/>
              <p:nvPr/>
            </p:nvSpPr>
            <p:spPr bwMode="auto">
              <a:xfrm>
                <a:off x="3416" y="1345"/>
                <a:ext cx="334" cy="60"/>
              </a:xfrm>
              <a:custGeom>
                <a:avLst/>
                <a:gdLst>
                  <a:gd name="T0" fmla="*/ 332 w 334"/>
                  <a:gd name="T1" fmla="*/ 0 h 60"/>
                  <a:gd name="T2" fmla="*/ 0 w 334"/>
                  <a:gd name="T3" fmla="*/ 37 h 60"/>
                  <a:gd name="T4" fmla="*/ 2 w 334"/>
                  <a:gd name="T5" fmla="*/ 60 h 60"/>
                  <a:gd name="T6" fmla="*/ 334 w 334"/>
                  <a:gd name="T7" fmla="*/ 23 h 60"/>
                  <a:gd name="T8" fmla="*/ 332 w 33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60">
                    <a:moveTo>
                      <a:pt x="332" y="0"/>
                    </a:moveTo>
                    <a:lnTo>
                      <a:pt x="0" y="37"/>
                    </a:lnTo>
                    <a:lnTo>
                      <a:pt x="2" y="60"/>
                    </a:lnTo>
                    <a:lnTo>
                      <a:pt x="334" y="23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0" name="Freeform 441"/>
              <p:cNvSpPr/>
              <p:nvPr/>
            </p:nvSpPr>
            <p:spPr bwMode="auto">
              <a:xfrm>
                <a:off x="3412" y="1310"/>
                <a:ext cx="334" cy="60"/>
              </a:xfrm>
              <a:custGeom>
                <a:avLst/>
                <a:gdLst>
                  <a:gd name="T0" fmla="*/ 332 w 334"/>
                  <a:gd name="T1" fmla="*/ 0 h 60"/>
                  <a:gd name="T2" fmla="*/ 0 w 334"/>
                  <a:gd name="T3" fmla="*/ 37 h 60"/>
                  <a:gd name="T4" fmla="*/ 2 w 334"/>
                  <a:gd name="T5" fmla="*/ 60 h 60"/>
                  <a:gd name="T6" fmla="*/ 334 w 334"/>
                  <a:gd name="T7" fmla="*/ 23 h 60"/>
                  <a:gd name="T8" fmla="*/ 332 w 33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60">
                    <a:moveTo>
                      <a:pt x="332" y="0"/>
                    </a:moveTo>
                    <a:lnTo>
                      <a:pt x="0" y="37"/>
                    </a:lnTo>
                    <a:lnTo>
                      <a:pt x="2" y="60"/>
                    </a:lnTo>
                    <a:lnTo>
                      <a:pt x="334" y="23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1" name="Freeform 442"/>
              <p:cNvSpPr/>
              <p:nvPr/>
            </p:nvSpPr>
            <p:spPr bwMode="auto">
              <a:xfrm>
                <a:off x="3407" y="1274"/>
                <a:ext cx="335" cy="61"/>
              </a:xfrm>
              <a:custGeom>
                <a:avLst/>
                <a:gdLst>
                  <a:gd name="T0" fmla="*/ 333 w 335"/>
                  <a:gd name="T1" fmla="*/ 0 h 61"/>
                  <a:gd name="T2" fmla="*/ 0 w 335"/>
                  <a:gd name="T3" fmla="*/ 38 h 61"/>
                  <a:gd name="T4" fmla="*/ 3 w 335"/>
                  <a:gd name="T5" fmla="*/ 61 h 61"/>
                  <a:gd name="T6" fmla="*/ 335 w 335"/>
                  <a:gd name="T7" fmla="*/ 23 h 61"/>
                  <a:gd name="T8" fmla="*/ 333 w 335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61">
                    <a:moveTo>
                      <a:pt x="333" y="0"/>
                    </a:moveTo>
                    <a:lnTo>
                      <a:pt x="0" y="38"/>
                    </a:lnTo>
                    <a:lnTo>
                      <a:pt x="3" y="61"/>
                    </a:lnTo>
                    <a:lnTo>
                      <a:pt x="335" y="23"/>
                    </a:ln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2" name="Freeform 443"/>
              <p:cNvSpPr/>
              <p:nvPr/>
            </p:nvSpPr>
            <p:spPr bwMode="auto">
              <a:xfrm>
                <a:off x="3445" y="1425"/>
                <a:ext cx="302" cy="109"/>
              </a:xfrm>
              <a:custGeom>
                <a:avLst/>
                <a:gdLst>
                  <a:gd name="T0" fmla="*/ 0 w 302"/>
                  <a:gd name="T1" fmla="*/ 31 h 109"/>
                  <a:gd name="T2" fmla="*/ 293 w 302"/>
                  <a:gd name="T3" fmla="*/ 0 h 109"/>
                  <a:gd name="T4" fmla="*/ 302 w 302"/>
                  <a:gd name="T5" fmla="*/ 78 h 109"/>
                  <a:gd name="T6" fmla="*/ 9 w 302"/>
                  <a:gd name="T7" fmla="*/ 109 h 109"/>
                  <a:gd name="T8" fmla="*/ 0 w 302"/>
                  <a:gd name="T9" fmla="*/ 3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2" h="109">
                    <a:moveTo>
                      <a:pt x="0" y="31"/>
                    </a:moveTo>
                    <a:lnTo>
                      <a:pt x="293" y="0"/>
                    </a:lnTo>
                    <a:lnTo>
                      <a:pt x="302" y="78"/>
                    </a:lnTo>
                    <a:lnTo>
                      <a:pt x="9" y="10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3146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3" name="Freeform 444"/>
              <p:cNvSpPr/>
              <p:nvPr/>
            </p:nvSpPr>
            <p:spPr bwMode="auto">
              <a:xfrm>
                <a:off x="3599" y="1446"/>
                <a:ext cx="50" cy="62"/>
              </a:xfrm>
              <a:custGeom>
                <a:avLst/>
                <a:gdLst>
                  <a:gd name="T0" fmla="*/ 0 w 229"/>
                  <a:gd name="T1" fmla="*/ 28 h 282"/>
                  <a:gd name="T2" fmla="*/ 67 w 229"/>
                  <a:gd name="T3" fmla="*/ 10 h 282"/>
                  <a:gd name="T4" fmla="*/ 220 w 229"/>
                  <a:gd name="T5" fmla="*/ 125 h 282"/>
                  <a:gd name="T6" fmla="*/ 90 w 229"/>
                  <a:gd name="T7" fmla="*/ 279 h 282"/>
                  <a:gd name="T8" fmla="*/ 24 w 229"/>
                  <a:gd name="T9" fmla="*/ 274 h 282"/>
                  <a:gd name="T10" fmla="*/ 31 w 229"/>
                  <a:gd name="T11" fmla="*/ 226 h 282"/>
                  <a:gd name="T12" fmla="*/ 82 w 229"/>
                  <a:gd name="T13" fmla="*/ 231 h 282"/>
                  <a:gd name="T14" fmla="*/ 157 w 229"/>
                  <a:gd name="T15" fmla="*/ 136 h 282"/>
                  <a:gd name="T16" fmla="*/ 63 w 229"/>
                  <a:gd name="T17" fmla="*/ 60 h 282"/>
                  <a:gd name="T18" fmla="*/ 14 w 229"/>
                  <a:gd name="T19" fmla="*/ 73 h 282"/>
                  <a:gd name="T20" fmla="*/ 0 w 229"/>
                  <a:gd name="T21" fmla="*/ 28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9" h="282">
                    <a:moveTo>
                      <a:pt x="0" y="28"/>
                    </a:moveTo>
                    <a:cubicBezTo>
                      <a:pt x="11" y="22"/>
                      <a:pt x="35" y="13"/>
                      <a:pt x="67" y="10"/>
                    </a:cubicBezTo>
                    <a:cubicBezTo>
                      <a:pt x="158" y="0"/>
                      <a:pt x="211" y="51"/>
                      <a:pt x="220" y="125"/>
                    </a:cubicBezTo>
                    <a:cubicBezTo>
                      <a:pt x="229" y="214"/>
                      <a:pt x="170" y="270"/>
                      <a:pt x="90" y="279"/>
                    </a:cubicBezTo>
                    <a:cubicBezTo>
                      <a:pt x="59" y="282"/>
                      <a:pt x="35" y="279"/>
                      <a:pt x="24" y="274"/>
                    </a:cubicBezTo>
                    <a:cubicBezTo>
                      <a:pt x="31" y="226"/>
                      <a:pt x="31" y="226"/>
                      <a:pt x="31" y="226"/>
                    </a:cubicBezTo>
                    <a:cubicBezTo>
                      <a:pt x="44" y="230"/>
                      <a:pt x="61" y="233"/>
                      <a:pt x="82" y="231"/>
                    </a:cubicBezTo>
                    <a:cubicBezTo>
                      <a:pt x="130" y="226"/>
                      <a:pt x="164" y="193"/>
                      <a:pt x="157" y="136"/>
                    </a:cubicBezTo>
                    <a:cubicBezTo>
                      <a:pt x="151" y="83"/>
                      <a:pt x="116" y="54"/>
                      <a:pt x="63" y="60"/>
                    </a:cubicBezTo>
                    <a:cubicBezTo>
                      <a:pt x="45" y="62"/>
                      <a:pt x="25" y="68"/>
                      <a:pt x="14" y="73"/>
                    </a:cubicBez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D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4" name="Freeform 445"/>
              <p:cNvSpPr/>
              <p:nvPr/>
            </p:nvSpPr>
            <p:spPr bwMode="auto">
              <a:xfrm>
                <a:off x="3547" y="1453"/>
                <a:ext cx="54" cy="61"/>
              </a:xfrm>
              <a:custGeom>
                <a:avLst/>
                <a:gdLst>
                  <a:gd name="T0" fmla="*/ 130 w 244"/>
                  <a:gd name="T1" fmla="*/ 0 h 278"/>
                  <a:gd name="T2" fmla="*/ 244 w 244"/>
                  <a:gd name="T3" fmla="*/ 252 h 278"/>
                  <a:gd name="T4" fmla="*/ 178 w 244"/>
                  <a:gd name="T5" fmla="*/ 259 h 278"/>
                  <a:gd name="T6" fmla="*/ 134 w 244"/>
                  <a:gd name="T7" fmla="*/ 152 h 278"/>
                  <a:gd name="T8" fmla="*/ 100 w 244"/>
                  <a:gd name="T9" fmla="*/ 61 h 278"/>
                  <a:gd name="T10" fmla="*/ 99 w 244"/>
                  <a:gd name="T11" fmla="*/ 62 h 278"/>
                  <a:gd name="T12" fmla="*/ 85 w 244"/>
                  <a:gd name="T13" fmla="*/ 156 h 278"/>
                  <a:gd name="T14" fmla="*/ 64 w 244"/>
                  <a:gd name="T15" fmla="*/ 271 h 278"/>
                  <a:gd name="T16" fmla="*/ 0 w 244"/>
                  <a:gd name="T17" fmla="*/ 278 h 278"/>
                  <a:gd name="T18" fmla="*/ 60 w 244"/>
                  <a:gd name="T19" fmla="*/ 8 h 278"/>
                  <a:gd name="T20" fmla="*/ 130 w 244"/>
                  <a:gd name="T21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4" h="278">
                    <a:moveTo>
                      <a:pt x="130" y="0"/>
                    </a:moveTo>
                    <a:cubicBezTo>
                      <a:pt x="244" y="252"/>
                      <a:pt x="244" y="252"/>
                      <a:pt x="244" y="252"/>
                    </a:cubicBezTo>
                    <a:cubicBezTo>
                      <a:pt x="178" y="259"/>
                      <a:pt x="178" y="259"/>
                      <a:pt x="178" y="259"/>
                    </a:cubicBezTo>
                    <a:cubicBezTo>
                      <a:pt x="134" y="152"/>
                      <a:pt x="134" y="152"/>
                      <a:pt x="134" y="152"/>
                    </a:cubicBezTo>
                    <a:cubicBezTo>
                      <a:pt x="121" y="122"/>
                      <a:pt x="110" y="93"/>
                      <a:pt x="100" y="61"/>
                    </a:cubicBezTo>
                    <a:cubicBezTo>
                      <a:pt x="99" y="62"/>
                      <a:pt x="99" y="62"/>
                      <a:pt x="99" y="62"/>
                    </a:cubicBezTo>
                    <a:cubicBezTo>
                      <a:pt x="96" y="94"/>
                      <a:pt x="91" y="125"/>
                      <a:pt x="85" y="156"/>
                    </a:cubicBezTo>
                    <a:cubicBezTo>
                      <a:pt x="64" y="271"/>
                      <a:pt x="64" y="271"/>
                      <a:pt x="64" y="271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60" y="8"/>
                      <a:pt x="60" y="8"/>
                      <a:pt x="60" y="8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D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5" name="Freeform 446"/>
              <p:cNvSpPr/>
              <p:nvPr/>
            </p:nvSpPr>
            <p:spPr bwMode="auto">
              <a:xfrm>
                <a:off x="3391" y="732"/>
                <a:ext cx="102" cy="100"/>
              </a:xfrm>
              <a:custGeom>
                <a:avLst/>
                <a:gdLst>
                  <a:gd name="T0" fmla="*/ 51 w 464"/>
                  <a:gd name="T1" fmla="*/ 320 h 457"/>
                  <a:gd name="T2" fmla="*/ 139 w 464"/>
                  <a:gd name="T3" fmla="*/ 51 h 457"/>
                  <a:gd name="T4" fmla="*/ 413 w 464"/>
                  <a:gd name="T5" fmla="*/ 137 h 457"/>
                  <a:gd name="T6" fmla="*/ 325 w 464"/>
                  <a:gd name="T7" fmla="*/ 407 h 457"/>
                  <a:gd name="T8" fmla="*/ 51 w 464"/>
                  <a:gd name="T9" fmla="*/ 32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457">
                    <a:moveTo>
                      <a:pt x="51" y="320"/>
                    </a:moveTo>
                    <a:cubicBezTo>
                      <a:pt x="0" y="222"/>
                      <a:pt x="39" y="101"/>
                      <a:pt x="139" y="51"/>
                    </a:cubicBezTo>
                    <a:cubicBezTo>
                      <a:pt x="239" y="0"/>
                      <a:pt x="362" y="39"/>
                      <a:pt x="413" y="137"/>
                    </a:cubicBezTo>
                    <a:cubicBezTo>
                      <a:pt x="464" y="235"/>
                      <a:pt x="425" y="356"/>
                      <a:pt x="325" y="407"/>
                    </a:cubicBezTo>
                    <a:cubicBezTo>
                      <a:pt x="225" y="457"/>
                      <a:pt x="103" y="418"/>
                      <a:pt x="51" y="320"/>
                    </a:cubicBezTo>
                    <a:close/>
                  </a:path>
                </a:pathLst>
              </a:custGeom>
              <a:solidFill>
                <a:srgbClr val="C89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6" name="Freeform 447"/>
              <p:cNvSpPr/>
              <p:nvPr/>
            </p:nvSpPr>
            <p:spPr bwMode="auto">
              <a:xfrm>
                <a:off x="3360" y="683"/>
                <a:ext cx="102" cy="100"/>
              </a:xfrm>
              <a:custGeom>
                <a:avLst/>
                <a:gdLst>
                  <a:gd name="T0" fmla="*/ 51 w 464"/>
                  <a:gd name="T1" fmla="*/ 320 h 457"/>
                  <a:gd name="T2" fmla="*/ 139 w 464"/>
                  <a:gd name="T3" fmla="*/ 51 h 457"/>
                  <a:gd name="T4" fmla="*/ 413 w 464"/>
                  <a:gd name="T5" fmla="*/ 137 h 457"/>
                  <a:gd name="T6" fmla="*/ 325 w 464"/>
                  <a:gd name="T7" fmla="*/ 406 h 457"/>
                  <a:gd name="T8" fmla="*/ 51 w 464"/>
                  <a:gd name="T9" fmla="*/ 32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457">
                    <a:moveTo>
                      <a:pt x="51" y="320"/>
                    </a:moveTo>
                    <a:cubicBezTo>
                      <a:pt x="0" y="222"/>
                      <a:pt x="39" y="101"/>
                      <a:pt x="139" y="51"/>
                    </a:cubicBezTo>
                    <a:cubicBezTo>
                      <a:pt x="239" y="0"/>
                      <a:pt x="361" y="39"/>
                      <a:pt x="413" y="137"/>
                    </a:cubicBezTo>
                    <a:cubicBezTo>
                      <a:pt x="464" y="235"/>
                      <a:pt x="425" y="356"/>
                      <a:pt x="325" y="406"/>
                    </a:cubicBezTo>
                    <a:cubicBezTo>
                      <a:pt x="225" y="457"/>
                      <a:pt x="102" y="418"/>
                      <a:pt x="51" y="320"/>
                    </a:cubicBezTo>
                    <a:close/>
                  </a:path>
                </a:pathLst>
              </a:custGeom>
              <a:solidFill>
                <a:srgbClr val="C89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7" name="Freeform 448"/>
              <p:cNvSpPr/>
              <p:nvPr/>
            </p:nvSpPr>
            <p:spPr bwMode="auto">
              <a:xfrm>
                <a:off x="3166" y="511"/>
                <a:ext cx="271" cy="330"/>
              </a:xfrm>
              <a:custGeom>
                <a:avLst/>
                <a:gdLst>
                  <a:gd name="T0" fmla="*/ 1030 w 1238"/>
                  <a:gd name="T1" fmla="*/ 871 h 1503"/>
                  <a:gd name="T2" fmla="*/ 324 w 1238"/>
                  <a:gd name="T3" fmla="*/ 424 h 1503"/>
                  <a:gd name="T4" fmla="*/ 73 w 1238"/>
                  <a:gd name="T5" fmla="*/ 448 h 1503"/>
                  <a:gd name="T6" fmla="*/ 0 w 1238"/>
                  <a:gd name="T7" fmla="*/ 1045 h 1503"/>
                  <a:gd name="T8" fmla="*/ 348 w 1238"/>
                  <a:gd name="T9" fmla="*/ 1483 h 1503"/>
                  <a:gd name="T10" fmla="*/ 871 w 1238"/>
                  <a:gd name="T11" fmla="*/ 1503 h 1503"/>
                  <a:gd name="T12" fmla="*/ 1238 w 1238"/>
                  <a:gd name="T13" fmla="*/ 1317 h 1503"/>
                  <a:gd name="T14" fmla="*/ 1030 w 1238"/>
                  <a:gd name="T15" fmla="*/ 871 h 1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8" h="1503">
                    <a:moveTo>
                      <a:pt x="1030" y="871"/>
                    </a:moveTo>
                    <a:cubicBezTo>
                      <a:pt x="1030" y="871"/>
                      <a:pt x="561" y="848"/>
                      <a:pt x="324" y="424"/>
                    </a:cubicBezTo>
                    <a:cubicBezTo>
                      <a:pt x="87" y="0"/>
                      <a:pt x="73" y="448"/>
                      <a:pt x="73" y="448"/>
                    </a:cubicBezTo>
                    <a:cubicBezTo>
                      <a:pt x="0" y="1045"/>
                      <a:pt x="0" y="1045"/>
                      <a:pt x="0" y="1045"/>
                    </a:cubicBezTo>
                    <a:cubicBezTo>
                      <a:pt x="348" y="1483"/>
                      <a:pt x="348" y="1483"/>
                      <a:pt x="348" y="1483"/>
                    </a:cubicBezTo>
                    <a:cubicBezTo>
                      <a:pt x="871" y="1503"/>
                      <a:pt x="871" y="1503"/>
                      <a:pt x="871" y="1503"/>
                    </a:cubicBezTo>
                    <a:cubicBezTo>
                      <a:pt x="1238" y="1317"/>
                      <a:pt x="1238" y="1317"/>
                      <a:pt x="1238" y="1317"/>
                    </a:cubicBezTo>
                    <a:lnTo>
                      <a:pt x="1030" y="871"/>
                    </a:lnTo>
                    <a:close/>
                  </a:path>
                </a:pathLst>
              </a:custGeom>
              <a:solidFill>
                <a:srgbClr val="C89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8" name="Freeform 449"/>
              <p:cNvSpPr/>
              <p:nvPr/>
            </p:nvSpPr>
            <p:spPr bwMode="auto">
              <a:xfrm>
                <a:off x="3038" y="426"/>
                <a:ext cx="473" cy="493"/>
              </a:xfrm>
              <a:custGeom>
                <a:avLst/>
                <a:gdLst>
                  <a:gd name="T0" fmla="*/ 1317 w 2159"/>
                  <a:gd name="T1" fmla="*/ 1299 h 2248"/>
                  <a:gd name="T2" fmla="*/ 817 w 2159"/>
                  <a:gd name="T3" fmla="*/ 985 h 2248"/>
                  <a:gd name="T4" fmla="*/ 745 w 2159"/>
                  <a:gd name="T5" fmla="*/ 1531 h 2248"/>
                  <a:gd name="T6" fmla="*/ 930 w 2159"/>
                  <a:gd name="T7" fmla="*/ 1838 h 2248"/>
                  <a:gd name="T8" fmla="*/ 1681 w 2159"/>
                  <a:gd name="T9" fmla="*/ 1715 h 2248"/>
                  <a:gd name="T10" fmla="*/ 1930 w 2159"/>
                  <a:gd name="T11" fmla="*/ 2040 h 2248"/>
                  <a:gd name="T12" fmla="*/ 974 w 2159"/>
                  <a:gd name="T13" fmla="*/ 2188 h 2248"/>
                  <a:gd name="T14" fmla="*/ 597 w 2159"/>
                  <a:gd name="T15" fmla="*/ 2052 h 2248"/>
                  <a:gd name="T16" fmla="*/ 192 w 2159"/>
                  <a:gd name="T17" fmla="*/ 1574 h 2248"/>
                  <a:gd name="T18" fmla="*/ 61 w 2159"/>
                  <a:gd name="T19" fmla="*/ 1211 h 2248"/>
                  <a:gd name="T20" fmla="*/ 268 w 2159"/>
                  <a:gd name="T21" fmla="*/ 415 h 2248"/>
                  <a:gd name="T22" fmla="*/ 242 w 2159"/>
                  <a:gd name="T23" fmla="*/ 350 h 2248"/>
                  <a:gd name="T24" fmla="*/ 934 w 2159"/>
                  <a:gd name="T25" fmla="*/ 0 h 2248"/>
                  <a:gd name="T26" fmla="*/ 976 w 2159"/>
                  <a:gd name="T27" fmla="*/ 82 h 2248"/>
                  <a:gd name="T28" fmla="*/ 1445 w 2159"/>
                  <a:gd name="T29" fmla="*/ 747 h 2248"/>
                  <a:gd name="T30" fmla="*/ 1390 w 2159"/>
                  <a:gd name="T31" fmla="*/ 1085 h 2248"/>
                  <a:gd name="T32" fmla="*/ 1317 w 2159"/>
                  <a:gd name="T33" fmla="*/ 1299 h 2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59" h="2248">
                    <a:moveTo>
                      <a:pt x="1317" y="1299"/>
                    </a:moveTo>
                    <a:cubicBezTo>
                      <a:pt x="1317" y="1299"/>
                      <a:pt x="1083" y="851"/>
                      <a:pt x="817" y="985"/>
                    </a:cubicBezTo>
                    <a:cubicBezTo>
                      <a:pt x="551" y="1120"/>
                      <a:pt x="745" y="1531"/>
                      <a:pt x="745" y="1531"/>
                    </a:cubicBezTo>
                    <a:cubicBezTo>
                      <a:pt x="930" y="1838"/>
                      <a:pt x="930" y="1838"/>
                      <a:pt x="930" y="1838"/>
                    </a:cubicBezTo>
                    <a:cubicBezTo>
                      <a:pt x="930" y="1838"/>
                      <a:pt x="1501" y="1724"/>
                      <a:pt x="1681" y="1715"/>
                    </a:cubicBezTo>
                    <a:cubicBezTo>
                      <a:pt x="1861" y="1707"/>
                      <a:pt x="2159" y="1987"/>
                      <a:pt x="1930" y="2040"/>
                    </a:cubicBezTo>
                    <a:cubicBezTo>
                      <a:pt x="974" y="2188"/>
                      <a:pt x="974" y="2188"/>
                      <a:pt x="974" y="2188"/>
                    </a:cubicBezTo>
                    <a:cubicBezTo>
                      <a:pt x="974" y="2188"/>
                      <a:pt x="749" y="2248"/>
                      <a:pt x="597" y="2052"/>
                    </a:cubicBezTo>
                    <a:cubicBezTo>
                      <a:pt x="192" y="1574"/>
                      <a:pt x="192" y="1574"/>
                      <a:pt x="192" y="1574"/>
                    </a:cubicBezTo>
                    <a:cubicBezTo>
                      <a:pt x="192" y="1574"/>
                      <a:pt x="0" y="1432"/>
                      <a:pt x="61" y="1211"/>
                    </a:cubicBezTo>
                    <a:cubicBezTo>
                      <a:pt x="122" y="989"/>
                      <a:pt x="268" y="415"/>
                      <a:pt x="268" y="415"/>
                    </a:cubicBezTo>
                    <a:cubicBezTo>
                      <a:pt x="242" y="350"/>
                      <a:pt x="242" y="350"/>
                      <a:pt x="242" y="350"/>
                    </a:cubicBezTo>
                    <a:cubicBezTo>
                      <a:pt x="934" y="0"/>
                      <a:pt x="934" y="0"/>
                      <a:pt x="934" y="0"/>
                    </a:cubicBezTo>
                    <a:cubicBezTo>
                      <a:pt x="976" y="82"/>
                      <a:pt x="976" y="82"/>
                      <a:pt x="976" y="82"/>
                    </a:cubicBezTo>
                    <a:cubicBezTo>
                      <a:pt x="976" y="82"/>
                      <a:pt x="1278" y="426"/>
                      <a:pt x="1445" y="747"/>
                    </a:cubicBezTo>
                    <a:cubicBezTo>
                      <a:pt x="1612" y="1068"/>
                      <a:pt x="1390" y="1085"/>
                      <a:pt x="1390" y="1085"/>
                    </a:cubicBezTo>
                    <a:lnTo>
                      <a:pt x="1317" y="1299"/>
                    </a:lnTo>
                    <a:close/>
                  </a:path>
                </a:pathLst>
              </a:custGeom>
              <a:solidFill>
                <a:srgbClr val="ECC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9" name="Freeform 450"/>
              <p:cNvSpPr/>
              <p:nvPr/>
            </p:nvSpPr>
            <p:spPr bwMode="auto">
              <a:xfrm>
                <a:off x="2982" y="394"/>
                <a:ext cx="193" cy="188"/>
              </a:xfrm>
              <a:custGeom>
                <a:avLst/>
                <a:gdLst>
                  <a:gd name="T0" fmla="*/ 880 w 880"/>
                  <a:gd name="T1" fmla="*/ 570 h 854"/>
                  <a:gd name="T2" fmla="*/ 372 w 880"/>
                  <a:gd name="T3" fmla="*/ 827 h 854"/>
                  <a:gd name="T4" fmla="*/ 226 w 880"/>
                  <a:gd name="T5" fmla="*/ 780 h 854"/>
                  <a:gd name="T6" fmla="*/ 28 w 880"/>
                  <a:gd name="T7" fmla="*/ 400 h 854"/>
                  <a:gd name="T8" fmla="*/ 75 w 880"/>
                  <a:gd name="T9" fmla="*/ 256 h 854"/>
                  <a:gd name="T10" fmla="*/ 582 w 880"/>
                  <a:gd name="T11" fmla="*/ 0 h 854"/>
                  <a:gd name="T12" fmla="*/ 650 w 880"/>
                  <a:gd name="T13" fmla="*/ 129 h 854"/>
                  <a:gd name="T14" fmla="*/ 880 w 880"/>
                  <a:gd name="T15" fmla="*/ 57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0" h="854">
                    <a:moveTo>
                      <a:pt x="880" y="570"/>
                    </a:moveTo>
                    <a:cubicBezTo>
                      <a:pt x="372" y="827"/>
                      <a:pt x="372" y="827"/>
                      <a:pt x="372" y="827"/>
                    </a:cubicBezTo>
                    <a:cubicBezTo>
                      <a:pt x="319" y="854"/>
                      <a:pt x="253" y="833"/>
                      <a:pt x="226" y="780"/>
                    </a:cubicBezTo>
                    <a:cubicBezTo>
                      <a:pt x="28" y="400"/>
                      <a:pt x="28" y="400"/>
                      <a:pt x="28" y="400"/>
                    </a:cubicBezTo>
                    <a:cubicBezTo>
                      <a:pt x="0" y="348"/>
                      <a:pt x="21" y="283"/>
                      <a:pt x="75" y="256"/>
                    </a:cubicBezTo>
                    <a:cubicBezTo>
                      <a:pt x="582" y="0"/>
                      <a:pt x="582" y="0"/>
                      <a:pt x="582" y="0"/>
                    </a:cubicBezTo>
                    <a:cubicBezTo>
                      <a:pt x="650" y="129"/>
                      <a:pt x="650" y="129"/>
                      <a:pt x="650" y="129"/>
                    </a:cubicBezTo>
                    <a:lnTo>
                      <a:pt x="880" y="570"/>
                    </a:lnTo>
                    <a:close/>
                  </a:path>
                </a:pathLst>
              </a:custGeom>
              <a:solidFill>
                <a:srgbClr val="9626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0" name="Freeform 451"/>
              <p:cNvSpPr/>
              <p:nvPr/>
            </p:nvSpPr>
            <p:spPr bwMode="auto">
              <a:xfrm>
                <a:off x="3110" y="332"/>
                <a:ext cx="193" cy="187"/>
              </a:xfrm>
              <a:custGeom>
                <a:avLst/>
                <a:gdLst>
                  <a:gd name="T0" fmla="*/ 806 w 880"/>
                  <a:gd name="T1" fmla="*/ 598 h 854"/>
                  <a:gd name="T2" fmla="*/ 298 w 880"/>
                  <a:gd name="T3" fmla="*/ 854 h 854"/>
                  <a:gd name="T4" fmla="*/ 68 w 880"/>
                  <a:gd name="T5" fmla="*/ 413 h 854"/>
                  <a:gd name="T6" fmla="*/ 0 w 880"/>
                  <a:gd name="T7" fmla="*/ 284 h 854"/>
                  <a:gd name="T8" fmla="*/ 508 w 880"/>
                  <a:gd name="T9" fmla="*/ 27 h 854"/>
                  <a:gd name="T10" fmla="*/ 654 w 880"/>
                  <a:gd name="T11" fmla="*/ 73 h 854"/>
                  <a:gd name="T12" fmla="*/ 853 w 880"/>
                  <a:gd name="T13" fmla="*/ 453 h 854"/>
                  <a:gd name="T14" fmla="*/ 806 w 880"/>
                  <a:gd name="T15" fmla="*/ 598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0" h="854">
                    <a:moveTo>
                      <a:pt x="806" y="598"/>
                    </a:moveTo>
                    <a:cubicBezTo>
                      <a:pt x="298" y="854"/>
                      <a:pt x="298" y="854"/>
                      <a:pt x="298" y="854"/>
                    </a:cubicBezTo>
                    <a:cubicBezTo>
                      <a:pt x="68" y="413"/>
                      <a:pt x="68" y="413"/>
                      <a:pt x="68" y="413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508" y="27"/>
                      <a:pt x="508" y="27"/>
                      <a:pt x="508" y="27"/>
                    </a:cubicBezTo>
                    <a:cubicBezTo>
                      <a:pt x="561" y="0"/>
                      <a:pt x="627" y="21"/>
                      <a:pt x="654" y="73"/>
                    </a:cubicBezTo>
                    <a:cubicBezTo>
                      <a:pt x="853" y="453"/>
                      <a:pt x="853" y="453"/>
                      <a:pt x="853" y="453"/>
                    </a:cubicBezTo>
                    <a:cubicBezTo>
                      <a:pt x="880" y="506"/>
                      <a:pt x="859" y="571"/>
                      <a:pt x="806" y="598"/>
                    </a:cubicBezTo>
                    <a:close/>
                  </a:path>
                </a:pathLst>
              </a:custGeom>
              <a:solidFill>
                <a:srgbClr val="4514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1" name="Freeform 452"/>
              <p:cNvSpPr/>
              <p:nvPr/>
            </p:nvSpPr>
            <p:spPr bwMode="auto">
              <a:xfrm>
                <a:off x="3850" y="417"/>
                <a:ext cx="307" cy="578"/>
              </a:xfrm>
              <a:custGeom>
                <a:avLst/>
                <a:gdLst>
                  <a:gd name="T0" fmla="*/ 186 w 1399"/>
                  <a:gd name="T1" fmla="*/ 2588 h 2633"/>
                  <a:gd name="T2" fmla="*/ 422 w 1399"/>
                  <a:gd name="T3" fmla="*/ 2428 h 2633"/>
                  <a:gd name="T4" fmla="*/ 620 w 1399"/>
                  <a:gd name="T5" fmla="*/ 1693 h 2633"/>
                  <a:gd name="T6" fmla="*/ 817 w 1399"/>
                  <a:gd name="T7" fmla="*/ 1658 h 2633"/>
                  <a:gd name="T8" fmla="*/ 811 w 1399"/>
                  <a:gd name="T9" fmla="*/ 1742 h 2633"/>
                  <a:gd name="T10" fmla="*/ 811 w 1399"/>
                  <a:gd name="T11" fmla="*/ 2263 h 2633"/>
                  <a:gd name="T12" fmla="*/ 1244 w 1399"/>
                  <a:gd name="T13" fmla="*/ 1832 h 2633"/>
                  <a:gd name="T14" fmla="*/ 1288 w 1399"/>
                  <a:gd name="T15" fmla="*/ 1398 h 2633"/>
                  <a:gd name="T16" fmla="*/ 1299 w 1399"/>
                  <a:gd name="T17" fmla="*/ 868 h 2633"/>
                  <a:gd name="T18" fmla="*/ 1399 w 1399"/>
                  <a:gd name="T19" fmla="*/ 569 h 2633"/>
                  <a:gd name="T20" fmla="*/ 856 w 1399"/>
                  <a:gd name="T21" fmla="*/ 68 h 2633"/>
                  <a:gd name="T22" fmla="*/ 645 w 1399"/>
                  <a:gd name="T23" fmla="*/ 24 h 2633"/>
                  <a:gd name="T24" fmla="*/ 349 w 1399"/>
                  <a:gd name="T25" fmla="*/ 465 h 2633"/>
                  <a:gd name="T26" fmla="*/ 141 w 1399"/>
                  <a:gd name="T27" fmla="*/ 1407 h 2633"/>
                  <a:gd name="T28" fmla="*/ 73 w 1399"/>
                  <a:gd name="T29" fmla="*/ 2109 h 2633"/>
                  <a:gd name="T30" fmla="*/ 68 w 1399"/>
                  <a:gd name="T31" fmla="*/ 2143 h 2633"/>
                  <a:gd name="T32" fmla="*/ 186 w 1399"/>
                  <a:gd name="T33" fmla="*/ 2588 h 2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2633">
                    <a:moveTo>
                      <a:pt x="186" y="2588"/>
                    </a:moveTo>
                    <a:cubicBezTo>
                      <a:pt x="373" y="2633"/>
                      <a:pt x="422" y="2428"/>
                      <a:pt x="422" y="2428"/>
                    </a:cubicBezTo>
                    <a:cubicBezTo>
                      <a:pt x="620" y="1693"/>
                      <a:pt x="620" y="1693"/>
                      <a:pt x="620" y="1693"/>
                    </a:cubicBezTo>
                    <a:cubicBezTo>
                      <a:pt x="620" y="1693"/>
                      <a:pt x="730" y="1631"/>
                      <a:pt x="817" y="1658"/>
                    </a:cubicBezTo>
                    <a:cubicBezTo>
                      <a:pt x="833" y="1663"/>
                      <a:pt x="829" y="1695"/>
                      <a:pt x="811" y="1742"/>
                    </a:cubicBezTo>
                    <a:cubicBezTo>
                      <a:pt x="811" y="2263"/>
                      <a:pt x="811" y="2263"/>
                      <a:pt x="811" y="2263"/>
                    </a:cubicBezTo>
                    <a:cubicBezTo>
                      <a:pt x="976" y="2124"/>
                      <a:pt x="1209" y="1927"/>
                      <a:pt x="1244" y="1832"/>
                    </a:cubicBezTo>
                    <a:cubicBezTo>
                      <a:pt x="1272" y="1756"/>
                      <a:pt x="1282" y="1601"/>
                      <a:pt x="1288" y="1398"/>
                    </a:cubicBezTo>
                    <a:cubicBezTo>
                      <a:pt x="1292" y="1244"/>
                      <a:pt x="1294" y="1063"/>
                      <a:pt x="1299" y="868"/>
                    </a:cubicBezTo>
                    <a:cubicBezTo>
                      <a:pt x="1302" y="783"/>
                      <a:pt x="1339" y="680"/>
                      <a:pt x="1399" y="569"/>
                    </a:cubicBezTo>
                    <a:cubicBezTo>
                      <a:pt x="1273" y="452"/>
                      <a:pt x="1020" y="219"/>
                      <a:pt x="856" y="68"/>
                    </a:cubicBezTo>
                    <a:cubicBezTo>
                      <a:pt x="797" y="15"/>
                      <a:pt x="716" y="0"/>
                      <a:pt x="645" y="24"/>
                    </a:cubicBezTo>
                    <a:cubicBezTo>
                      <a:pt x="362" y="227"/>
                      <a:pt x="431" y="315"/>
                      <a:pt x="349" y="465"/>
                    </a:cubicBezTo>
                    <a:cubicBezTo>
                      <a:pt x="263" y="622"/>
                      <a:pt x="110" y="1020"/>
                      <a:pt x="141" y="1407"/>
                    </a:cubicBezTo>
                    <a:cubicBezTo>
                      <a:pt x="170" y="1783"/>
                      <a:pt x="137" y="1689"/>
                      <a:pt x="73" y="2109"/>
                    </a:cubicBezTo>
                    <a:cubicBezTo>
                      <a:pt x="71" y="2120"/>
                      <a:pt x="69" y="2131"/>
                      <a:pt x="68" y="2143"/>
                    </a:cubicBezTo>
                    <a:cubicBezTo>
                      <a:pt x="0" y="2601"/>
                      <a:pt x="186" y="2588"/>
                      <a:pt x="186" y="2588"/>
                    </a:cubicBezTo>
                    <a:close/>
                  </a:path>
                </a:pathLst>
              </a:custGeom>
              <a:solidFill>
                <a:srgbClr val="ECC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2" name="Freeform 453"/>
              <p:cNvSpPr/>
              <p:nvPr/>
            </p:nvSpPr>
            <p:spPr bwMode="auto">
              <a:xfrm>
                <a:off x="3986" y="289"/>
                <a:ext cx="184" cy="181"/>
              </a:xfrm>
              <a:custGeom>
                <a:avLst/>
                <a:gdLst>
                  <a:gd name="T0" fmla="*/ 432 w 842"/>
                  <a:gd name="T1" fmla="*/ 827 h 827"/>
                  <a:gd name="T2" fmla="*/ 43 w 842"/>
                  <a:gd name="T3" fmla="*/ 474 h 827"/>
                  <a:gd name="T4" fmla="*/ 38 w 842"/>
                  <a:gd name="T5" fmla="*/ 333 h 827"/>
                  <a:gd name="T6" fmla="*/ 311 w 842"/>
                  <a:gd name="T7" fmla="*/ 42 h 827"/>
                  <a:gd name="T8" fmla="*/ 454 w 842"/>
                  <a:gd name="T9" fmla="*/ 37 h 827"/>
                  <a:gd name="T10" fmla="*/ 842 w 842"/>
                  <a:gd name="T11" fmla="*/ 391 h 827"/>
                  <a:gd name="T12" fmla="*/ 749 w 842"/>
                  <a:gd name="T13" fmla="*/ 490 h 827"/>
                  <a:gd name="T14" fmla="*/ 432 w 842"/>
                  <a:gd name="T15" fmla="*/ 82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2" h="827">
                    <a:moveTo>
                      <a:pt x="432" y="827"/>
                    </a:moveTo>
                    <a:cubicBezTo>
                      <a:pt x="43" y="474"/>
                      <a:pt x="43" y="474"/>
                      <a:pt x="43" y="474"/>
                    </a:cubicBezTo>
                    <a:cubicBezTo>
                      <a:pt x="3" y="436"/>
                      <a:pt x="0" y="374"/>
                      <a:pt x="38" y="333"/>
                    </a:cubicBezTo>
                    <a:cubicBezTo>
                      <a:pt x="311" y="42"/>
                      <a:pt x="311" y="42"/>
                      <a:pt x="311" y="42"/>
                    </a:cubicBezTo>
                    <a:cubicBezTo>
                      <a:pt x="349" y="2"/>
                      <a:pt x="413" y="0"/>
                      <a:pt x="454" y="37"/>
                    </a:cubicBezTo>
                    <a:cubicBezTo>
                      <a:pt x="842" y="391"/>
                      <a:pt x="842" y="391"/>
                      <a:pt x="842" y="391"/>
                    </a:cubicBezTo>
                    <a:cubicBezTo>
                      <a:pt x="749" y="490"/>
                      <a:pt x="749" y="490"/>
                      <a:pt x="749" y="490"/>
                    </a:cubicBezTo>
                    <a:lnTo>
                      <a:pt x="432" y="827"/>
                    </a:lnTo>
                    <a:close/>
                  </a:path>
                </a:pathLst>
              </a:custGeom>
              <a:solidFill>
                <a:srgbClr val="4514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3" name="Freeform 454"/>
              <p:cNvSpPr/>
              <p:nvPr/>
            </p:nvSpPr>
            <p:spPr bwMode="auto">
              <a:xfrm>
                <a:off x="4080" y="375"/>
                <a:ext cx="185" cy="181"/>
              </a:xfrm>
              <a:custGeom>
                <a:avLst/>
                <a:gdLst>
                  <a:gd name="T0" fmla="*/ 388 w 842"/>
                  <a:gd name="T1" fmla="*/ 790 h 827"/>
                  <a:gd name="T2" fmla="*/ 0 w 842"/>
                  <a:gd name="T3" fmla="*/ 436 h 827"/>
                  <a:gd name="T4" fmla="*/ 317 w 842"/>
                  <a:gd name="T5" fmla="*/ 99 h 827"/>
                  <a:gd name="T6" fmla="*/ 410 w 842"/>
                  <a:gd name="T7" fmla="*/ 0 h 827"/>
                  <a:gd name="T8" fmla="*/ 799 w 842"/>
                  <a:gd name="T9" fmla="*/ 353 h 827"/>
                  <a:gd name="T10" fmla="*/ 804 w 842"/>
                  <a:gd name="T11" fmla="*/ 493 h 827"/>
                  <a:gd name="T12" fmla="*/ 531 w 842"/>
                  <a:gd name="T13" fmla="*/ 784 h 827"/>
                  <a:gd name="T14" fmla="*/ 388 w 842"/>
                  <a:gd name="T15" fmla="*/ 79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2" h="827">
                    <a:moveTo>
                      <a:pt x="388" y="790"/>
                    </a:moveTo>
                    <a:cubicBezTo>
                      <a:pt x="0" y="436"/>
                      <a:pt x="0" y="436"/>
                      <a:pt x="0" y="436"/>
                    </a:cubicBezTo>
                    <a:cubicBezTo>
                      <a:pt x="317" y="99"/>
                      <a:pt x="317" y="99"/>
                      <a:pt x="317" y="99"/>
                    </a:cubicBezTo>
                    <a:cubicBezTo>
                      <a:pt x="410" y="0"/>
                      <a:pt x="410" y="0"/>
                      <a:pt x="410" y="0"/>
                    </a:cubicBezTo>
                    <a:cubicBezTo>
                      <a:pt x="799" y="353"/>
                      <a:pt x="799" y="353"/>
                      <a:pt x="799" y="353"/>
                    </a:cubicBezTo>
                    <a:cubicBezTo>
                      <a:pt x="839" y="390"/>
                      <a:pt x="842" y="453"/>
                      <a:pt x="804" y="493"/>
                    </a:cubicBezTo>
                    <a:cubicBezTo>
                      <a:pt x="531" y="784"/>
                      <a:pt x="531" y="784"/>
                      <a:pt x="531" y="784"/>
                    </a:cubicBezTo>
                    <a:cubicBezTo>
                      <a:pt x="493" y="825"/>
                      <a:pt x="429" y="827"/>
                      <a:pt x="388" y="790"/>
                    </a:cubicBezTo>
                    <a:close/>
                  </a:path>
                </a:pathLst>
              </a:custGeom>
              <a:solidFill>
                <a:srgbClr val="9626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4" name="Freeform 455"/>
              <p:cNvSpPr/>
              <p:nvPr/>
            </p:nvSpPr>
            <p:spPr bwMode="auto">
              <a:xfrm>
                <a:off x="3055" y="244"/>
                <a:ext cx="241" cy="231"/>
              </a:xfrm>
              <a:custGeom>
                <a:avLst/>
                <a:gdLst>
                  <a:gd name="T0" fmla="*/ 432 w 1098"/>
                  <a:gd name="T1" fmla="*/ 1052 h 1052"/>
                  <a:gd name="T2" fmla="*/ 1019 w 1098"/>
                  <a:gd name="T3" fmla="*/ 755 h 1052"/>
                  <a:gd name="T4" fmla="*/ 1080 w 1098"/>
                  <a:gd name="T5" fmla="*/ 644 h 1052"/>
                  <a:gd name="T6" fmla="*/ 744 w 1098"/>
                  <a:gd name="T7" fmla="*/ 0 h 1052"/>
                  <a:gd name="T8" fmla="*/ 0 w 1098"/>
                  <a:gd name="T9" fmla="*/ 224 h 1052"/>
                  <a:gd name="T10" fmla="*/ 432 w 1098"/>
                  <a:gd name="T11" fmla="*/ 1052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8" h="1052">
                    <a:moveTo>
                      <a:pt x="432" y="1052"/>
                    </a:moveTo>
                    <a:cubicBezTo>
                      <a:pt x="1019" y="755"/>
                      <a:pt x="1019" y="755"/>
                      <a:pt x="1019" y="755"/>
                    </a:cubicBezTo>
                    <a:cubicBezTo>
                      <a:pt x="1071" y="729"/>
                      <a:pt x="1098" y="679"/>
                      <a:pt x="1080" y="644"/>
                    </a:cubicBezTo>
                    <a:cubicBezTo>
                      <a:pt x="744" y="0"/>
                      <a:pt x="744" y="0"/>
                      <a:pt x="744" y="0"/>
                    </a:cubicBezTo>
                    <a:cubicBezTo>
                      <a:pt x="492" y="64"/>
                      <a:pt x="244" y="139"/>
                      <a:pt x="0" y="224"/>
                    </a:cubicBezTo>
                    <a:lnTo>
                      <a:pt x="432" y="1052"/>
                    </a:lnTo>
                    <a:close/>
                  </a:path>
                </a:pathLst>
              </a:custGeom>
              <a:solidFill>
                <a:srgbClr val="DB69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5" name="Freeform 456"/>
              <p:cNvSpPr/>
              <p:nvPr/>
            </p:nvSpPr>
            <p:spPr bwMode="auto">
              <a:xfrm>
                <a:off x="2899" y="293"/>
                <a:ext cx="251" cy="253"/>
              </a:xfrm>
              <a:custGeom>
                <a:avLst/>
                <a:gdLst>
                  <a:gd name="T0" fmla="*/ 559 w 1146"/>
                  <a:gd name="T1" fmla="*/ 1125 h 1151"/>
                  <a:gd name="T2" fmla="*/ 1146 w 1146"/>
                  <a:gd name="T3" fmla="*/ 828 h 1151"/>
                  <a:gd name="T4" fmla="*/ 714 w 1146"/>
                  <a:gd name="T5" fmla="*/ 0 h 1151"/>
                  <a:gd name="T6" fmla="*/ 0 w 1146"/>
                  <a:gd name="T7" fmla="*/ 280 h 1151"/>
                  <a:gd name="T8" fmla="*/ 432 w 1146"/>
                  <a:gd name="T9" fmla="*/ 1108 h 1151"/>
                  <a:gd name="T10" fmla="*/ 559 w 1146"/>
                  <a:gd name="T11" fmla="*/ 1125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46" h="1151">
                    <a:moveTo>
                      <a:pt x="559" y="1125"/>
                    </a:moveTo>
                    <a:cubicBezTo>
                      <a:pt x="1146" y="828"/>
                      <a:pt x="1146" y="828"/>
                      <a:pt x="1146" y="828"/>
                    </a:cubicBezTo>
                    <a:cubicBezTo>
                      <a:pt x="714" y="0"/>
                      <a:pt x="714" y="0"/>
                      <a:pt x="714" y="0"/>
                    </a:cubicBezTo>
                    <a:cubicBezTo>
                      <a:pt x="472" y="84"/>
                      <a:pt x="233" y="177"/>
                      <a:pt x="0" y="280"/>
                    </a:cubicBezTo>
                    <a:cubicBezTo>
                      <a:pt x="432" y="1108"/>
                      <a:pt x="432" y="1108"/>
                      <a:pt x="432" y="1108"/>
                    </a:cubicBezTo>
                    <a:cubicBezTo>
                      <a:pt x="450" y="1144"/>
                      <a:pt x="507" y="1151"/>
                      <a:pt x="559" y="1125"/>
                    </a:cubicBezTo>
                    <a:close/>
                  </a:path>
                </a:pathLst>
              </a:custGeom>
              <a:solidFill>
                <a:srgbClr val="F3A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6" name="Freeform 457"/>
              <p:cNvSpPr/>
              <p:nvPr/>
            </p:nvSpPr>
            <p:spPr bwMode="auto">
              <a:xfrm>
                <a:off x="4002" y="213"/>
                <a:ext cx="282" cy="222"/>
              </a:xfrm>
              <a:custGeom>
                <a:avLst/>
                <a:gdLst>
                  <a:gd name="T0" fmla="*/ 52 w 1286"/>
                  <a:gd name="T1" fmla="*/ 599 h 1008"/>
                  <a:gd name="T2" fmla="*/ 501 w 1286"/>
                  <a:gd name="T3" fmla="*/ 1008 h 1008"/>
                  <a:gd name="T4" fmla="*/ 1286 w 1286"/>
                  <a:gd name="T5" fmla="*/ 182 h 1008"/>
                  <a:gd name="T6" fmla="*/ 495 w 1286"/>
                  <a:gd name="T7" fmla="*/ 0 h 1008"/>
                  <a:gd name="T8" fmla="*/ 26 w 1286"/>
                  <a:gd name="T9" fmla="*/ 485 h 1008"/>
                  <a:gd name="T10" fmla="*/ 52 w 1286"/>
                  <a:gd name="T11" fmla="*/ 599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6" h="1008">
                    <a:moveTo>
                      <a:pt x="52" y="599"/>
                    </a:moveTo>
                    <a:cubicBezTo>
                      <a:pt x="501" y="1008"/>
                      <a:pt x="501" y="1008"/>
                      <a:pt x="501" y="1008"/>
                    </a:cubicBezTo>
                    <a:cubicBezTo>
                      <a:pt x="1286" y="182"/>
                      <a:pt x="1286" y="182"/>
                      <a:pt x="1286" y="182"/>
                    </a:cubicBezTo>
                    <a:cubicBezTo>
                      <a:pt x="1027" y="110"/>
                      <a:pt x="763" y="50"/>
                      <a:pt x="495" y="0"/>
                    </a:cubicBezTo>
                    <a:cubicBezTo>
                      <a:pt x="26" y="485"/>
                      <a:pt x="26" y="485"/>
                      <a:pt x="26" y="485"/>
                    </a:cubicBezTo>
                    <a:cubicBezTo>
                      <a:pt x="0" y="512"/>
                      <a:pt x="12" y="563"/>
                      <a:pt x="52" y="599"/>
                    </a:cubicBezTo>
                    <a:close/>
                  </a:path>
                </a:pathLst>
              </a:custGeom>
              <a:solidFill>
                <a:srgbClr val="DB69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7" name="Freeform 458"/>
              <p:cNvSpPr/>
              <p:nvPr/>
            </p:nvSpPr>
            <p:spPr bwMode="auto">
              <a:xfrm>
                <a:off x="4112" y="253"/>
                <a:ext cx="335" cy="281"/>
              </a:xfrm>
              <a:custGeom>
                <a:avLst/>
                <a:gdLst>
                  <a:gd name="T0" fmla="*/ 449 w 1528"/>
                  <a:gd name="T1" fmla="*/ 1235 h 1279"/>
                  <a:gd name="T2" fmla="*/ 567 w 1528"/>
                  <a:gd name="T3" fmla="*/ 1252 h 1279"/>
                  <a:gd name="T4" fmla="*/ 1528 w 1528"/>
                  <a:gd name="T5" fmla="*/ 238 h 1279"/>
                  <a:gd name="T6" fmla="*/ 785 w 1528"/>
                  <a:gd name="T7" fmla="*/ 0 h 1279"/>
                  <a:gd name="T8" fmla="*/ 0 w 1528"/>
                  <a:gd name="T9" fmla="*/ 826 h 1279"/>
                  <a:gd name="T10" fmla="*/ 449 w 1528"/>
                  <a:gd name="T11" fmla="*/ 1235 h 1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8" h="1279">
                    <a:moveTo>
                      <a:pt x="449" y="1235"/>
                    </a:moveTo>
                    <a:cubicBezTo>
                      <a:pt x="489" y="1271"/>
                      <a:pt x="542" y="1279"/>
                      <a:pt x="567" y="1252"/>
                    </a:cubicBezTo>
                    <a:cubicBezTo>
                      <a:pt x="1528" y="238"/>
                      <a:pt x="1528" y="238"/>
                      <a:pt x="1528" y="238"/>
                    </a:cubicBezTo>
                    <a:cubicBezTo>
                      <a:pt x="1285" y="149"/>
                      <a:pt x="1037" y="69"/>
                      <a:pt x="785" y="0"/>
                    </a:cubicBezTo>
                    <a:cubicBezTo>
                      <a:pt x="0" y="826"/>
                      <a:pt x="0" y="826"/>
                      <a:pt x="0" y="826"/>
                    </a:cubicBezTo>
                    <a:lnTo>
                      <a:pt x="449" y="1235"/>
                    </a:lnTo>
                    <a:close/>
                  </a:path>
                </a:pathLst>
              </a:custGeom>
              <a:solidFill>
                <a:srgbClr val="F3A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8" name="Freeform 459"/>
              <p:cNvSpPr/>
              <p:nvPr/>
            </p:nvSpPr>
            <p:spPr bwMode="auto">
              <a:xfrm>
                <a:off x="4112" y="253"/>
                <a:ext cx="172" cy="182"/>
              </a:xfrm>
              <a:custGeom>
                <a:avLst/>
                <a:gdLst>
                  <a:gd name="T0" fmla="*/ 0 w 785"/>
                  <a:gd name="T1" fmla="*/ 826 h 826"/>
                  <a:gd name="T2" fmla="*/ 785 w 785"/>
                  <a:gd name="T3" fmla="*/ 0 h 826"/>
                  <a:gd name="T4" fmla="*/ 785 w 785"/>
                  <a:gd name="T5" fmla="*/ 0 h 826"/>
                  <a:gd name="T6" fmla="*/ 0 w 785"/>
                  <a:gd name="T7" fmla="*/ 826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5" h="826">
                    <a:moveTo>
                      <a:pt x="0" y="826"/>
                    </a:moveTo>
                    <a:cubicBezTo>
                      <a:pt x="785" y="0"/>
                      <a:pt x="785" y="0"/>
                      <a:pt x="785" y="0"/>
                    </a:cubicBezTo>
                    <a:cubicBezTo>
                      <a:pt x="785" y="0"/>
                      <a:pt x="785" y="0"/>
                      <a:pt x="785" y="0"/>
                    </a:cubicBezTo>
                    <a:lnTo>
                      <a:pt x="0" y="826"/>
                    </a:lnTo>
                    <a:close/>
                  </a:path>
                </a:pathLst>
              </a:custGeom>
              <a:solidFill>
                <a:srgbClr val="E44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9" name="Freeform 460"/>
              <p:cNvSpPr>
                <a:spLocks noEditPoints="1"/>
              </p:cNvSpPr>
              <p:nvPr/>
            </p:nvSpPr>
            <p:spPr bwMode="auto">
              <a:xfrm>
                <a:off x="3548" y="807"/>
                <a:ext cx="50" cy="49"/>
              </a:xfrm>
              <a:custGeom>
                <a:avLst/>
                <a:gdLst>
                  <a:gd name="T0" fmla="*/ 0 w 50"/>
                  <a:gd name="T1" fmla="*/ 5 h 49"/>
                  <a:gd name="T2" fmla="*/ 44 w 50"/>
                  <a:gd name="T3" fmla="*/ 0 h 49"/>
                  <a:gd name="T4" fmla="*/ 50 w 50"/>
                  <a:gd name="T5" fmla="*/ 43 h 49"/>
                  <a:gd name="T6" fmla="*/ 6 w 50"/>
                  <a:gd name="T7" fmla="*/ 49 h 49"/>
                  <a:gd name="T8" fmla="*/ 0 w 50"/>
                  <a:gd name="T9" fmla="*/ 5 h 49"/>
                  <a:gd name="T10" fmla="*/ 40 w 50"/>
                  <a:gd name="T11" fmla="*/ 6 h 49"/>
                  <a:gd name="T12" fmla="*/ 6 w 50"/>
                  <a:gd name="T13" fmla="*/ 10 h 49"/>
                  <a:gd name="T14" fmla="*/ 10 w 50"/>
                  <a:gd name="T15" fmla="*/ 43 h 49"/>
                  <a:gd name="T16" fmla="*/ 44 w 50"/>
                  <a:gd name="T17" fmla="*/ 39 h 49"/>
                  <a:gd name="T18" fmla="*/ 40 w 50"/>
                  <a:gd name="T1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9">
                    <a:moveTo>
                      <a:pt x="0" y="5"/>
                    </a:moveTo>
                    <a:lnTo>
                      <a:pt x="44" y="0"/>
                    </a:lnTo>
                    <a:lnTo>
                      <a:pt x="50" y="43"/>
                    </a:lnTo>
                    <a:lnTo>
                      <a:pt x="6" y="49"/>
                    </a:lnTo>
                    <a:lnTo>
                      <a:pt x="0" y="5"/>
                    </a:lnTo>
                    <a:close/>
                    <a:moveTo>
                      <a:pt x="40" y="6"/>
                    </a:moveTo>
                    <a:lnTo>
                      <a:pt x="6" y="10"/>
                    </a:lnTo>
                    <a:lnTo>
                      <a:pt x="10" y="43"/>
                    </a:lnTo>
                    <a:lnTo>
                      <a:pt x="44" y="39"/>
                    </a:lnTo>
                    <a:lnTo>
                      <a:pt x="40" y="6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0" name="Freeform 461"/>
              <p:cNvSpPr/>
              <p:nvPr/>
            </p:nvSpPr>
            <p:spPr bwMode="auto">
              <a:xfrm>
                <a:off x="3551" y="822"/>
                <a:ext cx="33" cy="31"/>
              </a:xfrm>
              <a:custGeom>
                <a:avLst/>
                <a:gdLst>
                  <a:gd name="T0" fmla="*/ 22 w 33"/>
                  <a:gd name="T1" fmla="*/ 0 h 31"/>
                  <a:gd name="T2" fmla="*/ 33 w 33"/>
                  <a:gd name="T3" fmla="*/ 9 h 31"/>
                  <a:gd name="T4" fmla="*/ 30 w 33"/>
                  <a:gd name="T5" fmla="*/ 13 h 31"/>
                  <a:gd name="T6" fmla="*/ 23 w 33"/>
                  <a:gd name="T7" fmla="*/ 6 h 31"/>
                  <a:gd name="T8" fmla="*/ 4 w 33"/>
                  <a:gd name="T9" fmla="*/ 31 h 31"/>
                  <a:gd name="T10" fmla="*/ 0 w 33"/>
                  <a:gd name="T11" fmla="*/ 28 h 31"/>
                  <a:gd name="T12" fmla="*/ 22 w 33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1">
                    <a:moveTo>
                      <a:pt x="22" y="0"/>
                    </a:moveTo>
                    <a:lnTo>
                      <a:pt x="33" y="9"/>
                    </a:lnTo>
                    <a:lnTo>
                      <a:pt x="30" y="13"/>
                    </a:lnTo>
                    <a:lnTo>
                      <a:pt x="23" y="6"/>
                    </a:lnTo>
                    <a:lnTo>
                      <a:pt x="4" y="31"/>
                    </a:lnTo>
                    <a:lnTo>
                      <a:pt x="0" y="2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AC9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1" name="Freeform 462"/>
              <p:cNvSpPr/>
              <p:nvPr/>
            </p:nvSpPr>
            <p:spPr bwMode="auto">
              <a:xfrm>
                <a:off x="3036" y="678"/>
                <a:ext cx="80" cy="78"/>
              </a:xfrm>
              <a:custGeom>
                <a:avLst/>
                <a:gdLst>
                  <a:gd name="T0" fmla="*/ 263 w 362"/>
                  <a:gd name="T1" fmla="*/ 37 h 357"/>
                  <a:gd name="T2" fmla="*/ 346 w 362"/>
                  <a:gd name="T3" fmla="*/ 178 h 357"/>
                  <a:gd name="T4" fmla="*/ 324 w 362"/>
                  <a:gd name="T5" fmla="*/ 259 h 357"/>
                  <a:gd name="T6" fmla="*/ 182 w 362"/>
                  <a:gd name="T7" fmla="*/ 341 h 357"/>
                  <a:gd name="T8" fmla="*/ 99 w 362"/>
                  <a:gd name="T9" fmla="*/ 319 h 357"/>
                  <a:gd name="T10" fmla="*/ 16 w 362"/>
                  <a:gd name="T11" fmla="*/ 179 h 357"/>
                  <a:gd name="T12" fmla="*/ 38 w 362"/>
                  <a:gd name="T13" fmla="*/ 98 h 357"/>
                  <a:gd name="T14" fmla="*/ 181 w 362"/>
                  <a:gd name="T15" fmla="*/ 16 h 357"/>
                  <a:gd name="T16" fmla="*/ 263 w 362"/>
                  <a:gd name="T17" fmla="*/ 3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357">
                    <a:moveTo>
                      <a:pt x="263" y="37"/>
                    </a:moveTo>
                    <a:cubicBezTo>
                      <a:pt x="325" y="54"/>
                      <a:pt x="362" y="116"/>
                      <a:pt x="346" y="178"/>
                    </a:cubicBezTo>
                    <a:cubicBezTo>
                      <a:pt x="324" y="259"/>
                      <a:pt x="324" y="259"/>
                      <a:pt x="324" y="259"/>
                    </a:cubicBezTo>
                    <a:cubicBezTo>
                      <a:pt x="308" y="320"/>
                      <a:pt x="244" y="357"/>
                      <a:pt x="182" y="341"/>
                    </a:cubicBezTo>
                    <a:cubicBezTo>
                      <a:pt x="99" y="319"/>
                      <a:pt x="99" y="319"/>
                      <a:pt x="99" y="319"/>
                    </a:cubicBezTo>
                    <a:cubicBezTo>
                      <a:pt x="37" y="303"/>
                      <a:pt x="0" y="240"/>
                      <a:pt x="16" y="179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54" y="36"/>
                      <a:pt x="118" y="0"/>
                      <a:pt x="181" y="16"/>
                    </a:cubicBezTo>
                    <a:lnTo>
                      <a:pt x="263" y="37"/>
                    </a:lnTo>
                    <a:close/>
                  </a:path>
                </a:pathLst>
              </a:custGeom>
              <a:solidFill>
                <a:srgbClr val="6091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2" name="Freeform 463"/>
              <p:cNvSpPr/>
              <p:nvPr/>
            </p:nvSpPr>
            <p:spPr bwMode="auto">
              <a:xfrm>
                <a:off x="3539" y="829"/>
                <a:ext cx="25" cy="19"/>
              </a:xfrm>
              <a:custGeom>
                <a:avLst/>
                <a:gdLst>
                  <a:gd name="T0" fmla="*/ 25 w 25"/>
                  <a:gd name="T1" fmla="*/ 15 h 19"/>
                  <a:gd name="T2" fmla="*/ 5 w 25"/>
                  <a:gd name="T3" fmla="*/ 0 h 19"/>
                  <a:gd name="T4" fmla="*/ 0 w 25"/>
                  <a:gd name="T5" fmla="*/ 19 h 19"/>
                  <a:gd name="T6" fmla="*/ 25 w 25"/>
                  <a:gd name="T7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9">
                    <a:moveTo>
                      <a:pt x="25" y="15"/>
                    </a:moveTo>
                    <a:lnTo>
                      <a:pt x="5" y="0"/>
                    </a:lnTo>
                    <a:lnTo>
                      <a:pt x="0" y="19"/>
                    </a:lnTo>
                    <a:lnTo>
                      <a:pt x="25" y="15"/>
                    </a:lnTo>
                    <a:close/>
                  </a:path>
                </a:pathLst>
              </a:custGeom>
              <a:solidFill>
                <a:srgbClr val="312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3" name="Freeform 464"/>
              <p:cNvSpPr/>
              <p:nvPr/>
            </p:nvSpPr>
            <p:spPr bwMode="auto">
              <a:xfrm>
                <a:off x="3107" y="691"/>
                <a:ext cx="386" cy="131"/>
              </a:xfrm>
              <a:custGeom>
                <a:avLst/>
                <a:gdLst>
                  <a:gd name="T0" fmla="*/ 0 w 1762"/>
                  <a:gd name="T1" fmla="*/ 156 h 601"/>
                  <a:gd name="T2" fmla="*/ 1709 w 1762"/>
                  <a:gd name="T3" fmla="*/ 601 h 601"/>
                  <a:gd name="T4" fmla="*/ 1656 w 1762"/>
                  <a:gd name="T5" fmla="*/ 508 h 601"/>
                  <a:gd name="T6" fmla="*/ 1761 w 1762"/>
                  <a:gd name="T7" fmla="*/ 451 h 601"/>
                  <a:gd name="T8" fmla="*/ 1762 w 1762"/>
                  <a:gd name="T9" fmla="*/ 448 h 601"/>
                  <a:gd name="T10" fmla="*/ 41 w 1762"/>
                  <a:gd name="T11" fmla="*/ 0 h 601"/>
                  <a:gd name="T12" fmla="*/ 0 w 1762"/>
                  <a:gd name="T13" fmla="*/ 156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62" h="601">
                    <a:moveTo>
                      <a:pt x="0" y="156"/>
                    </a:moveTo>
                    <a:cubicBezTo>
                      <a:pt x="1709" y="601"/>
                      <a:pt x="1709" y="601"/>
                      <a:pt x="1709" y="601"/>
                    </a:cubicBezTo>
                    <a:cubicBezTo>
                      <a:pt x="1675" y="580"/>
                      <a:pt x="1647" y="543"/>
                      <a:pt x="1656" y="508"/>
                    </a:cubicBezTo>
                    <a:cubicBezTo>
                      <a:pt x="1667" y="467"/>
                      <a:pt x="1713" y="444"/>
                      <a:pt x="1761" y="451"/>
                    </a:cubicBezTo>
                    <a:cubicBezTo>
                      <a:pt x="1762" y="448"/>
                      <a:pt x="1762" y="448"/>
                      <a:pt x="1762" y="448"/>
                    </a:cubicBezTo>
                    <a:cubicBezTo>
                      <a:pt x="41" y="0"/>
                      <a:pt x="41" y="0"/>
                      <a:pt x="41" y="0"/>
                    </a:cubicBez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D75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4" name="Freeform 465"/>
              <p:cNvSpPr/>
              <p:nvPr/>
            </p:nvSpPr>
            <p:spPr bwMode="auto">
              <a:xfrm>
                <a:off x="3097" y="725"/>
                <a:ext cx="385" cy="133"/>
              </a:xfrm>
              <a:custGeom>
                <a:avLst/>
                <a:gdLst>
                  <a:gd name="T0" fmla="*/ 0 w 1755"/>
                  <a:gd name="T1" fmla="*/ 159 h 606"/>
                  <a:gd name="T2" fmla="*/ 1720 w 1755"/>
                  <a:gd name="T3" fmla="*/ 606 h 606"/>
                  <a:gd name="T4" fmla="*/ 1721 w 1755"/>
                  <a:gd name="T5" fmla="*/ 605 h 606"/>
                  <a:gd name="T6" fmla="*/ 1655 w 1755"/>
                  <a:gd name="T7" fmla="*/ 503 h 606"/>
                  <a:gd name="T8" fmla="*/ 1755 w 1755"/>
                  <a:gd name="T9" fmla="*/ 447 h 606"/>
                  <a:gd name="T10" fmla="*/ 1752 w 1755"/>
                  <a:gd name="T11" fmla="*/ 445 h 606"/>
                  <a:gd name="T12" fmla="*/ 43 w 1755"/>
                  <a:gd name="T13" fmla="*/ 0 h 606"/>
                  <a:gd name="T14" fmla="*/ 0 w 1755"/>
                  <a:gd name="T15" fmla="*/ 159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5" h="606">
                    <a:moveTo>
                      <a:pt x="0" y="159"/>
                    </a:moveTo>
                    <a:cubicBezTo>
                      <a:pt x="1720" y="606"/>
                      <a:pt x="1720" y="606"/>
                      <a:pt x="1720" y="606"/>
                    </a:cubicBezTo>
                    <a:cubicBezTo>
                      <a:pt x="1721" y="605"/>
                      <a:pt x="1721" y="605"/>
                      <a:pt x="1721" y="605"/>
                    </a:cubicBezTo>
                    <a:cubicBezTo>
                      <a:pt x="1673" y="589"/>
                      <a:pt x="1643" y="546"/>
                      <a:pt x="1655" y="503"/>
                    </a:cubicBezTo>
                    <a:cubicBezTo>
                      <a:pt x="1665" y="466"/>
                      <a:pt x="1713" y="446"/>
                      <a:pt x="1755" y="447"/>
                    </a:cubicBezTo>
                    <a:cubicBezTo>
                      <a:pt x="1754" y="446"/>
                      <a:pt x="1753" y="445"/>
                      <a:pt x="1752" y="445"/>
                    </a:cubicBezTo>
                    <a:cubicBezTo>
                      <a:pt x="43" y="0"/>
                      <a:pt x="43" y="0"/>
                      <a:pt x="43" y="0"/>
                    </a:cubicBez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EA71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5" name="Freeform 466"/>
              <p:cNvSpPr/>
              <p:nvPr/>
            </p:nvSpPr>
            <p:spPr bwMode="auto">
              <a:xfrm>
                <a:off x="3457" y="787"/>
                <a:ext cx="87" cy="71"/>
              </a:xfrm>
              <a:custGeom>
                <a:avLst/>
                <a:gdLst>
                  <a:gd name="T0" fmla="*/ 77 w 395"/>
                  <a:gd name="T1" fmla="*/ 321 h 323"/>
                  <a:gd name="T2" fmla="*/ 76 w 395"/>
                  <a:gd name="T3" fmla="*/ 323 h 323"/>
                  <a:gd name="T4" fmla="*/ 371 w 395"/>
                  <a:gd name="T5" fmla="*/ 276 h 323"/>
                  <a:gd name="T6" fmla="*/ 395 w 395"/>
                  <a:gd name="T7" fmla="*/ 189 h 323"/>
                  <a:gd name="T8" fmla="*/ 162 w 395"/>
                  <a:gd name="T9" fmla="*/ 8 h 323"/>
                  <a:gd name="T10" fmla="*/ 162 w 395"/>
                  <a:gd name="T11" fmla="*/ 7 h 323"/>
                  <a:gd name="T12" fmla="*/ 161 w 395"/>
                  <a:gd name="T13" fmla="*/ 7 h 323"/>
                  <a:gd name="T14" fmla="*/ 161 w 395"/>
                  <a:gd name="T15" fmla="*/ 7 h 323"/>
                  <a:gd name="T16" fmla="*/ 161 w 395"/>
                  <a:gd name="T17" fmla="*/ 7 h 323"/>
                  <a:gd name="T18" fmla="*/ 56 w 395"/>
                  <a:gd name="T19" fmla="*/ 65 h 323"/>
                  <a:gd name="T20" fmla="*/ 103 w 395"/>
                  <a:gd name="T21" fmla="*/ 159 h 323"/>
                  <a:gd name="T22" fmla="*/ 11 w 395"/>
                  <a:gd name="T23" fmla="*/ 218 h 323"/>
                  <a:gd name="T24" fmla="*/ 77 w 395"/>
                  <a:gd name="T25" fmla="*/ 321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5" h="323">
                    <a:moveTo>
                      <a:pt x="77" y="321"/>
                    </a:moveTo>
                    <a:cubicBezTo>
                      <a:pt x="76" y="323"/>
                      <a:pt x="76" y="323"/>
                      <a:pt x="76" y="323"/>
                    </a:cubicBezTo>
                    <a:cubicBezTo>
                      <a:pt x="371" y="276"/>
                      <a:pt x="371" y="276"/>
                      <a:pt x="371" y="276"/>
                    </a:cubicBezTo>
                    <a:cubicBezTo>
                      <a:pt x="395" y="189"/>
                      <a:pt x="395" y="189"/>
                      <a:pt x="395" y="189"/>
                    </a:cubicBezTo>
                    <a:cubicBezTo>
                      <a:pt x="162" y="8"/>
                      <a:pt x="162" y="8"/>
                      <a:pt x="162" y="8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62" y="7"/>
                      <a:pt x="161" y="7"/>
                      <a:pt x="161" y="7"/>
                    </a:cubicBezTo>
                    <a:cubicBezTo>
                      <a:pt x="161" y="7"/>
                      <a:pt x="161" y="7"/>
                      <a:pt x="161" y="7"/>
                    </a:cubicBezTo>
                    <a:cubicBezTo>
                      <a:pt x="161" y="7"/>
                      <a:pt x="161" y="7"/>
                      <a:pt x="161" y="7"/>
                    </a:cubicBezTo>
                    <a:cubicBezTo>
                      <a:pt x="113" y="0"/>
                      <a:pt x="67" y="24"/>
                      <a:pt x="56" y="65"/>
                    </a:cubicBezTo>
                    <a:cubicBezTo>
                      <a:pt x="46" y="101"/>
                      <a:pt x="67" y="138"/>
                      <a:pt x="103" y="159"/>
                    </a:cubicBezTo>
                    <a:cubicBezTo>
                      <a:pt x="60" y="158"/>
                      <a:pt x="21" y="180"/>
                      <a:pt x="11" y="218"/>
                    </a:cubicBezTo>
                    <a:cubicBezTo>
                      <a:pt x="0" y="260"/>
                      <a:pt x="29" y="304"/>
                      <a:pt x="77" y="321"/>
                    </a:cubicBezTo>
                    <a:close/>
                  </a:path>
                </a:pathLst>
              </a:custGeom>
              <a:solidFill>
                <a:srgbClr val="ED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6" name="Freeform 467"/>
              <p:cNvSpPr/>
              <p:nvPr/>
            </p:nvSpPr>
            <p:spPr bwMode="auto">
              <a:xfrm>
                <a:off x="3079" y="686"/>
                <a:ext cx="37" cy="73"/>
              </a:xfrm>
              <a:custGeom>
                <a:avLst/>
                <a:gdLst>
                  <a:gd name="T0" fmla="*/ 18 w 37"/>
                  <a:gd name="T1" fmla="*/ 0 h 73"/>
                  <a:gd name="T2" fmla="*/ 0 w 37"/>
                  <a:gd name="T3" fmla="*/ 69 h 73"/>
                  <a:gd name="T4" fmla="*/ 18 w 37"/>
                  <a:gd name="T5" fmla="*/ 73 h 73"/>
                  <a:gd name="T6" fmla="*/ 37 w 37"/>
                  <a:gd name="T7" fmla="*/ 5 h 73"/>
                  <a:gd name="T8" fmla="*/ 18 w 37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73">
                    <a:moveTo>
                      <a:pt x="18" y="0"/>
                    </a:moveTo>
                    <a:lnTo>
                      <a:pt x="0" y="69"/>
                    </a:lnTo>
                    <a:lnTo>
                      <a:pt x="18" y="73"/>
                    </a:lnTo>
                    <a:lnTo>
                      <a:pt x="37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7" name="Freeform 468"/>
              <p:cNvSpPr/>
              <p:nvPr/>
            </p:nvSpPr>
            <p:spPr bwMode="auto">
              <a:xfrm>
                <a:off x="3085" y="687"/>
                <a:ext cx="24" cy="72"/>
              </a:xfrm>
              <a:custGeom>
                <a:avLst/>
                <a:gdLst>
                  <a:gd name="T0" fmla="*/ 98 w 108"/>
                  <a:gd name="T1" fmla="*/ 2 h 330"/>
                  <a:gd name="T2" fmla="*/ 107 w 108"/>
                  <a:gd name="T3" fmla="*/ 17 h 330"/>
                  <a:gd name="T4" fmla="*/ 25 w 108"/>
                  <a:gd name="T5" fmla="*/ 320 h 330"/>
                  <a:gd name="T6" fmla="*/ 10 w 108"/>
                  <a:gd name="T7" fmla="*/ 329 h 330"/>
                  <a:gd name="T8" fmla="*/ 10 w 108"/>
                  <a:gd name="T9" fmla="*/ 329 h 330"/>
                  <a:gd name="T10" fmla="*/ 1 w 108"/>
                  <a:gd name="T11" fmla="*/ 314 h 330"/>
                  <a:gd name="T12" fmla="*/ 83 w 108"/>
                  <a:gd name="T13" fmla="*/ 11 h 330"/>
                  <a:gd name="T14" fmla="*/ 98 w 108"/>
                  <a:gd name="T15" fmla="*/ 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330">
                    <a:moveTo>
                      <a:pt x="98" y="2"/>
                    </a:moveTo>
                    <a:cubicBezTo>
                      <a:pt x="104" y="4"/>
                      <a:pt x="108" y="10"/>
                      <a:pt x="107" y="17"/>
                    </a:cubicBezTo>
                    <a:cubicBezTo>
                      <a:pt x="25" y="320"/>
                      <a:pt x="25" y="320"/>
                      <a:pt x="25" y="320"/>
                    </a:cubicBezTo>
                    <a:cubicBezTo>
                      <a:pt x="24" y="327"/>
                      <a:pt x="17" y="330"/>
                      <a:pt x="10" y="329"/>
                    </a:cubicBezTo>
                    <a:cubicBezTo>
                      <a:pt x="10" y="329"/>
                      <a:pt x="10" y="329"/>
                      <a:pt x="10" y="329"/>
                    </a:cubicBezTo>
                    <a:cubicBezTo>
                      <a:pt x="4" y="327"/>
                      <a:pt x="0" y="320"/>
                      <a:pt x="1" y="314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5" y="4"/>
                      <a:pt x="91" y="0"/>
                      <a:pt x="98" y="2"/>
                    </a:cubicBezTo>
                    <a:close/>
                  </a:path>
                </a:pathLst>
              </a:custGeom>
              <a:solidFill>
                <a:srgbClr val="F0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8" name="Freeform 469"/>
              <p:cNvSpPr/>
              <p:nvPr/>
            </p:nvSpPr>
            <p:spPr bwMode="auto">
              <a:xfrm>
                <a:off x="3094" y="689"/>
                <a:ext cx="24" cy="72"/>
              </a:xfrm>
              <a:custGeom>
                <a:avLst/>
                <a:gdLst>
                  <a:gd name="T0" fmla="*/ 99 w 109"/>
                  <a:gd name="T1" fmla="*/ 2 h 331"/>
                  <a:gd name="T2" fmla="*/ 108 w 109"/>
                  <a:gd name="T3" fmla="*/ 17 h 331"/>
                  <a:gd name="T4" fmla="*/ 26 w 109"/>
                  <a:gd name="T5" fmla="*/ 320 h 331"/>
                  <a:gd name="T6" fmla="*/ 11 w 109"/>
                  <a:gd name="T7" fmla="*/ 329 h 331"/>
                  <a:gd name="T8" fmla="*/ 11 w 109"/>
                  <a:gd name="T9" fmla="*/ 329 h 331"/>
                  <a:gd name="T10" fmla="*/ 2 w 109"/>
                  <a:gd name="T11" fmla="*/ 314 h 331"/>
                  <a:gd name="T12" fmla="*/ 84 w 109"/>
                  <a:gd name="T13" fmla="*/ 11 h 331"/>
                  <a:gd name="T14" fmla="*/ 99 w 109"/>
                  <a:gd name="T15" fmla="*/ 2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331">
                    <a:moveTo>
                      <a:pt x="99" y="2"/>
                    </a:moveTo>
                    <a:cubicBezTo>
                      <a:pt x="105" y="4"/>
                      <a:pt x="109" y="10"/>
                      <a:pt x="108" y="17"/>
                    </a:cubicBezTo>
                    <a:cubicBezTo>
                      <a:pt x="26" y="320"/>
                      <a:pt x="26" y="320"/>
                      <a:pt x="26" y="320"/>
                    </a:cubicBezTo>
                    <a:cubicBezTo>
                      <a:pt x="24" y="327"/>
                      <a:pt x="18" y="331"/>
                      <a:pt x="11" y="329"/>
                    </a:cubicBezTo>
                    <a:cubicBezTo>
                      <a:pt x="11" y="329"/>
                      <a:pt x="11" y="329"/>
                      <a:pt x="11" y="329"/>
                    </a:cubicBezTo>
                    <a:cubicBezTo>
                      <a:pt x="4" y="327"/>
                      <a:pt x="0" y="320"/>
                      <a:pt x="2" y="314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5" y="4"/>
                      <a:pt x="92" y="0"/>
                      <a:pt x="99" y="2"/>
                    </a:cubicBezTo>
                    <a:close/>
                  </a:path>
                </a:pathLst>
              </a:custGeom>
              <a:solidFill>
                <a:srgbClr val="F0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9" name="Freeform 470"/>
              <p:cNvSpPr/>
              <p:nvPr/>
            </p:nvSpPr>
            <p:spPr bwMode="auto">
              <a:xfrm>
                <a:off x="3267" y="565"/>
                <a:ext cx="194" cy="277"/>
              </a:xfrm>
              <a:custGeom>
                <a:avLst/>
                <a:gdLst>
                  <a:gd name="T0" fmla="*/ 52 w 886"/>
                  <a:gd name="T1" fmla="*/ 319 h 1265"/>
                  <a:gd name="T2" fmla="*/ 139 w 886"/>
                  <a:gd name="T3" fmla="*/ 50 h 1265"/>
                  <a:gd name="T4" fmla="*/ 139 w 886"/>
                  <a:gd name="T5" fmla="*/ 50 h 1265"/>
                  <a:gd name="T6" fmla="*/ 413 w 886"/>
                  <a:gd name="T7" fmla="*/ 137 h 1265"/>
                  <a:gd name="T8" fmla="*/ 835 w 886"/>
                  <a:gd name="T9" fmla="*/ 946 h 1265"/>
                  <a:gd name="T10" fmla="*/ 747 w 886"/>
                  <a:gd name="T11" fmla="*/ 1215 h 1265"/>
                  <a:gd name="T12" fmla="*/ 747 w 886"/>
                  <a:gd name="T13" fmla="*/ 1215 h 1265"/>
                  <a:gd name="T14" fmla="*/ 474 w 886"/>
                  <a:gd name="T15" fmla="*/ 1128 h 1265"/>
                  <a:gd name="T16" fmla="*/ 52 w 886"/>
                  <a:gd name="T17" fmla="*/ 319 h 1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6" h="1265">
                    <a:moveTo>
                      <a:pt x="52" y="319"/>
                    </a:moveTo>
                    <a:cubicBezTo>
                      <a:pt x="0" y="221"/>
                      <a:pt x="40" y="101"/>
                      <a:pt x="139" y="50"/>
                    </a:cubicBezTo>
                    <a:cubicBezTo>
                      <a:pt x="139" y="50"/>
                      <a:pt x="139" y="50"/>
                      <a:pt x="139" y="50"/>
                    </a:cubicBezTo>
                    <a:cubicBezTo>
                      <a:pt x="239" y="0"/>
                      <a:pt x="361" y="39"/>
                      <a:pt x="413" y="137"/>
                    </a:cubicBezTo>
                    <a:cubicBezTo>
                      <a:pt x="835" y="946"/>
                      <a:pt x="835" y="946"/>
                      <a:pt x="835" y="946"/>
                    </a:cubicBezTo>
                    <a:cubicBezTo>
                      <a:pt x="886" y="1044"/>
                      <a:pt x="846" y="1165"/>
                      <a:pt x="747" y="1215"/>
                    </a:cubicBezTo>
                    <a:cubicBezTo>
                      <a:pt x="747" y="1215"/>
                      <a:pt x="747" y="1215"/>
                      <a:pt x="747" y="1215"/>
                    </a:cubicBezTo>
                    <a:cubicBezTo>
                      <a:pt x="647" y="1265"/>
                      <a:pt x="525" y="1227"/>
                      <a:pt x="474" y="1128"/>
                    </a:cubicBezTo>
                    <a:lnTo>
                      <a:pt x="52" y="319"/>
                    </a:lnTo>
                    <a:close/>
                  </a:path>
                </a:pathLst>
              </a:custGeom>
              <a:solidFill>
                <a:srgbClr val="ECC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0" name="Freeform 471"/>
              <p:cNvSpPr/>
              <p:nvPr/>
            </p:nvSpPr>
            <p:spPr bwMode="auto">
              <a:xfrm>
                <a:off x="4207" y="1405"/>
                <a:ext cx="226" cy="610"/>
              </a:xfrm>
              <a:custGeom>
                <a:avLst/>
                <a:gdLst>
                  <a:gd name="T0" fmla="*/ 0 w 226"/>
                  <a:gd name="T1" fmla="*/ 588 h 610"/>
                  <a:gd name="T2" fmla="*/ 129 w 226"/>
                  <a:gd name="T3" fmla="*/ 0 h 610"/>
                  <a:gd name="T4" fmla="*/ 226 w 226"/>
                  <a:gd name="T5" fmla="*/ 23 h 610"/>
                  <a:gd name="T6" fmla="*/ 97 w 226"/>
                  <a:gd name="T7" fmla="*/ 610 h 610"/>
                  <a:gd name="T8" fmla="*/ 0 w 226"/>
                  <a:gd name="T9" fmla="*/ 588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610">
                    <a:moveTo>
                      <a:pt x="0" y="588"/>
                    </a:moveTo>
                    <a:lnTo>
                      <a:pt x="129" y="0"/>
                    </a:lnTo>
                    <a:lnTo>
                      <a:pt x="226" y="23"/>
                    </a:lnTo>
                    <a:lnTo>
                      <a:pt x="97" y="610"/>
                    </a:lnTo>
                    <a:lnTo>
                      <a:pt x="0" y="588"/>
                    </a:lnTo>
                    <a:close/>
                  </a:path>
                </a:pathLst>
              </a:custGeom>
              <a:solidFill>
                <a:srgbClr val="F1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1" name="Freeform 472"/>
              <p:cNvSpPr/>
              <p:nvPr/>
            </p:nvSpPr>
            <p:spPr bwMode="auto">
              <a:xfrm>
                <a:off x="4332" y="1423"/>
                <a:ext cx="21" cy="5"/>
              </a:xfrm>
              <a:custGeom>
                <a:avLst/>
                <a:gdLst>
                  <a:gd name="T0" fmla="*/ 0 w 21"/>
                  <a:gd name="T1" fmla="*/ 0 h 5"/>
                  <a:gd name="T2" fmla="*/ 21 w 21"/>
                  <a:gd name="T3" fmla="*/ 5 h 5"/>
                  <a:gd name="T4" fmla="*/ 0 w 2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5">
                    <a:moveTo>
                      <a:pt x="0" y="0"/>
                    </a:moveTo>
                    <a:lnTo>
                      <a:pt x="2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2" name="Line 473"/>
              <p:cNvSpPr>
                <a:spLocks noChangeShapeType="1"/>
              </p:cNvSpPr>
              <p:nvPr/>
            </p:nvSpPr>
            <p:spPr bwMode="auto">
              <a:xfrm>
                <a:off x="4332" y="1423"/>
                <a:ext cx="21" cy="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3" name="Freeform 474"/>
              <p:cNvSpPr/>
              <p:nvPr/>
            </p:nvSpPr>
            <p:spPr bwMode="auto">
              <a:xfrm>
                <a:off x="4332" y="1421"/>
                <a:ext cx="21" cy="9"/>
              </a:xfrm>
              <a:custGeom>
                <a:avLst/>
                <a:gdLst>
                  <a:gd name="T0" fmla="*/ 20 w 21"/>
                  <a:gd name="T1" fmla="*/ 9 h 9"/>
                  <a:gd name="T2" fmla="*/ 21 w 21"/>
                  <a:gd name="T3" fmla="*/ 5 h 9"/>
                  <a:gd name="T4" fmla="*/ 1 w 21"/>
                  <a:gd name="T5" fmla="*/ 0 h 9"/>
                  <a:gd name="T6" fmla="*/ 0 w 21"/>
                  <a:gd name="T7" fmla="*/ 4 h 9"/>
                  <a:gd name="T8" fmla="*/ 20 w 2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20" y="9"/>
                    </a:moveTo>
                    <a:lnTo>
                      <a:pt x="21" y="5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4" name="Freeform 475"/>
              <p:cNvSpPr/>
              <p:nvPr/>
            </p:nvSpPr>
            <p:spPr bwMode="auto">
              <a:xfrm>
                <a:off x="4330" y="1432"/>
                <a:ext cx="11" cy="3"/>
              </a:xfrm>
              <a:custGeom>
                <a:avLst/>
                <a:gdLst>
                  <a:gd name="T0" fmla="*/ 0 w 11"/>
                  <a:gd name="T1" fmla="*/ 0 h 3"/>
                  <a:gd name="T2" fmla="*/ 11 w 11"/>
                  <a:gd name="T3" fmla="*/ 3 h 3"/>
                  <a:gd name="T4" fmla="*/ 0 w 1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0" y="0"/>
                    </a:moveTo>
                    <a:lnTo>
                      <a:pt x="1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5" name="Line 476"/>
              <p:cNvSpPr>
                <a:spLocks noChangeShapeType="1"/>
              </p:cNvSpPr>
              <p:nvPr/>
            </p:nvSpPr>
            <p:spPr bwMode="auto">
              <a:xfrm>
                <a:off x="4330" y="1432"/>
                <a:ext cx="11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6" name="Freeform 477"/>
              <p:cNvSpPr/>
              <p:nvPr/>
            </p:nvSpPr>
            <p:spPr bwMode="auto">
              <a:xfrm>
                <a:off x="4330" y="1430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7" name="Freeform 478"/>
              <p:cNvSpPr/>
              <p:nvPr/>
            </p:nvSpPr>
            <p:spPr bwMode="auto">
              <a:xfrm>
                <a:off x="4329" y="1441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8" name="Line 479"/>
              <p:cNvSpPr>
                <a:spLocks noChangeShapeType="1"/>
              </p:cNvSpPr>
              <p:nvPr/>
            </p:nvSpPr>
            <p:spPr bwMode="auto">
              <a:xfrm>
                <a:off x="4329" y="1441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9" name="Freeform 480"/>
              <p:cNvSpPr/>
              <p:nvPr/>
            </p:nvSpPr>
            <p:spPr bwMode="auto">
              <a:xfrm>
                <a:off x="4328" y="1439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0" name="Freeform 481"/>
              <p:cNvSpPr/>
              <p:nvPr/>
            </p:nvSpPr>
            <p:spPr bwMode="auto">
              <a:xfrm>
                <a:off x="4326" y="1451"/>
                <a:ext cx="11" cy="2"/>
              </a:xfrm>
              <a:custGeom>
                <a:avLst/>
                <a:gdLst>
                  <a:gd name="T0" fmla="*/ 0 w 11"/>
                  <a:gd name="T1" fmla="*/ 0 h 2"/>
                  <a:gd name="T2" fmla="*/ 11 w 11"/>
                  <a:gd name="T3" fmla="*/ 2 h 2"/>
                  <a:gd name="T4" fmla="*/ 0 w 1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">
                    <a:moveTo>
                      <a:pt x="0" y="0"/>
                    </a:moveTo>
                    <a:lnTo>
                      <a:pt x="1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1" name="Line 482"/>
              <p:cNvSpPr>
                <a:spLocks noChangeShapeType="1"/>
              </p:cNvSpPr>
              <p:nvPr/>
            </p:nvSpPr>
            <p:spPr bwMode="auto">
              <a:xfrm>
                <a:off x="4326" y="1451"/>
                <a:ext cx="11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2" name="Freeform 483"/>
              <p:cNvSpPr/>
              <p:nvPr/>
            </p:nvSpPr>
            <p:spPr bwMode="auto">
              <a:xfrm>
                <a:off x="4326" y="1448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3" name="Freeform 484"/>
              <p:cNvSpPr/>
              <p:nvPr/>
            </p:nvSpPr>
            <p:spPr bwMode="auto">
              <a:xfrm>
                <a:off x="4324" y="1460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4" name="Line 485"/>
              <p:cNvSpPr>
                <a:spLocks noChangeShapeType="1"/>
              </p:cNvSpPr>
              <p:nvPr/>
            </p:nvSpPr>
            <p:spPr bwMode="auto">
              <a:xfrm>
                <a:off x="4324" y="1460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5" name="Freeform 486"/>
              <p:cNvSpPr/>
              <p:nvPr/>
            </p:nvSpPr>
            <p:spPr bwMode="auto">
              <a:xfrm>
                <a:off x="4324" y="1457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6" name="Freeform 487"/>
              <p:cNvSpPr/>
              <p:nvPr/>
            </p:nvSpPr>
            <p:spPr bwMode="auto">
              <a:xfrm>
                <a:off x="4322" y="1469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7" name="Line 488"/>
              <p:cNvSpPr>
                <a:spLocks noChangeShapeType="1"/>
              </p:cNvSpPr>
              <p:nvPr/>
            </p:nvSpPr>
            <p:spPr bwMode="auto">
              <a:xfrm>
                <a:off x="4322" y="1469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8" name="Freeform 489"/>
              <p:cNvSpPr/>
              <p:nvPr/>
            </p:nvSpPr>
            <p:spPr bwMode="auto">
              <a:xfrm>
                <a:off x="4322" y="1467"/>
                <a:ext cx="11" cy="6"/>
              </a:xfrm>
              <a:custGeom>
                <a:avLst/>
                <a:gdLst>
                  <a:gd name="T0" fmla="*/ 10 w 11"/>
                  <a:gd name="T1" fmla="*/ 6 h 6"/>
                  <a:gd name="T2" fmla="*/ 11 w 11"/>
                  <a:gd name="T3" fmla="*/ 2 h 6"/>
                  <a:gd name="T4" fmla="*/ 1 w 11"/>
                  <a:gd name="T5" fmla="*/ 0 h 6"/>
                  <a:gd name="T6" fmla="*/ 0 w 11"/>
                  <a:gd name="T7" fmla="*/ 4 h 6"/>
                  <a:gd name="T8" fmla="*/ 10 w 1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10" y="6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9" name="Freeform 490"/>
              <p:cNvSpPr/>
              <p:nvPr/>
            </p:nvSpPr>
            <p:spPr bwMode="auto">
              <a:xfrm>
                <a:off x="4320" y="1478"/>
                <a:ext cx="21" cy="5"/>
              </a:xfrm>
              <a:custGeom>
                <a:avLst/>
                <a:gdLst>
                  <a:gd name="T0" fmla="*/ 0 w 21"/>
                  <a:gd name="T1" fmla="*/ 0 h 5"/>
                  <a:gd name="T2" fmla="*/ 21 w 21"/>
                  <a:gd name="T3" fmla="*/ 5 h 5"/>
                  <a:gd name="T4" fmla="*/ 0 w 2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5">
                    <a:moveTo>
                      <a:pt x="0" y="0"/>
                    </a:moveTo>
                    <a:lnTo>
                      <a:pt x="2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0" name="Line 491"/>
              <p:cNvSpPr>
                <a:spLocks noChangeShapeType="1"/>
              </p:cNvSpPr>
              <p:nvPr/>
            </p:nvSpPr>
            <p:spPr bwMode="auto">
              <a:xfrm>
                <a:off x="4320" y="1478"/>
                <a:ext cx="21" cy="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1" name="Freeform 492"/>
              <p:cNvSpPr/>
              <p:nvPr/>
            </p:nvSpPr>
            <p:spPr bwMode="auto">
              <a:xfrm>
                <a:off x="4320" y="1476"/>
                <a:ext cx="21" cy="9"/>
              </a:xfrm>
              <a:custGeom>
                <a:avLst/>
                <a:gdLst>
                  <a:gd name="T0" fmla="*/ 20 w 21"/>
                  <a:gd name="T1" fmla="*/ 9 h 9"/>
                  <a:gd name="T2" fmla="*/ 21 w 21"/>
                  <a:gd name="T3" fmla="*/ 4 h 9"/>
                  <a:gd name="T4" fmla="*/ 1 w 21"/>
                  <a:gd name="T5" fmla="*/ 0 h 9"/>
                  <a:gd name="T6" fmla="*/ 0 w 21"/>
                  <a:gd name="T7" fmla="*/ 4 h 9"/>
                  <a:gd name="T8" fmla="*/ 20 w 2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20" y="9"/>
                    </a:moveTo>
                    <a:lnTo>
                      <a:pt x="21" y="4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2" name="Freeform 493"/>
              <p:cNvSpPr/>
              <p:nvPr/>
            </p:nvSpPr>
            <p:spPr bwMode="auto">
              <a:xfrm>
                <a:off x="4318" y="1487"/>
                <a:ext cx="11" cy="2"/>
              </a:xfrm>
              <a:custGeom>
                <a:avLst/>
                <a:gdLst>
                  <a:gd name="T0" fmla="*/ 0 w 11"/>
                  <a:gd name="T1" fmla="*/ 0 h 2"/>
                  <a:gd name="T2" fmla="*/ 11 w 11"/>
                  <a:gd name="T3" fmla="*/ 2 h 2"/>
                  <a:gd name="T4" fmla="*/ 0 w 1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">
                    <a:moveTo>
                      <a:pt x="0" y="0"/>
                    </a:moveTo>
                    <a:lnTo>
                      <a:pt x="1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3" name="Line 494"/>
              <p:cNvSpPr>
                <a:spLocks noChangeShapeType="1"/>
              </p:cNvSpPr>
              <p:nvPr/>
            </p:nvSpPr>
            <p:spPr bwMode="auto">
              <a:xfrm>
                <a:off x="4318" y="1487"/>
                <a:ext cx="11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4" name="Freeform 495"/>
              <p:cNvSpPr/>
              <p:nvPr/>
            </p:nvSpPr>
            <p:spPr bwMode="auto">
              <a:xfrm>
                <a:off x="4318" y="1485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4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5" name="Freeform 496"/>
              <p:cNvSpPr/>
              <p:nvPr/>
            </p:nvSpPr>
            <p:spPr bwMode="auto">
              <a:xfrm>
                <a:off x="4316" y="1496"/>
                <a:ext cx="11" cy="3"/>
              </a:xfrm>
              <a:custGeom>
                <a:avLst/>
                <a:gdLst>
                  <a:gd name="T0" fmla="*/ 0 w 11"/>
                  <a:gd name="T1" fmla="*/ 0 h 3"/>
                  <a:gd name="T2" fmla="*/ 11 w 11"/>
                  <a:gd name="T3" fmla="*/ 3 h 3"/>
                  <a:gd name="T4" fmla="*/ 0 w 1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0" y="0"/>
                    </a:moveTo>
                    <a:lnTo>
                      <a:pt x="1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6" name="Line 497"/>
              <p:cNvSpPr>
                <a:spLocks noChangeShapeType="1"/>
              </p:cNvSpPr>
              <p:nvPr/>
            </p:nvSpPr>
            <p:spPr bwMode="auto">
              <a:xfrm>
                <a:off x="4316" y="1496"/>
                <a:ext cx="11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7" name="Freeform 498"/>
              <p:cNvSpPr/>
              <p:nvPr/>
            </p:nvSpPr>
            <p:spPr bwMode="auto">
              <a:xfrm>
                <a:off x="4316" y="1494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8" name="Freeform 499"/>
              <p:cNvSpPr/>
              <p:nvPr/>
            </p:nvSpPr>
            <p:spPr bwMode="auto">
              <a:xfrm>
                <a:off x="4314" y="1505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9" name="Line 500"/>
              <p:cNvSpPr>
                <a:spLocks noChangeShapeType="1"/>
              </p:cNvSpPr>
              <p:nvPr/>
            </p:nvSpPr>
            <p:spPr bwMode="auto">
              <a:xfrm>
                <a:off x="4314" y="1505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0" name="Freeform 501"/>
              <p:cNvSpPr/>
              <p:nvPr/>
            </p:nvSpPr>
            <p:spPr bwMode="auto">
              <a:xfrm>
                <a:off x="4314" y="1503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1" name="Freeform 502"/>
              <p:cNvSpPr/>
              <p:nvPr/>
            </p:nvSpPr>
            <p:spPr bwMode="auto">
              <a:xfrm>
                <a:off x="4312" y="1515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2" name="Line 503"/>
              <p:cNvSpPr>
                <a:spLocks noChangeShapeType="1"/>
              </p:cNvSpPr>
              <p:nvPr/>
            </p:nvSpPr>
            <p:spPr bwMode="auto">
              <a:xfrm>
                <a:off x="4312" y="1515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3" name="Freeform 504"/>
              <p:cNvSpPr/>
              <p:nvPr/>
            </p:nvSpPr>
            <p:spPr bwMode="auto">
              <a:xfrm>
                <a:off x="4312" y="1512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4" name="Freeform 505"/>
              <p:cNvSpPr/>
              <p:nvPr/>
            </p:nvSpPr>
            <p:spPr bwMode="auto">
              <a:xfrm>
                <a:off x="4310" y="1524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5" name="Line 506"/>
              <p:cNvSpPr>
                <a:spLocks noChangeShapeType="1"/>
              </p:cNvSpPr>
              <p:nvPr/>
            </p:nvSpPr>
            <p:spPr bwMode="auto">
              <a:xfrm>
                <a:off x="4310" y="1524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6" name="Freeform 507"/>
              <p:cNvSpPr/>
              <p:nvPr/>
            </p:nvSpPr>
            <p:spPr bwMode="auto">
              <a:xfrm>
                <a:off x="4310" y="1521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7" name="Freeform 508"/>
              <p:cNvSpPr/>
              <p:nvPr/>
            </p:nvSpPr>
            <p:spPr bwMode="auto">
              <a:xfrm>
                <a:off x="4308" y="1533"/>
                <a:ext cx="21" cy="4"/>
              </a:xfrm>
              <a:custGeom>
                <a:avLst/>
                <a:gdLst>
                  <a:gd name="T0" fmla="*/ 0 w 21"/>
                  <a:gd name="T1" fmla="*/ 0 h 4"/>
                  <a:gd name="T2" fmla="*/ 21 w 21"/>
                  <a:gd name="T3" fmla="*/ 4 h 4"/>
                  <a:gd name="T4" fmla="*/ 0 w 2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4">
                    <a:moveTo>
                      <a:pt x="0" y="0"/>
                    </a:moveTo>
                    <a:lnTo>
                      <a:pt x="2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8" name="Line 509"/>
              <p:cNvSpPr>
                <a:spLocks noChangeShapeType="1"/>
              </p:cNvSpPr>
              <p:nvPr/>
            </p:nvSpPr>
            <p:spPr bwMode="auto">
              <a:xfrm>
                <a:off x="4308" y="1533"/>
                <a:ext cx="21" cy="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9" name="Freeform 510"/>
              <p:cNvSpPr/>
              <p:nvPr/>
            </p:nvSpPr>
            <p:spPr bwMode="auto">
              <a:xfrm>
                <a:off x="4308" y="1531"/>
                <a:ext cx="21" cy="9"/>
              </a:xfrm>
              <a:custGeom>
                <a:avLst/>
                <a:gdLst>
                  <a:gd name="T0" fmla="*/ 20 w 21"/>
                  <a:gd name="T1" fmla="*/ 9 h 9"/>
                  <a:gd name="T2" fmla="*/ 21 w 21"/>
                  <a:gd name="T3" fmla="*/ 4 h 9"/>
                  <a:gd name="T4" fmla="*/ 1 w 21"/>
                  <a:gd name="T5" fmla="*/ 0 h 9"/>
                  <a:gd name="T6" fmla="*/ 0 w 21"/>
                  <a:gd name="T7" fmla="*/ 4 h 9"/>
                  <a:gd name="T8" fmla="*/ 20 w 2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20" y="9"/>
                    </a:moveTo>
                    <a:lnTo>
                      <a:pt x="21" y="4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0" name="Freeform 511"/>
              <p:cNvSpPr/>
              <p:nvPr/>
            </p:nvSpPr>
            <p:spPr bwMode="auto">
              <a:xfrm>
                <a:off x="4306" y="1542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1" name="Line 512"/>
              <p:cNvSpPr>
                <a:spLocks noChangeShapeType="1"/>
              </p:cNvSpPr>
              <p:nvPr/>
            </p:nvSpPr>
            <p:spPr bwMode="auto">
              <a:xfrm>
                <a:off x="4306" y="1542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2" name="Freeform 513"/>
              <p:cNvSpPr/>
              <p:nvPr/>
            </p:nvSpPr>
            <p:spPr bwMode="auto">
              <a:xfrm>
                <a:off x="4306" y="1540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4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3" name="Freeform 514"/>
              <p:cNvSpPr/>
              <p:nvPr/>
            </p:nvSpPr>
            <p:spPr bwMode="auto">
              <a:xfrm>
                <a:off x="4304" y="1551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4" name="Line 515"/>
              <p:cNvSpPr>
                <a:spLocks noChangeShapeType="1"/>
              </p:cNvSpPr>
              <p:nvPr/>
            </p:nvSpPr>
            <p:spPr bwMode="auto">
              <a:xfrm>
                <a:off x="4304" y="1551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5" name="Freeform 516"/>
              <p:cNvSpPr/>
              <p:nvPr/>
            </p:nvSpPr>
            <p:spPr bwMode="auto">
              <a:xfrm>
                <a:off x="4304" y="1549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4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6" name="Freeform 517"/>
              <p:cNvSpPr/>
              <p:nvPr/>
            </p:nvSpPr>
            <p:spPr bwMode="auto">
              <a:xfrm>
                <a:off x="4302" y="1560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7" name="Line 518"/>
              <p:cNvSpPr>
                <a:spLocks noChangeShapeType="1"/>
              </p:cNvSpPr>
              <p:nvPr/>
            </p:nvSpPr>
            <p:spPr bwMode="auto">
              <a:xfrm>
                <a:off x="4302" y="1560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8" name="Freeform 519"/>
              <p:cNvSpPr/>
              <p:nvPr/>
            </p:nvSpPr>
            <p:spPr bwMode="auto">
              <a:xfrm>
                <a:off x="4302" y="1558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9" name="Freeform 520"/>
              <p:cNvSpPr/>
              <p:nvPr/>
            </p:nvSpPr>
            <p:spPr bwMode="auto">
              <a:xfrm>
                <a:off x="4300" y="1569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0" name="Line 521"/>
              <p:cNvSpPr>
                <a:spLocks noChangeShapeType="1"/>
              </p:cNvSpPr>
              <p:nvPr/>
            </p:nvSpPr>
            <p:spPr bwMode="auto">
              <a:xfrm>
                <a:off x="4300" y="1569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1" name="Freeform 522"/>
              <p:cNvSpPr/>
              <p:nvPr/>
            </p:nvSpPr>
            <p:spPr bwMode="auto">
              <a:xfrm>
                <a:off x="4300" y="1567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2" name="Freeform 523"/>
              <p:cNvSpPr/>
              <p:nvPr/>
            </p:nvSpPr>
            <p:spPr bwMode="auto">
              <a:xfrm>
                <a:off x="4298" y="1579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3" name="Line 524"/>
              <p:cNvSpPr>
                <a:spLocks noChangeShapeType="1"/>
              </p:cNvSpPr>
              <p:nvPr/>
            </p:nvSpPr>
            <p:spPr bwMode="auto">
              <a:xfrm>
                <a:off x="4298" y="1579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4" name="Freeform 525"/>
              <p:cNvSpPr/>
              <p:nvPr/>
            </p:nvSpPr>
            <p:spPr bwMode="auto">
              <a:xfrm>
                <a:off x="4298" y="1576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5" name="Freeform 526"/>
              <p:cNvSpPr/>
              <p:nvPr/>
            </p:nvSpPr>
            <p:spPr bwMode="auto">
              <a:xfrm>
                <a:off x="4296" y="1588"/>
                <a:ext cx="20" cy="4"/>
              </a:xfrm>
              <a:custGeom>
                <a:avLst/>
                <a:gdLst>
                  <a:gd name="T0" fmla="*/ 0 w 20"/>
                  <a:gd name="T1" fmla="*/ 0 h 4"/>
                  <a:gd name="T2" fmla="*/ 20 w 20"/>
                  <a:gd name="T3" fmla="*/ 4 h 4"/>
                  <a:gd name="T4" fmla="*/ 0 w 20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lnTo>
                      <a:pt x="2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6" name="Line 527"/>
              <p:cNvSpPr>
                <a:spLocks noChangeShapeType="1"/>
              </p:cNvSpPr>
              <p:nvPr/>
            </p:nvSpPr>
            <p:spPr bwMode="auto">
              <a:xfrm>
                <a:off x="4296" y="1588"/>
                <a:ext cx="20" cy="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7" name="Freeform 528"/>
              <p:cNvSpPr/>
              <p:nvPr/>
            </p:nvSpPr>
            <p:spPr bwMode="auto">
              <a:xfrm>
                <a:off x="4296" y="1585"/>
                <a:ext cx="21" cy="10"/>
              </a:xfrm>
              <a:custGeom>
                <a:avLst/>
                <a:gdLst>
                  <a:gd name="T0" fmla="*/ 20 w 21"/>
                  <a:gd name="T1" fmla="*/ 10 h 10"/>
                  <a:gd name="T2" fmla="*/ 21 w 21"/>
                  <a:gd name="T3" fmla="*/ 5 h 10"/>
                  <a:gd name="T4" fmla="*/ 1 w 21"/>
                  <a:gd name="T5" fmla="*/ 0 h 10"/>
                  <a:gd name="T6" fmla="*/ 0 w 21"/>
                  <a:gd name="T7" fmla="*/ 5 h 10"/>
                  <a:gd name="T8" fmla="*/ 20 w 21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0">
                    <a:moveTo>
                      <a:pt x="20" y="10"/>
                    </a:moveTo>
                    <a:lnTo>
                      <a:pt x="21" y="5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8" name="Freeform 529"/>
              <p:cNvSpPr/>
              <p:nvPr/>
            </p:nvSpPr>
            <p:spPr bwMode="auto">
              <a:xfrm>
                <a:off x="4294" y="1597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9" name="Line 530"/>
              <p:cNvSpPr>
                <a:spLocks noChangeShapeType="1"/>
              </p:cNvSpPr>
              <p:nvPr/>
            </p:nvSpPr>
            <p:spPr bwMode="auto">
              <a:xfrm>
                <a:off x="4294" y="1597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0" name="Freeform 531"/>
              <p:cNvSpPr/>
              <p:nvPr/>
            </p:nvSpPr>
            <p:spPr bwMode="auto">
              <a:xfrm>
                <a:off x="4294" y="1595"/>
                <a:ext cx="11" cy="6"/>
              </a:xfrm>
              <a:custGeom>
                <a:avLst/>
                <a:gdLst>
                  <a:gd name="T0" fmla="*/ 10 w 11"/>
                  <a:gd name="T1" fmla="*/ 6 h 6"/>
                  <a:gd name="T2" fmla="*/ 11 w 11"/>
                  <a:gd name="T3" fmla="*/ 2 h 6"/>
                  <a:gd name="T4" fmla="*/ 1 w 11"/>
                  <a:gd name="T5" fmla="*/ 0 h 6"/>
                  <a:gd name="T6" fmla="*/ 0 w 11"/>
                  <a:gd name="T7" fmla="*/ 4 h 6"/>
                  <a:gd name="T8" fmla="*/ 10 w 1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10" y="6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1" name="Freeform 532"/>
              <p:cNvSpPr/>
              <p:nvPr/>
            </p:nvSpPr>
            <p:spPr bwMode="auto">
              <a:xfrm>
                <a:off x="4292" y="1606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2" name="Line 533"/>
              <p:cNvSpPr>
                <a:spLocks noChangeShapeType="1"/>
              </p:cNvSpPr>
              <p:nvPr/>
            </p:nvSpPr>
            <p:spPr bwMode="auto">
              <a:xfrm>
                <a:off x="4292" y="1606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3" name="Freeform 534"/>
              <p:cNvSpPr/>
              <p:nvPr/>
            </p:nvSpPr>
            <p:spPr bwMode="auto">
              <a:xfrm>
                <a:off x="4292" y="1604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4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4" name="Freeform 535"/>
              <p:cNvSpPr/>
              <p:nvPr/>
            </p:nvSpPr>
            <p:spPr bwMode="auto">
              <a:xfrm>
                <a:off x="4290" y="1615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5" name="Line 536"/>
              <p:cNvSpPr>
                <a:spLocks noChangeShapeType="1"/>
              </p:cNvSpPr>
              <p:nvPr/>
            </p:nvSpPr>
            <p:spPr bwMode="auto">
              <a:xfrm>
                <a:off x="4290" y="1615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6" name="Freeform 537"/>
              <p:cNvSpPr/>
              <p:nvPr/>
            </p:nvSpPr>
            <p:spPr bwMode="auto">
              <a:xfrm>
                <a:off x="4289" y="1613"/>
                <a:ext cx="12" cy="7"/>
              </a:xfrm>
              <a:custGeom>
                <a:avLst/>
                <a:gdLst>
                  <a:gd name="T0" fmla="*/ 11 w 12"/>
                  <a:gd name="T1" fmla="*/ 7 h 7"/>
                  <a:gd name="T2" fmla="*/ 12 w 12"/>
                  <a:gd name="T3" fmla="*/ 2 h 7"/>
                  <a:gd name="T4" fmla="*/ 2 w 12"/>
                  <a:gd name="T5" fmla="*/ 0 h 7"/>
                  <a:gd name="T6" fmla="*/ 0 w 12"/>
                  <a:gd name="T7" fmla="*/ 4 h 7"/>
                  <a:gd name="T8" fmla="*/ 11 w 1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1" y="7"/>
                    </a:moveTo>
                    <a:lnTo>
                      <a:pt x="12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7" name="Freeform 538"/>
              <p:cNvSpPr/>
              <p:nvPr/>
            </p:nvSpPr>
            <p:spPr bwMode="auto">
              <a:xfrm>
                <a:off x="4288" y="1624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8" name="Line 539"/>
              <p:cNvSpPr>
                <a:spLocks noChangeShapeType="1"/>
              </p:cNvSpPr>
              <p:nvPr/>
            </p:nvSpPr>
            <p:spPr bwMode="auto">
              <a:xfrm>
                <a:off x="4288" y="1624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9" name="Freeform 540"/>
              <p:cNvSpPr/>
              <p:nvPr/>
            </p:nvSpPr>
            <p:spPr bwMode="auto">
              <a:xfrm>
                <a:off x="4287" y="1622"/>
                <a:ext cx="12" cy="7"/>
              </a:xfrm>
              <a:custGeom>
                <a:avLst/>
                <a:gdLst>
                  <a:gd name="T0" fmla="*/ 11 w 12"/>
                  <a:gd name="T1" fmla="*/ 7 h 7"/>
                  <a:gd name="T2" fmla="*/ 12 w 12"/>
                  <a:gd name="T3" fmla="*/ 3 h 7"/>
                  <a:gd name="T4" fmla="*/ 2 w 12"/>
                  <a:gd name="T5" fmla="*/ 0 h 7"/>
                  <a:gd name="T6" fmla="*/ 0 w 12"/>
                  <a:gd name="T7" fmla="*/ 5 h 7"/>
                  <a:gd name="T8" fmla="*/ 11 w 1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1" y="7"/>
                    </a:moveTo>
                    <a:lnTo>
                      <a:pt x="12" y="3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0" name="Freeform 541"/>
              <p:cNvSpPr/>
              <p:nvPr/>
            </p:nvSpPr>
            <p:spPr bwMode="auto">
              <a:xfrm>
                <a:off x="4286" y="1634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1" name="Line 542"/>
              <p:cNvSpPr>
                <a:spLocks noChangeShapeType="1"/>
              </p:cNvSpPr>
              <p:nvPr/>
            </p:nvSpPr>
            <p:spPr bwMode="auto">
              <a:xfrm>
                <a:off x="4286" y="1634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2" name="Freeform 543"/>
              <p:cNvSpPr/>
              <p:nvPr/>
            </p:nvSpPr>
            <p:spPr bwMode="auto">
              <a:xfrm>
                <a:off x="4286" y="1631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0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3" name="Freeform 544"/>
              <p:cNvSpPr/>
              <p:nvPr/>
            </p:nvSpPr>
            <p:spPr bwMode="auto">
              <a:xfrm>
                <a:off x="4284" y="1643"/>
                <a:ext cx="20" cy="4"/>
              </a:xfrm>
              <a:custGeom>
                <a:avLst/>
                <a:gdLst>
                  <a:gd name="T0" fmla="*/ 0 w 20"/>
                  <a:gd name="T1" fmla="*/ 0 h 4"/>
                  <a:gd name="T2" fmla="*/ 20 w 20"/>
                  <a:gd name="T3" fmla="*/ 4 h 4"/>
                  <a:gd name="T4" fmla="*/ 0 w 20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lnTo>
                      <a:pt x="2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4" name="Line 545"/>
              <p:cNvSpPr>
                <a:spLocks noChangeShapeType="1"/>
              </p:cNvSpPr>
              <p:nvPr/>
            </p:nvSpPr>
            <p:spPr bwMode="auto">
              <a:xfrm>
                <a:off x="4284" y="1643"/>
                <a:ext cx="20" cy="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5" name="Freeform 546"/>
              <p:cNvSpPr/>
              <p:nvPr/>
            </p:nvSpPr>
            <p:spPr bwMode="auto">
              <a:xfrm>
                <a:off x="4284" y="1641"/>
                <a:ext cx="21" cy="9"/>
              </a:xfrm>
              <a:custGeom>
                <a:avLst/>
                <a:gdLst>
                  <a:gd name="T0" fmla="*/ 20 w 21"/>
                  <a:gd name="T1" fmla="*/ 9 h 9"/>
                  <a:gd name="T2" fmla="*/ 21 w 21"/>
                  <a:gd name="T3" fmla="*/ 4 h 9"/>
                  <a:gd name="T4" fmla="*/ 0 w 21"/>
                  <a:gd name="T5" fmla="*/ 0 h 9"/>
                  <a:gd name="T6" fmla="*/ 0 w 21"/>
                  <a:gd name="T7" fmla="*/ 4 h 9"/>
                  <a:gd name="T8" fmla="*/ 20 w 2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20" y="9"/>
                    </a:moveTo>
                    <a:lnTo>
                      <a:pt x="21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6" name="Freeform 547"/>
              <p:cNvSpPr/>
              <p:nvPr/>
            </p:nvSpPr>
            <p:spPr bwMode="auto">
              <a:xfrm>
                <a:off x="4282" y="1652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7" name="Line 548"/>
              <p:cNvSpPr>
                <a:spLocks noChangeShapeType="1"/>
              </p:cNvSpPr>
              <p:nvPr/>
            </p:nvSpPr>
            <p:spPr bwMode="auto">
              <a:xfrm>
                <a:off x="4282" y="1652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8" name="Freeform 549"/>
              <p:cNvSpPr/>
              <p:nvPr/>
            </p:nvSpPr>
            <p:spPr bwMode="auto">
              <a:xfrm>
                <a:off x="4281" y="1650"/>
                <a:ext cx="12" cy="6"/>
              </a:xfrm>
              <a:custGeom>
                <a:avLst/>
                <a:gdLst>
                  <a:gd name="T0" fmla="*/ 11 w 12"/>
                  <a:gd name="T1" fmla="*/ 6 h 6"/>
                  <a:gd name="T2" fmla="*/ 12 w 12"/>
                  <a:gd name="T3" fmla="*/ 2 h 6"/>
                  <a:gd name="T4" fmla="*/ 1 w 12"/>
                  <a:gd name="T5" fmla="*/ 0 h 6"/>
                  <a:gd name="T6" fmla="*/ 0 w 12"/>
                  <a:gd name="T7" fmla="*/ 4 h 6"/>
                  <a:gd name="T8" fmla="*/ 11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1" y="6"/>
                    </a:moveTo>
                    <a:lnTo>
                      <a:pt x="12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9" name="Freeform 550"/>
              <p:cNvSpPr/>
              <p:nvPr/>
            </p:nvSpPr>
            <p:spPr bwMode="auto">
              <a:xfrm>
                <a:off x="4280" y="1661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0" name="Line 551"/>
              <p:cNvSpPr>
                <a:spLocks noChangeShapeType="1"/>
              </p:cNvSpPr>
              <p:nvPr/>
            </p:nvSpPr>
            <p:spPr bwMode="auto">
              <a:xfrm>
                <a:off x="4280" y="1661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1" name="Freeform 552"/>
              <p:cNvSpPr/>
              <p:nvPr/>
            </p:nvSpPr>
            <p:spPr bwMode="auto">
              <a:xfrm>
                <a:off x="4279" y="1659"/>
                <a:ext cx="12" cy="7"/>
              </a:xfrm>
              <a:custGeom>
                <a:avLst/>
                <a:gdLst>
                  <a:gd name="T0" fmla="*/ 10 w 12"/>
                  <a:gd name="T1" fmla="*/ 7 h 7"/>
                  <a:gd name="T2" fmla="*/ 12 w 12"/>
                  <a:gd name="T3" fmla="*/ 2 h 7"/>
                  <a:gd name="T4" fmla="*/ 1 w 12"/>
                  <a:gd name="T5" fmla="*/ 0 h 7"/>
                  <a:gd name="T6" fmla="*/ 0 w 12"/>
                  <a:gd name="T7" fmla="*/ 4 h 7"/>
                  <a:gd name="T8" fmla="*/ 10 w 1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0" y="7"/>
                    </a:moveTo>
                    <a:lnTo>
                      <a:pt x="12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2" name="Freeform 553"/>
              <p:cNvSpPr/>
              <p:nvPr/>
            </p:nvSpPr>
            <p:spPr bwMode="auto">
              <a:xfrm>
                <a:off x="4278" y="1670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3" name="Line 554"/>
              <p:cNvSpPr>
                <a:spLocks noChangeShapeType="1"/>
              </p:cNvSpPr>
              <p:nvPr/>
            </p:nvSpPr>
            <p:spPr bwMode="auto">
              <a:xfrm>
                <a:off x="4278" y="1670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4" name="Freeform 555"/>
              <p:cNvSpPr/>
              <p:nvPr/>
            </p:nvSpPr>
            <p:spPr bwMode="auto">
              <a:xfrm>
                <a:off x="4277" y="1668"/>
                <a:ext cx="12" cy="7"/>
              </a:xfrm>
              <a:custGeom>
                <a:avLst/>
                <a:gdLst>
                  <a:gd name="T0" fmla="*/ 10 w 12"/>
                  <a:gd name="T1" fmla="*/ 7 h 7"/>
                  <a:gd name="T2" fmla="*/ 12 w 12"/>
                  <a:gd name="T3" fmla="*/ 2 h 7"/>
                  <a:gd name="T4" fmla="*/ 2 w 12"/>
                  <a:gd name="T5" fmla="*/ 0 h 7"/>
                  <a:gd name="T6" fmla="*/ 0 w 12"/>
                  <a:gd name="T7" fmla="*/ 4 h 7"/>
                  <a:gd name="T8" fmla="*/ 10 w 1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0" y="7"/>
                    </a:moveTo>
                    <a:lnTo>
                      <a:pt x="12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5" name="Freeform 556"/>
              <p:cNvSpPr/>
              <p:nvPr/>
            </p:nvSpPr>
            <p:spPr bwMode="auto">
              <a:xfrm>
                <a:off x="4276" y="1679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6" name="Line 557"/>
              <p:cNvSpPr>
                <a:spLocks noChangeShapeType="1"/>
              </p:cNvSpPr>
              <p:nvPr/>
            </p:nvSpPr>
            <p:spPr bwMode="auto">
              <a:xfrm>
                <a:off x="4276" y="1679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7" name="Freeform 558"/>
              <p:cNvSpPr/>
              <p:nvPr/>
            </p:nvSpPr>
            <p:spPr bwMode="auto">
              <a:xfrm>
                <a:off x="4275" y="1677"/>
                <a:ext cx="12" cy="7"/>
              </a:xfrm>
              <a:custGeom>
                <a:avLst/>
                <a:gdLst>
                  <a:gd name="T0" fmla="*/ 11 w 12"/>
                  <a:gd name="T1" fmla="*/ 7 h 7"/>
                  <a:gd name="T2" fmla="*/ 12 w 12"/>
                  <a:gd name="T3" fmla="*/ 2 h 7"/>
                  <a:gd name="T4" fmla="*/ 1 w 12"/>
                  <a:gd name="T5" fmla="*/ 0 h 7"/>
                  <a:gd name="T6" fmla="*/ 0 w 12"/>
                  <a:gd name="T7" fmla="*/ 5 h 7"/>
                  <a:gd name="T8" fmla="*/ 11 w 1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1" y="7"/>
                    </a:moveTo>
                    <a:lnTo>
                      <a:pt x="12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8" name="Freeform 559"/>
              <p:cNvSpPr/>
              <p:nvPr/>
            </p:nvSpPr>
            <p:spPr bwMode="auto">
              <a:xfrm>
                <a:off x="4274" y="1688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9" name="Line 560"/>
              <p:cNvSpPr>
                <a:spLocks noChangeShapeType="1"/>
              </p:cNvSpPr>
              <p:nvPr/>
            </p:nvSpPr>
            <p:spPr bwMode="auto">
              <a:xfrm>
                <a:off x="4274" y="1688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0" name="Freeform 561"/>
              <p:cNvSpPr/>
              <p:nvPr/>
            </p:nvSpPr>
            <p:spPr bwMode="auto">
              <a:xfrm>
                <a:off x="4273" y="1686"/>
                <a:ext cx="11" cy="7"/>
              </a:xfrm>
              <a:custGeom>
                <a:avLst/>
                <a:gdLst>
                  <a:gd name="T0" fmla="*/ 11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1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1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1" name="Freeform 562"/>
              <p:cNvSpPr/>
              <p:nvPr/>
            </p:nvSpPr>
            <p:spPr bwMode="auto">
              <a:xfrm>
                <a:off x="4272" y="1698"/>
                <a:ext cx="20" cy="4"/>
              </a:xfrm>
              <a:custGeom>
                <a:avLst/>
                <a:gdLst>
                  <a:gd name="T0" fmla="*/ 0 w 20"/>
                  <a:gd name="T1" fmla="*/ 0 h 4"/>
                  <a:gd name="T2" fmla="*/ 20 w 20"/>
                  <a:gd name="T3" fmla="*/ 4 h 4"/>
                  <a:gd name="T4" fmla="*/ 0 w 20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lnTo>
                      <a:pt x="2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2" name="Line 563"/>
              <p:cNvSpPr>
                <a:spLocks noChangeShapeType="1"/>
              </p:cNvSpPr>
              <p:nvPr/>
            </p:nvSpPr>
            <p:spPr bwMode="auto">
              <a:xfrm>
                <a:off x="4272" y="1698"/>
                <a:ext cx="20" cy="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3" name="Freeform 564"/>
              <p:cNvSpPr/>
              <p:nvPr/>
            </p:nvSpPr>
            <p:spPr bwMode="auto">
              <a:xfrm>
                <a:off x="4271" y="1695"/>
                <a:ext cx="22" cy="9"/>
              </a:xfrm>
              <a:custGeom>
                <a:avLst/>
                <a:gdLst>
                  <a:gd name="T0" fmla="*/ 21 w 22"/>
                  <a:gd name="T1" fmla="*/ 9 h 9"/>
                  <a:gd name="T2" fmla="*/ 22 w 22"/>
                  <a:gd name="T3" fmla="*/ 5 h 9"/>
                  <a:gd name="T4" fmla="*/ 1 w 22"/>
                  <a:gd name="T5" fmla="*/ 0 h 9"/>
                  <a:gd name="T6" fmla="*/ 0 w 22"/>
                  <a:gd name="T7" fmla="*/ 5 h 9"/>
                  <a:gd name="T8" fmla="*/ 21 w 22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9">
                    <a:moveTo>
                      <a:pt x="21" y="9"/>
                    </a:moveTo>
                    <a:lnTo>
                      <a:pt x="22" y="5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21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4" name="Freeform 565"/>
              <p:cNvSpPr/>
              <p:nvPr/>
            </p:nvSpPr>
            <p:spPr bwMode="auto">
              <a:xfrm>
                <a:off x="4270" y="1707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5" name="Line 566"/>
              <p:cNvSpPr>
                <a:spLocks noChangeShapeType="1"/>
              </p:cNvSpPr>
              <p:nvPr/>
            </p:nvSpPr>
            <p:spPr bwMode="auto">
              <a:xfrm>
                <a:off x="4270" y="1707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6" name="Freeform 567"/>
              <p:cNvSpPr/>
              <p:nvPr/>
            </p:nvSpPr>
            <p:spPr bwMode="auto">
              <a:xfrm>
                <a:off x="4269" y="1705"/>
                <a:ext cx="11" cy="6"/>
              </a:xfrm>
              <a:custGeom>
                <a:avLst/>
                <a:gdLst>
                  <a:gd name="T0" fmla="*/ 10 w 11"/>
                  <a:gd name="T1" fmla="*/ 6 h 6"/>
                  <a:gd name="T2" fmla="*/ 11 w 11"/>
                  <a:gd name="T3" fmla="*/ 2 h 6"/>
                  <a:gd name="T4" fmla="*/ 1 w 11"/>
                  <a:gd name="T5" fmla="*/ 0 h 6"/>
                  <a:gd name="T6" fmla="*/ 0 w 11"/>
                  <a:gd name="T7" fmla="*/ 4 h 6"/>
                  <a:gd name="T8" fmla="*/ 10 w 1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10" y="6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7" name="Freeform 568"/>
              <p:cNvSpPr/>
              <p:nvPr/>
            </p:nvSpPr>
            <p:spPr bwMode="auto">
              <a:xfrm>
                <a:off x="4268" y="1716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8" name="Line 569"/>
              <p:cNvSpPr>
                <a:spLocks noChangeShapeType="1"/>
              </p:cNvSpPr>
              <p:nvPr/>
            </p:nvSpPr>
            <p:spPr bwMode="auto">
              <a:xfrm>
                <a:off x="4268" y="1716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9" name="Freeform 570"/>
              <p:cNvSpPr/>
              <p:nvPr/>
            </p:nvSpPr>
            <p:spPr bwMode="auto">
              <a:xfrm>
                <a:off x="4267" y="1714"/>
                <a:ext cx="12" cy="6"/>
              </a:xfrm>
              <a:custGeom>
                <a:avLst/>
                <a:gdLst>
                  <a:gd name="T0" fmla="*/ 10 w 12"/>
                  <a:gd name="T1" fmla="*/ 6 h 6"/>
                  <a:gd name="T2" fmla="*/ 12 w 12"/>
                  <a:gd name="T3" fmla="*/ 2 h 6"/>
                  <a:gd name="T4" fmla="*/ 1 w 12"/>
                  <a:gd name="T5" fmla="*/ 0 h 6"/>
                  <a:gd name="T6" fmla="*/ 0 w 12"/>
                  <a:gd name="T7" fmla="*/ 4 h 6"/>
                  <a:gd name="T8" fmla="*/ 1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0" y="6"/>
                    </a:moveTo>
                    <a:lnTo>
                      <a:pt x="12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0" name="Freeform 571"/>
              <p:cNvSpPr/>
              <p:nvPr/>
            </p:nvSpPr>
            <p:spPr bwMode="auto">
              <a:xfrm>
                <a:off x="4266" y="1725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1" name="Line 572"/>
              <p:cNvSpPr>
                <a:spLocks noChangeShapeType="1"/>
              </p:cNvSpPr>
              <p:nvPr/>
            </p:nvSpPr>
            <p:spPr bwMode="auto">
              <a:xfrm>
                <a:off x="4266" y="1725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2" name="Freeform 573"/>
              <p:cNvSpPr/>
              <p:nvPr/>
            </p:nvSpPr>
            <p:spPr bwMode="auto">
              <a:xfrm>
                <a:off x="4265" y="1723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4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3" name="Freeform 574"/>
              <p:cNvSpPr/>
              <p:nvPr/>
            </p:nvSpPr>
            <p:spPr bwMode="auto">
              <a:xfrm>
                <a:off x="4264" y="1734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4" name="Line 575"/>
              <p:cNvSpPr>
                <a:spLocks noChangeShapeType="1"/>
              </p:cNvSpPr>
              <p:nvPr/>
            </p:nvSpPr>
            <p:spPr bwMode="auto">
              <a:xfrm>
                <a:off x="4264" y="1734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5" name="Freeform 576"/>
              <p:cNvSpPr/>
              <p:nvPr/>
            </p:nvSpPr>
            <p:spPr bwMode="auto">
              <a:xfrm>
                <a:off x="4263" y="1732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4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6" name="Freeform 577"/>
              <p:cNvSpPr/>
              <p:nvPr/>
            </p:nvSpPr>
            <p:spPr bwMode="auto">
              <a:xfrm>
                <a:off x="4262" y="1743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7" name="Line 578"/>
              <p:cNvSpPr>
                <a:spLocks noChangeShapeType="1"/>
              </p:cNvSpPr>
              <p:nvPr/>
            </p:nvSpPr>
            <p:spPr bwMode="auto">
              <a:xfrm>
                <a:off x="4262" y="1743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8" name="Freeform 579"/>
              <p:cNvSpPr/>
              <p:nvPr/>
            </p:nvSpPr>
            <p:spPr bwMode="auto">
              <a:xfrm>
                <a:off x="4261" y="1741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9" name="Freeform 580"/>
              <p:cNvSpPr/>
              <p:nvPr/>
            </p:nvSpPr>
            <p:spPr bwMode="auto">
              <a:xfrm>
                <a:off x="4260" y="1752"/>
                <a:ext cx="20" cy="5"/>
              </a:xfrm>
              <a:custGeom>
                <a:avLst/>
                <a:gdLst>
                  <a:gd name="T0" fmla="*/ 0 w 20"/>
                  <a:gd name="T1" fmla="*/ 0 h 5"/>
                  <a:gd name="T2" fmla="*/ 20 w 20"/>
                  <a:gd name="T3" fmla="*/ 5 h 5"/>
                  <a:gd name="T4" fmla="*/ 0 w 20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lnTo>
                      <a:pt x="2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0" name="Line 581"/>
              <p:cNvSpPr>
                <a:spLocks noChangeShapeType="1"/>
              </p:cNvSpPr>
              <p:nvPr/>
            </p:nvSpPr>
            <p:spPr bwMode="auto">
              <a:xfrm>
                <a:off x="4260" y="1752"/>
                <a:ext cx="20" cy="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1" name="Freeform 582"/>
              <p:cNvSpPr/>
              <p:nvPr/>
            </p:nvSpPr>
            <p:spPr bwMode="auto">
              <a:xfrm>
                <a:off x="4259" y="1750"/>
                <a:ext cx="21" cy="9"/>
              </a:xfrm>
              <a:custGeom>
                <a:avLst/>
                <a:gdLst>
                  <a:gd name="T0" fmla="*/ 20 w 21"/>
                  <a:gd name="T1" fmla="*/ 9 h 9"/>
                  <a:gd name="T2" fmla="*/ 21 w 21"/>
                  <a:gd name="T3" fmla="*/ 5 h 9"/>
                  <a:gd name="T4" fmla="*/ 1 w 21"/>
                  <a:gd name="T5" fmla="*/ 0 h 9"/>
                  <a:gd name="T6" fmla="*/ 0 w 21"/>
                  <a:gd name="T7" fmla="*/ 5 h 9"/>
                  <a:gd name="T8" fmla="*/ 20 w 2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20" y="9"/>
                    </a:moveTo>
                    <a:lnTo>
                      <a:pt x="21" y="5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2" name="Freeform 583"/>
              <p:cNvSpPr/>
              <p:nvPr/>
            </p:nvSpPr>
            <p:spPr bwMode="auto">
              <a:xfrm>
                <a:off x="4258" y="1762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3" name="Line 584"/>
              <p:cNvSpPr>
                <a:spLocks noChangeShapeType="1"/>
              </p:cNvSpPr>
              <p:nvPr/>
            </p:nvSpPr>
            <p:spPr bwMode="auto">
              <a:xfrm>
                <a:off x="4258" y="1762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4" name="Freeform 585"/>
              <p:cNvSpPr/>
              <p:nvPr/>
            </p:nvSpPr>
            <p:spPr bwMode="auto">
              <a:xfrm>
                <a:off x="4257" y="1759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5" name="Freeform 586"/>
              <p:cNvSpPr/>
              <p:nvPr/>
            </p:nvSpPr>
            <p:spPr bwMode="auto">
              <a:xfrm>
                <a:off x="4256" y="1771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6" name="Line 587"/>
              <p:cNvSpPr>
                <a:spLocks noChangeShapeType="1"/>
              </p:cNvSpPr>
              <p:nvPr/>
            </p:nvSpPr>
            <p:spPr bwMode="auto">
              <a:xfrm>
                <a:off x="4256" y="1771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7" name="Freeform 588"/>
              <p:cNvSpPr/>
              <p:nvPr/>
            </p:nvSpPr>
            <p:spPr bwMode="auto">
              <a:xfrm>
                <a:off x="4255" y="1769"/>
                <a:ext cx="11" cy="6"/>
              </a:xfrm>
              <a:custGeom>
                <a:avLst/>
                <a:gdLst>
                  <a:gd name="T0" fmla="*/ 10 w 11"/>
                  <a:gd name="T1" fmla="*/ 6 h 6"/>
                  <a:gd name="T2" fmla="*/ 11 w 11"/>
                  <a:gd name="T3" fmla="*/ 2 h 6"/>
                  <a:gd name="T4" fmla="*/ 1 w 11"/>
                  <a:gd name="T5" fmla="*/ 0 h 6"/>
                  <a:gd name="T6" fmla="*/ 0 w 11"/>
                  <a:gd name="T7" fmla="*/ 4 h 6"/>
                  <a:gd name="T8" fmla="*/ 10 w 1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10" y="6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8" name="Freeform 589"/>
              <p:cNvSpPr/>
              <p:nvPr/>
            </p:nvSpPr>
            <p:spPr bwMode="auto">
              <a:xfrm>
                <a:off x="4254" y="1780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9" name="Line 590"/>
              <p:cNvSpPr>
                <a:spLocks noChangeShapeType="1"/>
              </p:cNvSpPr>
              <p:nvPr/>
            </p:nvSpPr>
            <p:spPr bwMode="auto">
              <a:xfrm>
                <a:off x="4254" y="1780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0" name="Freeform 591"/>
              <p:cNvSpPr/>
              <p:nvPr/>
            </p:nvSpPr>
            <p:spPr bwMode="auto">
              <a:xfrm>
                <a:off x="4253" y="1778"/>
                <a:ext cx="11" cy="6"/>
              </a:xfrm>
              <a:custGeom>
                <a:avLst/>
                <a:gdLst>
                  <a:gd name="T0" fmla="*/ 10 w 11"/>
                  <a:gd name="T1" fmla="*/ 6 h 6"/>
                  <a:gd name="T2" fmla="*/ 11 w 11"/>
                  <a:gd name="T3" fmla="*/ 2 h 6"/>
                  <a:gd name="T4" fmla="*/ 1 w 11"/>
                  <a:gd name="T5" fmla="*/ 0 h 6"/>
                  <a:gd name="T6" fmla="*/ 0 w 11"/>
                  <a:gd name="T7" fmla="*/ 4 h 6"/>
                  <a:gd name="T8" fmla="*/ 10 w 1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10" y="6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1" name="Freeform 592"/>
              <p:cNvSpPr/>
              <p:nvPr/>
            </p:nvSpPr>
            <p:spPr bwMode="auto">
              <a:xfrm>
                <a:off x="4252" y="1789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2" name="Line 593"/>
              <p:cNvSpPr>
                <a:spLocks noChangeShapeType="1"/>
              </p:cNvSpPr>
              <p:nvPr/>
            </p:nvSpPr>
            <p:spPr bwMode="auto">
              <a:xfrm>
                <a:off x="4252" y="1789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3" name="Freeform 594"/>
              <p:cNvSpPr/>
              <p:nvPr/>
            </p:nvSpPr>
            <p:spPr bwMode="auto">
              <a:xfrm>
                <a:off x="4251" y="1787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4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4" name="Freeform 595"/>
              <p:cNvSpPr/>
              <p:nvPr/>
            </p:nvSpPr>
            <p:spPr bwMode="auto">
              <a:xfrm>
                <a:off x="4250" y="1798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5" name="Line 596"/>
              <p:cNvSpPr>
                <a:spLocks noChangeShapeType="1"/>
              </p:cNvSpPr>
              <p:nvPr/>
            </p:nvSpPr>
            <p:spPr bwMode="auto">
              <a:xfrm>
                <a:off x="4250" y="1798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6" name="Freeform 597"/>
              <p:cNvSpPr/>
              <p:nvPr/>
            </p:nvSpPr>
            <p:spPr bwMode="auto">
              <a:xfrm>
                <a:off x="4249" y="1796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4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7" name="Freeform 598"/>
              <p:cNvSpPr/>
              <p:nvPr/>
            </p:nvSpPr>
            <p:spPr bwMode="auto">
              <a:xfrm>
                <a:off x="4248" y="1807"/>
                <a:ext cx="20" cy="5"/>
              </a:xfrm>
              <a:custGeom>
                <a:avLst/>
                <a:gdLst>
                  <a:gd name="T0" fmla="*/ 0 w 20"/>
                  <a:gd name="T1" fmla="*/ 0 h 5"/>
                  <a:gd name="T2" fmla="*/ 20 w 20"/>
                  <a:gd name="T3" fmla="*/ 5 h 5"/>
                  <a:gd name="T4" fmla="*/ 0 w 20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lnTo>
                      <a:pt x="2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8" name="Line 599"/>
              <p:cNvSpPr>
                <a:spLocks noChangeShapeType="1"/>
              </p:cNvSpPr>
              <p:nvPr/>
            </p:nvSpPr>
            <p:spPr bwMode="auto">
              <a:xfrm>
                <a:off x="4248" y="1807"/>
                <a:ext cx="20" cy="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9" name="Freeform 600"/>
              <p:cNvSpPr/>
              <p:nvPr/>
            </p:nvSpPr>
            <p:spPr bwMode="auto">
              <a:xfrm>
                <a:off x="4247" y="1805"/>
                <a:ext cx="21" cy="9"/>
              </a:xfrm>
              <a:custGeom>
                <a:avLst/>
                <a:gdLst>
                  <a:gd name="T0" fmla="*/ 20 w 21"/>
                  <a:gd name="T1" fmla="*/ 9 h 9"/>
                  <a:gd name="T2" fmla="*/ 21 w 21"/>
                  <a:gd name="T3" fmla="*/ 5 h 9"/>
                  <a:gd name="T4" fmla="*/ 1 w 21"/>
                  <a:gd name="T5" fmla="*/ 0 h 9"/>
                  <a:gd name="T6" fmla="*/ 0 w 21"/>
                  <a:gd name="T7" fmla="*/ 5 h 9"/>
                  <a:gd name="T8" fmla="*/ 20 w 2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20" y="9"/>
                    </a:moveTo>
                    <a:lnTo>
                      <a:pt x="21" y="5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0" name="Freeform 601"/>
              <p:cNvSpPr/>
              <p:nvPr/>
            </p:nvSpPr>
            <p:spPr bwMode="auto">
              <a:xfrm>
                <a:off x="4246" y="1816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1" name="Line 602"/>
              <p:cNvSpPr>
                <a:spLocks noChangeShapeType="1"/>
              </p:cNvSpPr>
              <p:nvPr/>
            </p:nvSpPr>
            <p:spPr bwMode="auto">
              <a:xfrm>
                <a:off x="4246" y="1816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2" name="Freeform 603"/>
              <p:cNvSpPr/>
              <p:nvPr/>
            </p:nvSpPr>
            <p:spPr bwMode="auto">
              <a:xfrm>
                <a:off x="4245" y="1814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3" name="Freeform 604"/>
              <p:cNvSpPr/>
              <p:nvPr/>
            </p:nvSpPr>
            <p:spPr bwMode="auto">
              <a:xfrm>
                <a:off x="4244" y="1826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4" name="Line 605"/>
              <p:cNvSpPr>
                <a:spLocks noChangeShapeType="1"/>
              </p:cNvSpPr>
              <p:nvPr/>
            </p:nvSpPr>
            <p:spPr bwMode="auto">
              <a:xfrm>
                <a:off x="4244" y="1826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5" name="Freeform 606"/>
              <p:cNvSpPr/>
              <p:nvPr/>
            </p:nvSpPr>
            <p:spPr bwMode="auto">
              <a:xfrm>
                <a:off x="4243" y="1823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18" name="Freeform 608"/>
            <p:cNvSpPr/>
            <p:nvPr/>
          </p:nvSpPr>
          <p:spPr bwMode="auto">
            <a:xfrm>
              <a:off x="4241" y="1835"/>
              <a:ext cx="11" cy="2"/>
            </a:xfrm>
            <a:custGeom>
              <a:avLst/>
              <a:gdLst>
                <a:gd name="T0" fmla="*/ 0 w 11"/>
                <a:gd name="T1" fmla="*/ 0 h 2"/>
                <a:gd name="T2" fmla="*/ 11 w 11"/>
                <a:gd name="T3" fmla="*/ 2 h 2"/>
                <a:gd name="T4" fmla="*/ 0 w 1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">
                  <a:moveTo>
                    <a:pt x="0" y="0"/>
                  </a:moveTo>
                  <a:lnTo>
                    <a:pt x="1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9" name="Line 609"/>
            <p:cNvSpPr>
              <a:spLocks noChangeShapeType="1"/>
            </p:cNvSpPr>
            <p:nvPr/>
          </p:nvSpPr>
          <p:spPr bwMode="auto">
            <a:xfrm>
              <a:off x="4241" y="1835"/>
              <a:ext cx="11" cy="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0" name="Freeform 610"/>
            <p:cNvSpPr/>
            <p:nvPr/>
          </p:nvSpPr>
          <p:spPr bwMode="auto">
            <a:xfrm>
              <a:off x="4241" y="1832"/>
              <a:ext cx="11" cy="7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3 h 7"/>
                <a:gd name="T4" fmla="*/ 1 w 11"/>
                <a:gd name="T5" fmla="*/ 0 h 7"/>
                <a:gd name="T6" fmla="*/ 0 w 11"/>
                <a:gd name="T7" fmla="*/ 5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3"/>
                  </a:lnTo>
                  <a:lnTo>
                    <a:pt x="1" y="0"/>
                  </a:lnTo>
                  <a:lnTo>
                    <a:pt x="0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1" name="Freeform 611"/>
            <p:cNvSpPr/>
            <p:nvPr/>
          </p:nvSpPr>
          <p:spPr bwMode="auto">
            <a:xfrm>
              <a:off x="4239" y="1844"/>
              <a:ext cx="11" cy="2"/>
            </a:xfrm>
            <a:custGeom>
              <a:avLst/>
              <a:gdLst>
                <a:gd name="T0" fmla="*/ 0 w 11"/>
                <a:gd name="T1" fmla="*/ 0 h 2"/>
                <a:gd name="T2" fmla="*/ 11 w 11"/>
                <a:gd name="T3" fmla="*/ 2 h 2"/>
                <a:gd name="T4" fmla="*/ 0 w 1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">
                  <a:moveTo>
                    <a:pt x="0" y="0"/>
                  </a:moveTo>
                  <a:lnTo>
                    <a:pt x="1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2" name="Line 612"/>
            <p:cNvSpPr>
              <a:spLocks noChangeShapeType="1"/>
            </p:cNvSpPr>
            <p:nvPr/>
          </p:nvSpPr>
          <p:spPr bwMode="auto">
            <a:xfrm>
              <a:off x="4239" y="1844"/>
              <a:ext cx="11" cy="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3" name="Freeform 613"/>
            <p:cNvSpPr/>
            <p:nvPr/>
          </p:nvSpPr>
          <p:spPr bwMode="auto">
            <a:xfrm>
              <a:off x="4239" y="1842"/>
              <a:ext cx="11" cy="6"/>
            </a:xfrm>
            <a:custGeom>
              <a:avLst/>
              <a:gdLst>
                <a:gd name="T0" fmla="*/ 10 w 11"/>
                <a:gd name="T1" fmla="*/ 6 h 6"/>
                <a:gd name="T2" fmla="*/ 11 w 11"/>
                <a:gd name="T3" fmla="*/ 2 h 6"/>
                <a:gd name="T4" fmla="*/ 1 w 11"/>
                <a:gd name="T5" fmla="*/ 0 h 6"/>
                <a:gd name="T6" fmla="*/ 0 w 11"/>
                <a:gd name="T7" fmla="*/ 4 h 6"/>
                <a:gd name="T8" fmla="*/ 10 w 1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10" y="6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4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4" name="Freeform 614"/>
            <p:cNvSpPr/>
            <p:nvPr/>
          </p:nvSpPr>
          <p:spPr bwMode="auto">
            <a:xfrm>
              <a:off x="4237" y="1853"/>
              <a:ext cx="11" cy="2"/>
            </a:xfrm>
            <a:custGeom>
              <a:avLst/>
              <a:gdLst>
                <a:gd name="T0" fmla="*/ 0 w 11"/>
                <a:gd name="T1" fmla="*/ 0 h 2"/>
                <a:gd name="T2" fmla="*/ 11 w 11"/>
                <a:gd name="T3" fmla="*/ 2 h 2"/>
                <a:gd name="T4" fmla="*/ 0 w 1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">
                  <a:moveTo>
                    <a:pt x="0" y="0"/>
                  </a:moveTo>
                  <a:lnTo>
                    <a:pt x="1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5" name="Line 615"/>
            <p:cNvSpPr>
              <a:spLocks noChangeShapeType="1"/>
            </p:cNvSpPr>
            <p:nvPr/>
          </p:nvSpPr>
          <p:spPr bwMode="auto">
            <a:xfrm>
              <a:off x="4237" y="1853"/>
              <a:ext cx="11" cy="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6" name="Freeform 616"/>
            <p:cNvSpPr/>
            <p:nvPr/>
          </p:nvSpPr>
          <p:spPr bwMode="auto">
            <a:xfrm>
              <a:off x="4237" y="1851"/>
              <a:ext cx="11" cy="7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2 h 7"/>
                <a:gd name="T4" fmla="*/ 1 w 11"/>
                <a:gd name="T5" fmla="*/ 0 h 7"/>
                <a:gd name="T6" fmla="*/ 0 w 11"/>
                <a:gd name="T7" fmla="*/ 4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7" name="Freeform 617"/>
            <p:cNvSpPr/>
            <p:nvPr/>
          </p:nvSpPr>
          <p:spPr bwMode="auto">
            <a:xfrm>
              <a:off x="4236" y="1862"/>
              <a:ext cx="20" cy="5"/>
            </a:xfrm>
            <a:custGeom>
              <a:avLst/>
              <a:gdLst>
                <a:gd name="T0" fmla="*/ 0 w 20"/>
                <a:gd name="T1" fmla="*/ 0 h 5"/>
                <a:gd name="T2" fmla="*/ 20 w 20"/>
                <a:gd name="T3" fmla="*/ 5 h 5"/>
                <a:gd name="T4" fmla="*/ 0 w 2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5">
                  <a:moveTo>
                    <a:pt x="0" y="0"/>
                  </a:moveTo>
                  <a:lnTo>
                    <a:pt x="2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8" name="Line 618"/>
            <p:cNvSpPr>
              <a:spLocks noChangeShapeType="1"/>
            </p:cNvSpPr>
            <p:nvPr/>
          </p:nvSpPr>
          <p:spPr bwMode="auto">
            <a:xfrm>
              <a:off x="4236" y="1862"/>
              <a:ext cx="20" cy="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9" name="Freeform 619"/>
            <p:cNvSpPr/>
            <p:nvPr/>
          </p:nvSpPr>
          <p:spPr bwMode="auto">
            <a:xfrm>
              <a:off x="4235" y="1860"/>
              <a:ext cx="21" cy="9"/>
            </a:xfrm>
            <a:custGeom>
              <a:avLst/>
              <a:gdLst>
                <a:gd name="T0" fmla="*/ 20 w 21"/>
                <a:gd name="T1" fmla="*/ 9 h 9"/>
                <a:gd name="T2" fmla="*/ 21 w 21"/>
                <a:gd name="T3" fmla="*/ 5 h 9"/>
                <a:gd name="T4" fmla="*/ 1 w 21"/>
                <a:gd name="T5" fmla="*/ 0 h 9"/>
                <a:gd name="T6" fmla="*/ 0 w 21"/>
                <a:gd name="T7" fmla="*/ 4 h 9"/>
                <a:gd name="T8" fmla="*/ 20 w 21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20" y="9"/>
                  </a:moveTo>
                  <a:lnTo>
                    <a:pt x="21" y="5"/>
                  </a:lnTo>
                  <a:lnTo>
                    <a:pt x="1" y="0"/>
                  </a:lnTo>
                  <a:lnTo>
                    <a:pt x="0" y="4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0" name="Freeform 620"/>
            <p:cNvSpPr/>
            <p:nvPr/>
          </p:nvSpPr>
          <p:spPr bwMode="auto">
            <a:xfrm>
              <a:off x="4233" y="1872"/>
              <a:ext cx="10" cy="2"/>
            </a:xfrm>
            <a:custGeom>
              <a:avLst/>
              <a:gdLst>
                <a:gd name="T0" fmla="*/ 0 w 10"/>
                <a:gd name="T1" fmla="*/ 0 h 2"/>
                <a:gd name="T2" fmla="*/ 10 w 10"/>
                <a:gd name="T3" fmla="*/ 2 h 2"/>
                <a:gd name="T4" fmla="*/ 0 w 10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1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1" name="Line 621"/>
            <p:cNvSpPr>
              <a:spLocks noChangeShapeType="1"/>
            </p:cNvSpPr>
            <p:nvPr/>
          </p:nvSpPr>
          <p:spPr bwMode="auto">
            <a:xfrm>
              <a:off x="4233" y="1872"/>
              <a:ext cx="10" cy="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2" name="Freeform 622"/>
            <p:cNvSpPr/>
            <p:nvPr/>
          </p:nvSpPr>
          <p:spPr bwMode="auto">
            <a:xfrm>
              <a:off x="4233" y="1870"/>
              <a:ext cx="11" cy="7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2 h 7"/>
                <a:gd name="T4" fmla="*/ 1 w 11"/>
                <a:gd name="T5" fmla="*/ 0 h 7"/>
                <a:gd name="T6" fmla="*/ 0 w 11"/>
                <a:gd name="T7" fmla="*/ 4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3" name="Freeform 623"/>
            <p:cNvSpPr/>
            <p:nvPr/>
          </p:nvSpPr>
          <p:spPr bwMode="auto">
            <a:xfrm>
              <a:off x="4231" y="1881"/>
              <a:ext cx="10" cy="3"/>
            </a:xfrm>
            <a:custGeom>
              <a:avLst/>
              <a:gdLst>
                <a:gd name="T0" fmla="*/ 0 w 10"/>
                <a:gd name="T1" fmla="*/ 0 h 3"/>
                <a:gd name="T2" fmla="*/ 10 w 10"/>
                <a:gd name="T3" fmla="*/ 3 h 3"/>
                <a:gd name="T4" fmla="*/ 0 w 10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1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4" name="Line 624"/>
            <p:cNvSpPr>
              <a:spLocks noChangeShapeType="1"/>
            </p:cNvSpPr>
            <p:nvPr/>
          </p:nvSpPr>
          <p:spPr bwMode="auto">
            <a:xfrm>
              <a:off x="4231" y="1881"/>
              <a:ext cx="10" cy="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5" name="Freeform 625"/>
            <p:cNvSpPr/>
            <p:nvPr/>
          </p:nvSpPr>
          <p:spPr bwMode="auto">
            <a:xfrm>
              <a:off x="4231" y="1879"/>
              <a:ext cx="11" cy="7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2 h 7"/>
                <a:gd name="T4" fmla="*/ 1 w 11"/>
                <a:gd name="T5" fmla="*/ 0 h 7"/>
                <a:gd name="T6" fmla="*/ 0 w 11"/>
                <a:gd name="T7" fmla="*/ 5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6" name="Freeform 626"/>
            <p:cNvSpPr/>
            <p:nvPr/>
          </p:nvSpPr>
          <p:spPr bwMode="auto">
            <a:xfrm>
              <a:off x="4229" y="1890"/>
              <a:ext cx="10" cy="3"/>
            </a:xfrm>
            <a:custGeom>
              <a:avLst/>
              <a:gdLst>
                <a:gd name="T0" fmla="*/ 0 w 10"/>
                <a:gd name="T1" fmla="*/ 0 h 3"/>
                <a:gd name="T2" fmla="*/ 10 w 10"/>
                <a:gd name="T3" fmla="*/ 3 h 3"/>
                <a:gd name="T4" fmla="*/ 0 w 10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1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7" name="Line 627"/>
            <p:cNvSpPr>
              <a:spLocks noChangeShapeType="1"/>
            </p:cNvSpPr>
            <p:nvPr/>
          </p:nvSpPr>
          <p:spPr bwMode="auto">
            <a:xfrm>
              <a:off x="4229" y="1890"/>
              <a:ext cx="10" cy="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8" name="Freeform 628"/>
            <p:cNvSpPr/>
            <p:nvPr/>
          </p:nvSpPr>
          <p:spPr bwMode="auto">
            <a:xfrm>
              <a:off x="4229" y="1888"/>
              <a:ext cx="11" cy="7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2 h 7"/>
                <a:gd name="T4" fmla="*/ 1 w 11"/>
                <a:gd name="T5" fmla="*/ 0 h 7"/>
                <a:gd name="T6" fmla="*/ 0 w 11"/>
                <a:gd name="T7" fmla="*/ 5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9" name="Freeform 629"/>
            <p:cNvSpPr/>
            <p:nvPr/>
          </p:nvSpPr>
          <p:spPr bwMode="auto">
            <a:xfrm>
              <a:off x="4227" y="1900"/>
              <a:ext cx="10" cy="2"/>
            </a:xfrm>
            <a:custGeom>
              <a:avLst/>
              <a:gdLst>
                <a:gd name="T0" fmla="*/ 0 w 10"/>
                <a:gd name="T1" fmla="*/ 0 h 2"/>
                <a:gd name="T2" fmla="*/ 10 w 10"/>
                <a:gd name="T3" fmla="*/ 2 h 2"/>
                <a:gd name="T4" fmla="*/ 0 w 10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1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0" name="Line 630"/>
            <p:cNvSpPr>
              <a:spLocks noChangeShapeType="1"/>
            </p:cNvSpPr>
            <p:nvPr/>
          </p:nvSpPr>
          <p:spPr bwMode="auto">
            <a:xfrm>
              <a:off x="4227" y="1900"/>
              <a:ext cx="10" cy="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1" name="Freeform 631"/>
            <p:cNvSpPr/>
            <p:nvPr/>
          </p:nvSpPr>
          <p:spPr bwMode="auto">
            <a:xfrm>
              <a:off x="4227" y="1897"/>
              <a:ext cx="11" cy="7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3 h 7"/>
                <a:gd name="T4" fmla="*/ 1 w 11"/>
                <a:gd name="T5" fmla="*/ 0 h 7"/>
                <a:gd name="T6" fmla="*/ 0 w 11"/>
                <a:gd name="T7" fmla="*/ 5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3"/>
                  </a:lnTo>
                  <a:lnTo>
                    <a:pt x="1" y="0"/>
                  </a:lnTo>
                  <a:lnTo>
                    <a:pt x="0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2" name="Freeform 632"/>
            <p:cNvSpPr/>
            <p:nvPr/>
          </p:nvSpPr>
          <p:spPr bwMode="auto">
            <a:xfrm>
              <a:off x="4225" y="1909"/>
              <a:ext cx="10" cy="2"/>
            </a:xfrm>
            <a:custGeom>
              <a:avLst/>
              <a:gdLst>
                <a:gd name="T0" fmla="*/ 0 w 10"/>
                <a:gd name="T1" fmla="*/ 0 h 2"/>
                <a:gd name="T2" fmla="*/ 10 w 10"/>
                <a:gd name="T3" fmla="*/ 2 h 2"/>
                <a:gd name="T4" fmla="*/ 0 w 10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1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3" name="Line 633"/>
            <p:cNvSpPr>
              <a:spLocks noChangeShapeType="1"/>
            </p:cNvSpPr>
            <p:nvPr/>
          </p:nvSpPr>
          <p:spPr bwMode="auto">
            <a:xfrm>
              <a:off x="4225" y="1909"/>
              <a:ext cx="10" cy="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4" name="Freeform 634"/>
            <p:cNvSpPr/>
            <p:nvPr/>
          </p:nvSpPr>
          <p:spPr bwMode="auto">
            <a:xfrm>
              <a:off x="4225" y="1906"/>
              <a:ext cx="11" cy="7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3 h 7"/>
                <a:gd name="T4" fmla="*/ 1 w 11"/>
                <a:gd name="T5" fmla="*/ 0 h 7"/>
                <a:gd name="T6" fmla="*/ 0 w 11"/>
                <a:gd name="T7" fmla="*/ 5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3"/>
                  </a:lnTo>
                  <a:lnTo>
                    <a:pt x="1" y="0"/>
                  </a:lnTo>
                  <a:lnTo>
                    <a:pt x="0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5" name="Freeform 635"/>
            <p:cNvSpPr/>
            <p:nvPr/>
          </p:nvSpPr>
          <p:spPr bwMode="auto">
            <a:xfrm>
              <a:off x="4223" y="1918"/>
              <a:ext cx="20" cy="4"/>
            </a:xfrm>
            <a:custGeom>
              <a:avLst/>
              <a:gdLst>
                <a:gd name="T0" fmla="*/ 0 w 20"/>
                <a:gd name="T1" fmla="*/ 0 h 4"/>
                <a:gd name="T2" fmla="*/ 20 w 20"/>
                <a:gd name="T3" fmla="*/ 4 h 4"/>
                <a:gd name="T4" fmla="*/ 0 w 2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0" y="0"/>
                  </a:moveTo>
                  <a:lnTo>
                    <a:pt x="2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6" name="Line 636"/>
            <p:cNvSpPr>
              <a:spLocks noChangeShapeType="1"/>
            </p:cNvSpPr>
            <p:nvPr/>
          </p:nvSpPr>
          <p:spPr bwMode="auto">
            <a:xfrm>
              <a:off x="4223" y="1918"/>
              <a:ext cx="20" cy="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7" name="Freeform 637"/>
            <p:cNvSpPr/>
            <p:nvPr/>
          </p:nvSpPr>
          <p:spPr bwMode="auto">
            <a:xfrm>
              <a:off x="4223" y="1916"/>
              <a:ext cx="21" cy="9"/>
            </a:xfrm>
            <a:custGeom>
              <a:avLst/>
              <a:gdLst>
                <a:gd name="T0" fmla="*/ 20 w 21"/>
                <a:gd name="T1" fmla="*/ 9 h 9"/>
                <a:gd name="T2" fmla="*/ 21 w 21"/>
                <a:gd name="T3" fmla="*/ 4 h 9"/>
                <a:gd name="T4" fmla="*/ 1 w 21"/>
                <a:gd name="T5" fmla="*/ 0 h 9"/>
                <a:gd name="T6" fmla="*/ 0 w 21"/>
                <a:gd name="T7" fmla="*/ 4 h 9"/>
                <a:gd name="T8" fmla="*/ 20 w 21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20" y="9"/>
                  </a:moveTo>
                  <a:lnTo>
                    <a:pt x="21" y="4"/>
                  </a:lnTo>
                  <a:lnTo>
                    <a:pt x="1" y="0"/>
                  </a:lnTo>
                  <a:lnTo>
                    <a:pt x="0" y="4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8" name="Freeform 638"/>
            <p:cNvSpPr/>
            <p:nvPr/>
          </p:nvSpPr>
          <p:spPr bwMode="auto">
            <a:xfrm>
              <a:off x="4221" y="1927"/>
              <a:ext cx="10" cy="2"/>
            </a:xfrm>
            <a:custGeom>
              <a:avLst/>
              <a:gdLst>
                <a:gd name="T0" fmla="*/ 0 w 10"/>
                <a:gd name="T1" fmla="*/ 0 h 2"/>
                <a:gd name="T2" fmla="*/ 10 w 10"/>
                <a:gd name="T3" fmla="*/ 2 h 2"/>
                <a:gd name="T4" fmla="*/ 0 w 10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1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9" name="Line 639"/>
            <p:cNvSpPr>
              <a:spLocks noChangeShapeType="1"/>
            </p:cNvSpPr>
            <p:nvPr/>
          </p:nvSpPr>
          <p:spPr bwMode="auto">
            <a:xfrm>
              <a:off x="4221" y="1927"/>
              <a:ext cx="10" cy="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0" name="Freeform 640"/>
            <p:cNvSpPr/>
            <p:nvPr/>
          </p:nvSpPr>
          <p:spPr bwMode="auto">
            <a:xfrm>
              <a:off x="4221" y="1925"/>
              <a:ext cx="11" cy="7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2 h 7"/>
                <a:gd name="T4" fmla="*/ 1 w 11"/>
                <a:gd name="T5" fmla="*/ 0 h 7"/>
                <a:gd name="T6" fmla="*/ 0 w 11"/>
                <a:gd name="T7" fmla="*/ 4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1" name="Freeform 641"/>
            <p:cNvSpPr/>
            <p:nvPr/>
          </p:nvSpPr>
          <p:spPr bwMode="auto">
            <a:xfrm>
              <a:off x="4219" y="1936"/>
              <a:ext cx="10" cy="2"/>
            </a:xfrm>
            <a:custGeom>
              <a:avLst/>
              <a:gdLst>
                <a:gd name="T0" fmla="*/ 0 w 10"/>
                <a:gd name="T1" fmla="*/ 0 h 2"/>
                <a:gd name="T2" fmla="*/ 10 w 10"/>
                <a:gd name="T3" fmla="*/ 2 h 2"/>
                <a:gd name="T4" fmla="*/ 0 w 10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1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2" name="Line 642"/>
            <p:cNvSpPr>
              <a:spLocks noChangeShapeType="1"/>
            </p:cNvSpPr>
            <p:nvPr/>
          </p:nvSpPr>
          <p:spPr bwMode="auto">
            <a:xfrm>
              <a:off x="4219" y="1936"/>
              <a:ext cx="10" cy="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3" name="Freeform 643"/>
            <p:cNvSpPr/>
            <p:nvPr/>
          </p:nvSpPr>
          <p:spPr bwMode="auto">
            <a:xfrm>
              <a:off x="4219" y="1934"/>
              <a:ext cx="11" cy="7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2 h 7"/>
                <a:gd name="T4" fmla="*/ 1 w 11"/>
                <a:gd name="T5" fmla="*/ 0 h 7"/>
                <a:gd name="T6" fmla="*/ 0 w 11"/>
                <a:gd name="T7" fmla="*/ 4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4" name="Freeform 644"/>
            <p:cNvSpPr/>
            <p:nvPr/>
          </p:nvSpPr>
          <p:spPr bwMode="auto">
            <a:xfrm>
              <a:off x="4217" y="1945"/>
              <a:ext cx="10" cy="3"/>
            </a:xfrm>
            <a:custGeom>
              <a:avLst/>
              <a:gdLst>
                <a:gd name="T0" fmla="*/ 0 w 10"/>
                <a:gd name="T1" fmla="*/ 0 h 3"/>
                <a:gd name="T2" fmla="*/ 10 w 10"/>
                <a:gd name="T3" fmla="*/ 3 h 3"/>
                <a:gd name="T4" fmla="*/ 0 w 10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1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5" name="Line 645"/>
            <p:cNvSpPr>
              <a:spLocks noChangeShapeType="1"/>
            </p:cNvSpPr>
            <p:nvPr/>
          </p:nvSpPr>
          <p:spPr bwMode="auto">
            <a:xfrm>
              <a:off x="4217" y="1945"/>
              <a:ext cx="10" cy="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6" name="Freeform 646"/>
            <p:cNvSpPr/>
            <p:nvPr/>
          </p:nvSpPr>
          <p:spPr bwMode="auto">
            <a:xfrm>
              <a:off x="4217" y="1943"/>
              <a:ext cx="11" cy="7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2 h 7"/>
                <a:gd name="T4" fmla="*/ 1 w 11"/>
                <a:gd name="T5" fmla="*/ 0 h 7"/>
                <a:gd name="T6" fmla="*/ 0 w 11"/>
                <a:gd name="T7" fmla="*/ 5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7" name="Freeform 647"/>
            <p:cNvSpPr/>
            <p:nvPr/>
          </p:nvSpPr>
          <p:spPr bwMode="auto">
            <a:xfrm>
              <a:off x="4215" y="1954"/>
              <a:ext cx="10" cy="3"/>
            </a:xfrm>
            <a:custGeom>
              <a:avLst/>
              <a:gdLst>
                <a:gd name="T0" fmla="*/ 0 w 10"/>
                <a:gd name="T1" fmla="*/ 0 h 3"/>
                <a:gd name="T2" fmla="*/ 10 w 10"/>
                <a:gd name="T3" fmla="*/ 3 h 3"/>
                <a:gd name="T4" fmla="*/ 0 w 10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1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8" name="Line 648"/>
            <p:cNvSpPr>
              <a:spLocks noChangeShapeType="1"/>
            </p:cNvSpPr>
            <p:nvPr/>
          </p:nvSpPr>
          <p:spPr bwMode="auto">
            <a:xfrm>
              <a:off x="4215" y="1954"/>
              <a:ext cx="10" cy="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9" name="Freeform 649"/>
            <p:cNvSpPr/>
            <p:nvPr/>
          </p:nvSpPr>
          <p:spPr bwMode="auto">
            <a:xfrm>
              <a:off x="4215" y="1952"/>
              <a:ext cx="11" cy="7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2 h 7"/>
                <a:gd name="T4" fmla="*/ 1 w 11"/>
                <a:gd name="T5" fmla="*/ 0 h 7"/>
                <a:gd name="T6" fmla="*/ 0 w 11"/>
                <a:gd name="T7" fmla="*/ 5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0" name="Freeform 650"/>
            <p:cNvSpPr/>
            <p:nvPr/>
          </p:nvSpPr>
          <p:spPr bwMode="auto">
            <a:xfrm>
              <a:off x="4213" y="1964"/>
              <a:ext cx="10" cy="2"/>
            </a:xfrm>
            <a:custGeom>
              <a:avLst/>
              <a:gdLst>
                <a:gd name="T0" fmla="*/ 0 w 10"/>
                <a:gd name="T1" fmla="*/ 0 h 2"/>
                <a:gd name="T2" fmla="*/ 10 w 10"/>
                <a:gd name="T3" fmla="*/ 2 h 2"/>
                <a:gd name="T4" fmla="*/ 0 w 10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1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1" name="Line 651"/>
            <p:cNvSpPr>
              <a:spLocks noChangeShapeType="1"/>
            </p:cNvSpPr>
            <p:nvPr/>
          </p:nvSpPr>
          <p:spPr bwMode="auto">
            <a:xfrm>
              <a:off x="4213" y="1964"/>
              <a:ext cx="10" cy="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2" name="Freeform 652"/>
            <p:cNvSpPr/>
            <p:nvPr/>
          </p:nvSpPr>
          <p:spPr bwMode="auto">
            <a:xfrm>
              <a:off x="4212" y="1961"/>
              <a:ext cx="12" cy="7"/>
            </a:xfrm>
            <a:custGeom>
              <a:avLst/>
              <a:gdLst>
                <a:gd name="T0" fmla="*/ 11 w 12"/>
                <a:gd name="T1" fmla="*/ 7 h 7"/>
                <a:gd name="T2" fmla="*/ 12 w 12"/>
                <a:gd name="T3" fmla="*/ 3 h 7"/>
                <a:gd name="T4" fmla="*/ 2 w 12"/>
                <a:gd name="T5" fmla="*/ 0 h 7"/>
                <a:gd name="T6" fmla="*/ 0 w 12"/>
                <a:gd name="T7" fmla="*/ 5 h 7"/>
                <a:gd name="T8" fmla="*/ 11 w 12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1" y="7"/>
                  </a:moveTo>
                  <a:lnTo>
                    <a:pt x="12" y="3"/>
                  </a:lnTo>
                  <a:lnTo>
                    <a:pt x="2" y="0"/>
                  </a:lnTo>
                  <a:lnTo>
                    <a:pt x="0" y="5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3" name="Freeform 653"/>
            <p:cNvSpPr/>
            <p:nvPr/>
          </p:nvSpPr>
          <p:spPr bwMode="auto">
            <a:xfrm>
              <a:off x="4211" y="1973"/>
              <a:ext cx="20" cy="4"/>
            </a:xfrm>
            <a:custGeom>
              <a:avLst/>
              <a:gdLst>
                <a:gd name="T0" fmla="*/ 0 w 20"/>
                <a:gd name="T1" fmla="*/ 0 h 4"/>
                <a:gd name="T2" fmla="*/ 20 w 20"/>
                <a:gd name="T3" fmla="*/ 4 h 4"/>
                <a:gd name="T4" fmla="*/ 0 w 2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0" y="0"/>
                  </a:moveTo>
                  <a:lnTo>
                    <a:pt x="2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4" name="Line 654"/>
            <p:cNvSpPr>
              <a:spLocks noChangeShapeType="1"/>
            </p:cNvSpPr>
            <p:nvPr/>
          </p:nvSpPr>
          <p:spPr bwMode="auto">
            <a:xfrm>
              <a:off x="4211" y="1973"/>
              <a:ext cx="20" cy="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5" name="Freeform 655"/>
            <p:cNvSpPr/>
            <p:nvPr/>
          </p:nvSpPr>
          <p:spPr bwMode="auto">
            <a:xfrm>
              <a:off x="4211" y="1970"/>
              <a:ext cx="21" cy="10"/>
            </a:xfrm>
            <a:custGeom>
              <a:avLst/>
              <a:gdLst>
                <a:gd name="T0" fmla="*/ 20 w 21"/>
                <a:gd name="T1" fmla="*/ 10 h 10"/>
                <a:gd name="T2" fmla="*/ 21 w 21"/>
                <a:gd name="T3" fmla="*/ 5 h 10"/>
                <a:gd name="T4" fmla="*/ 1 w 21"/>
                <a:gd name="T5" fmla="*/ 0 h 10"/>
                <a:gd name="T6" fmla="*/ 0 w 21"/>
                <a:gd name="T7" fmla="*/ 5 h 10"/>
                <a:gd name="T8" fmla="*/ 20 w 2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20" y="10"/>
                  </a:moveTo>
                  <a:lnTo>
                    <a:pt x="21" y="5"/>
                  </a:lnTo>
                  <a:lnTo>
                    <a:pt x="1" y="0"/>
                  </a:lnTo>
                  <a:lnTo>
                    <a:pt x="0" y="5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6" name="Freeform 656"/>
            <p:cNvSpPr/>
            <p:nvPr/>
          </p:nvSpPr>
          <p:spPr bwMode="auto">
            <a:xfrm>
              <a:off x="2801" y="865"/>
              <a:ext cx="53" cy="62"/>
            </a:xfrm>
            <a:custGeom>
              <a:avLst/>
              <a:gdLst>
                <a:gd name="T0" fmla="*/ 105 w 241"/>
                <a:gd name="T1" fmla="*/ 285 h 285"/>
                <a:gd name="T2" fmla="*/ 80 w 241"/>
                <a:gd name="T3" fmla="*/ 5 h 285"/>
                <a:gd name="T4" fmla="*/ 224 w 241"/>
                <a:gd name="T5" fmla="*/ 63 h 285"/>
                <a:gd name="T6" fmla="*/ 189 w 241"/>
                <a:gd name="T7" fmla="*/ 266 h 285"/>
                <a:gd name="T8" fmla="*/ 105 w 241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85">
                  <a:moveTo>
                    <a:pt x="105" y="285"/>
                  </a:moveTo>
                  <a:cubicBezTo>
                    <a:pt x="105" y="285"/>
                    <a:pt x="0" y="11"/>
                    <a:pt x="80" y="5"/>
                  </a:cubicBezTo>
                  <a:cubicBezTo>
                    <a:pt x="160" y="0"/>
                    <a:pt x="207" y="24"/>
                    <a:pt x="224" y="63"/>
                  </a:cubicBezTo>
                  <a:cubicBezTo>
                    <a:pt x="241" y="102"/>
                    <a:pt x="189" y="266"/>
                    <a:pt x="189" y="266"/>
                  </a:cubicBezTo>
                  <a:lnTo>
                    <a:pt x="105" y="285"/>
                  </a:lnTo>
                  <a:close/>
                </a:path>
              </a:pathLst>
            </a:custGeom>
            <a:solidFill>
              <a:srgbClr val="DB6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7" name="Freeform 657"/>
            <p:cNvSpPr/>
            <p:nvPr/>
          </p:nvSpPr>
          <p:spPr bwMode="auto">
            <a:xfrm>
              <a:off x="3154" y="1293"/>
              <a:ext cx="63" cy="56"/>
            </a:xfrm>
            <a:custGeom>
              <a:avLst/>
              <a:gdLst>
                <a:gd name="T0" fmla="*/ 0 w 286"/>
                <a:gd name="T1" fmla="*/ 110 h 256"/>
                <a:gd name="T2" fmla="*/ 269 w 286"/>
                <a:gd name="T3" fmla="*/ 177 h 256"/>
                <a:gd name="T4" fmla="*/ 234 w 286"/>
                <a:gd name="T5" fmla="*/ 23 h 256"/>
                <a:gd name="T6" fmla="*/ 32 w 286"/>
                <a:gd name="T7" fmla="*/ 28 h 256"/>
                <a:gd name="T8" fmla="*/ 0 w 286"/>
                <a:gd name="T9" fmla="*/ 11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56">
                  <a:moveTo>
                    <a:pt x="0" y="110"/>
                  </a:moveTo>
                  <a:cubicBezTo>
                    <a:pt x="0" y="110"/>
                    <a:pt x="251" y="256"/>
                    <a:pt x="269" y="177"/>
                  </a:cubicBezTo>
                  <a:cubicBezTo>
                    <a:pt x="286" y="97"/>
                    <a:pt x="270" y="46"/>
                    <a:pt x="234" y="23"/>
                  </a:cubicBezTo>
                  <a:cubicBezTo>
                    <a:pt x="199" y="0"/>
                    <a:pt x="32" y="28"/>
                    <a:pt x="32" y="28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DB6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8" name="Freeform 658"/>
            <p:cNvSpPr/>
            <p:nvPr/>
          </p:nvSpPr>
          <p:spPr bwMode="auto">
            <a:xfrm>
              <a:off x="2735" y="900"/>
              <a:ext cx="454" cy="495"/>
            </a:xfrm>
            <a:custGeom>
              <a:avLst/>
              <a:gdLst>
                <a:gd name="T0" fmla="*/ 1375 w 2069"/>
                <a:gd name="T1" fmla="*/ 2173 h 2257"/>
                <a:gd name="T2" fmla="*/ 936 w 2069"/>
                <a:gd name="T3" fmla="*/ 1655 h 2257"/>
                <a:gd name="T4" fmla="*/ 971 w 2069"/>
                <a:gd name="T5" fmla="*/ 1369 h 2257"/>
                <a:gd name="T6" fmla="*/ 977 w 2069"/>
                <a:gd name="T7" fmla="*/ 1364 h 2257"/>
                <a:gd name="T8" fmla="*/ 798 w 2069"/>
                <a:gd name="T9" fmla="*/ 1151 h 2257"/>
                <a:gd name="T10" fmla="*/ 791 w 2069"/>
                <a:gd name="T11" fmla="*/ 1157 h 2257"/>
                <a:gd name="T12" fmla="*/ 508 w 2069"/>
                <a:gd name="T13" fmla="*/ 1149 h 2257"/>
                <a:gd name="T14" fmla="*/ 69 w 2069"/>
                <a:gd name="T15" fmla="*/ 631 h 2257"/>
                <a:gd name="T16" fmla="*/ 104 w 2069"/>
                <a:gd name="T17" fmla="*/ 345 h 2257"/>
                <a:gd name="T18" fmla="*/ 410 w 2069"/>
                <a:gd name="T19" fmla="*/ 77 h 2257"/>
                <a:gd name="T20" fmla="*/ 694 w 2069"/>
                <a:gd name="T21" fmla="*/ 85 h 2257"/>
                <a:gd name="T22" fmla="*/ 1132 w 2069"/>
                <a:gd name="T23" fmla="*/ 603 h 2257"/>
                <a:gd name="T24" fmla="*/ 1098 w 2069"/>
                <a:gd name="T25" fmla="*/ 889 h 2257"/>
                <a:gd name="T26" fmla="*/ 1064 w 2069"/>
                <a:gd name="T27" fmla="*/ 918 h 2257"/>
                <a:gd name="T28" fmla="*/ 1073 w 2069"/>
                <a:gd name="T29" fmla="*/ 1107 h 2257"/>
                <a:gd name="T30" fmla="*/ 1205 w 2069"/>
                <a:gd name="T31" fmla="*/ 1164 h 2257"/>
                <a:gd name="T32" fmla="*/ 1278 w 2069"/>
                <a:gd name="T33" fmla="*/ 1101 h 2257"/>
                <a:gd name="T34" fmla="*/ 1561 w 2069"/>
                <a:gd name="T35" fmla="*/ 1109 h 2257"/>
                <a:gd name="T36" fmla="*/ 2000 w 2069"/>
                <a:gd name="T37" fmla="*/ 1627 h 2257"/>
                <a:gd name="T38" fmla="*/ 1965 w 2069"/>
                <a:gd name="T39" fmla="*/ 1913 h 2257"/>
                <a:gd name="T40" fmla="*/ 1659 w 2069"/>
                <a:gd name="T41" fmla="*/ 2180 h 2257"/>
                <a:gd name="T42" fmla="*/ 1375 w 2069"/>
                <a:gd name="T43" fmla="*/ 2173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9" h="2257">
                  <a:moveTo>
                    <a:pt x="1375" y="2173"/>
                  </a:moveTo>
                  <a:cubicBezTo>
                    <a:pt x="936" y="1655"/>
                    <a:pt x="936" y="1655"/>
                    <a:pt x="936" y="1655"/>
                  </a:cubicBezTo>
                  <a:cubicBezTo>
                    <a:pt x="868" y="1574"/>
                    <a:pt x="883" y="1446"/>
                    <a:pt x="971" y="1369"/>
                  </a:cubicBezTo>
                  <a:cubicBezTo>
                    <a:pt x="977" y="1364"/>
                    <a:pt x="977" y="1364"/>
                    <a:pt x="977" y="1364"/>
                  </a:cubicBezTo>
                  <a:cubicBezTo>
                    <a:pt x="888" y="1286"/>
                    <a:pt x="831" y="1206"/>
                    <a:pt x="798" y="1151"/>
                  </a:cubicBezTo>
                  <a:cubicBezTo>
                    <a:pt x="791" y="1157"/>
                    <a:pt x="791" y="1157"/>
                    <a:pt x="791" y="1157"/>
                  </a:cubicBezTo>
                  <a:cubicBezTo>
                    <a:pt x="703" y="1233"/>
                    <a:pt x="576" y="1230"/>
                    <a:pt x="508" y="1149"/>
                  </a:cubicBezTo>
                  <a:cubicBezTo>
                    <a:pt x="69" y="631"/>
                    <a:pt x="69" y="631"/>
                    <a:pt x="69" y="631"/>
                  </a:cubicBezTo>
                  <a:cubicBezTo>
                    <a:pt x="0" y="550"/>
                    <a:pt x="16" y="422"/>
                    <a:pt x="104" y="345"/>
                  </a:cubicBezTo>
                  <a:cubicBezTo>
                    <a:pt x="410" y="77"/>
                    <a:pt x="410" y="77"/>
                    <a:pt x="410" y="77"/>
                  </a:cubicBezTo>
                  <a:cubicBezTo>
                    <a:pt x="498" y="0"/>
                    <a:pt x="625" y="3"/>
                    <a:pt x="694" y="85"/>
                  </a:cubicBezTo>
                  <a:cubicBezTo>
                    <a:pt x="1132" y="603"/>
                    <a:pt x="1132" y="603"/>
                    <a:pt x="1132" y="603"/>
                  </a:cubicBezTo>
                  <a:cubicBezTo>
                    <a:pt x="1201" y="684"/>
                    <a:pt x="1186" y="812"/>
                    <a:pt x="1098" y="889"/>
                  </a:cubicBezTo>
                  <a:cubicBezTo>
                    <a:pt x="1064" y="918"/>
                    <a:pt x="1064" y="918"/>
                    <a:pt x="1064" y="918"/>
                  </a:cubicBezTo>
                  <a:cubicBezTo>
                    <a:pt x="1042" y="958"/>
                    <a:pt x="1014" y="1037"/>
                    <a:pt x="1073" y="1107"/>
                  </a:cubicBezTo>
                  <a:cubicBezTo>
                    <a:pt x="1114" y="1156"/>
                    <a:pt x="1164" y="1166"/>
                    <a:pt x="1205" y="1164"/>
                  </a:cubicBezTo>
                  <a:cubicBezTo>
                    <a:pt x="1278" y="1101"/>
                    <a:pt x="1278" y="1101"/>
                    <a:pt x="1278" y="1101"/>
                  </a:cubicBezTo>
                  <a:cubicBezTo>
                    <a:pt x="1365" y="1024"/>
                    <a:pt x="1492" y="1027"/>
                    <a:pt x="1561" y="1109"/>
                  </a:cubicBezTo>
                  <a:cubicBezTo>
                    <a:pt x="2000" y="1627"/>
                    <a:pt x="2000" y="1627"/>
                    <a:pt x="2000" y="1627"/>
                  </a:cubicBezTo>
                  <a:cubicBezTo>
                    <a:pt x="2069" y="1708"/>
                    <a:pt x="2053" y="1836"/>
                    <a:pt x="1965" y="1913"/>
                  </a:cubicBezTo>
                  <a:cubicBezTo>
                    <a:pt x="1659" y="2180"/>
                    <a:pt x="1659" y="2180"/>
                    <a:pt x="1659" y="2180"/>
                  </a:cubicBezTo>
                  <a:cubicBezTo>
                    <a:pt x="1571" y="2257"/>
                    <a:pt x="1444" y="2254"/>
                    <a:pt x="1375" y="2173"/>
                  </a:cubicBezTo>
                  <a:close/>
                </a:path>
              </a:pathLst>
            </a:custGeom>
            <a:solidFill>
              <a:srgbClr val="F3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9" name="Freeform 659"/>
            <p:cNvSpPr/>
            <p:nvPr/>
          </p:nvSpPr>
          <p:spPr bwMode="auto">
            <a:xfrm>
              <a:off x="2758" y="923"/>
              <a:ext cx="176" cy="174"/>
            </a:xfrm>
            <a:custGeom>
              <a:avLst/>
              <a:gdLst>
                <a:gd name="T0" fmla="*/ 57 w 802"/>
                <a:gd name="T1" fmla="*/ 520 h 791"/>
                <a:gd name="T2" fmla="*/ 86 w 802"/>
                <a:gd name="T3" fmla="*/ 285 h 791"/>
                <a:gd name="T4" fmla="*/ 338 w 802"/>
                <a:gd name="T5" fmla="*/ 64 h 791"/>
                <a:gd name="T6" fmla="*/ 572 w 802"/>
                <a:gd name="T7" fmla="*/ 70 h 791"/>
                <a:gd name="T8" fmla="*/ 802 w 802"/>
                <a:gd name="T9" fmla="*/ 341 h 791"/>
                <a:gd name="T10" fmla="*/ 286 w 802"/>
                <a:gd name="T11" fmla="*/ 791 h 791"/>
                <a:gd name="T12" fmla="*/ 57 w 802"/>
                <a:gd name="T13" fmla="*/ 52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2" h="791">
                  <a:moveTo>
                    <a:pt x="57" y="520"/>
                  </a:moveTo>
                  <a:cubicBezTo>
                    <a:pt x="0" y="454"/>
                    <a:pt x="13" y="348"/>
                    <a:pt x="86" y="285"/>
                  </a:cubicBezTo>
                  <a:cubicBezTo>
                    <a:pt x="338" y="64"/>
                    <a:pt x="338" y="64"/>
                    <a:pt x="338" y="64"/>
                  </a:cubicBezTo>
                  <a:cubicBezTo>
                    <a:pt x="411" y="0"/>
                    <a:pt x="516" y="3"/>
                    <a:pt x="572" y="70"/>
                  </a:cubicBezTo>
                  <a:cubicBezTo>
                    <a:pt x="802" y="341"/>
                    <a:pt x="802" y="341"/>
                    <a:pt x="802" y="341"/>
                  </a:cubicBezTo>
                  <a:cubicBezTo>
                    <a:pt x="286" y="791"/>
                    <a:pt x="286" y="791"/>
                    <a:pt x="286" y="791"/>
                  </a:cubicBezTo>
                  <a:lnTo>
                    <a:pt x="57" y="520"/>
                  </a:lnTo>
                  <a:close/>
                </a:path>
              </a:pathLst>
            </a:custGeom>
            <a:solidFill>
              <a:srgbClr val="DCE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0" name="Freeform 660"/>
            <p:cNvSpPr/>
            <p:nvPr/>
          </p:nvSpPr>
          <p:spPr bwMode="auto">
            <a:xfrm>
              <a:off x="2821" y="998"/>
              <a:ext cx="155" cy="148"/>
            </a:xfrm>
            <a:custGeom>
              <a:avLst/>
              <a:gdLst>
                <a:gd name="T0" fmla="*/ 133 w 705"/>
                <a:gd name="T1" fmla="*/ 606 h 676"/>
                <a:gd name="T2" fmla="*/ 0 w 705"/>
                <a:gd name="T3" fmla="*/ 450 h 676"/>
                <a:gd name="T4" fmla="*/ 516 w 705"/>
                <a:gd name="T5" fmla="*/ 0 h 676"/>
                <a:gd name="T6" fmla="*/ 648 w 705"/>
                <a:gd name="T7" fmla="*/ 156 h 676"/>
                <a:gd name="T8" fmla="*/ 619 w 705"/>
                <a:gd name="T9" fmla="*/ 392 h 676"/>
                <a:gd name="T10" fmla="*/ 367 w 705"/>
                <a:gd name="T11" fmla="*/ 613 h 676"/>
                <a:gd name="T12" fmla="*/ 133 w 705"/>
                <a:gd name="T13" fmla="*/ 60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5" h="676">
                  <a:moveTo>
                    <a:pt x="133" y="606"/>
                  </a:moveTo>
                  <a:cubicBezTo>
                    <a:pt x="0" y="450"/>
                    <a:pt x="0" y="450"/>
                    <a:pt x="0" y="45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648" y="156"/>
                    <a:pt x="648" y="156"/>
                    <a:pt x="648" y="156"/>
                  </a:cubicBezTo>
                  <a:cubicBezTo>
                    <a:pt x="705" y="223"/>
                    <a:pt x="692" y="329"/>
                    <a:pt x="619" y="392"/>
                  </a:cubicBezTo>
                  <a:cubicBezTo>
                    <a:pt x="367" y="613"/>
                    <a:pt x="367" y="613"/>
                    <a:pt x="367" y="613"/>
                  </a:cubicBezTo>
                  <a:cubicBezTo>
                    <a:pt x="294" y="676"/>
                    <a:pt x="190" y="673"/>
                    <a:pt x="133" y="606"/>
                  </a:cubicBezTo>
                  <a:close/>
                </a:path>
              </a:pathLst>
            </a:custGeom>
            <a:solidFill>
              <a:srgbClr val="C6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1" name="Freeform 661"/>
            <p:cNvSpPr/>
            <p:nvPr/>
          </p:nvSpPr>
          <p:spPr bwMode="auto">
            <a:xfrm>
              <a:off x="2949" y="1148"/>
              <a:ext cx="187" cy="187"/>
            </a:xfrm>
            <a:custGeom>
              <a:avLst/>
              <a:gdLst>
                <a:gd name="T0" fmla="*/ 57 w 853"/>
                <a:gd name="T1" fmla="*/ 520 h 852"/>
                <a:gd name="T2" fmla="*/ 85 w 853"/>
                <a:gd name="T3" fmla="*/ 284 h 852"/>
                <a:gd name="T4" fmla="*/ 338 w 853"/>
                <a:gd name="T5" fmla="*/ 64 h 852"/>
                <a:gd name="T6" fmla="*/ 572 w 853"/>
                <a:gd name="T7" fmla="*/ 70 h 852"/>
                <a:gd name="T8" fmla="*/ 853 w 853"/>
                <a:gd name="T9" fmla="*/ 401 h 852"/>
                <a:gd name="T10" fmla="*/ 338 w 853"/>
                <a:gd name="T11" fmla="*/ 852 h 852"/>
                <a:gd name="T12" fmla="*/ 57 w 853"/>
                <a:gd name="T13" fmla="*/ 52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3" h="852">
                  <a:moveTo>
                    <a:pt x="57" y="520"/>
                  </a:moveTo>
                  <a:cubicBezTo>
                    <a:pt x="0" y="454"/>
                    <a:pt x="13" y="348"/>
                    <a:pt x="85" y="284"/>
                  </a:cubicBezTo>
                  <a:cubicBezTo>
                    <a:pt x="338" y="64"/>
                    <a:pt x="338" y="64"/>
                    <a:pt x="338" y="64"/>
                  </a:cubicBezTo>
                  <a:cubicBezTo>
                    <a:pt x="410" y="0"/>
                    <a:pt x="515" y="3"/>
                    <a:pt x="572" y="70"/>
                  </a:cubicBezTo>
                  <a:cubicBezTo>
                    <a:pt x="853" y="401"/>
                    <a:pt x="853" y="401"/>
                    <a:pt x="853" y="401"/>
                  </a:cubicBezTo>
                  <a:cubicBezTo>
                    <a:pt x="338" y="852"/>
                    <a:pt x="338" y="852"/>
                    <a:pt x="338" y="852"/>
                  </a:cubicBezTo>
                  <a:lnTo>
                    <a:pt x="57" y="520"/>
                  </a:lnTo>
                  <a:close/>
                </a:path>
              </a:pathLst>
            </a:custGeom>
            <a:solidFill>
              <a:srgbClr val="DCE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2" name="Freeform 662"/>
            <p:cNvSpPr/>
            <p:nvPr/>
          </p:nvSpPr>
          <p:spPr bwMode="auto">
            <a:xfrm>
              <a:off x="3023" y="1236"/>
              <a:ext cx="143" cy="135"/>
            </a:xfrm>
            <a:custGeom>
              <a:avLst/>
              <a:gdLst>
                <a:gd name="T0" fmla="*/ 81 w 652"/>
                <a:gd name="T1" fmla="*/ 546 h 616"/>
                <a:gd name="T2" fmla="*/ 0 w 652"/>
                <a:gd name="T3" fmla="*/ 451 h 616"/>
                <a:gd name="T4" fmla="*/ 515 w 652"/>
                <a:gd name="T5" fmla="*/ 0 h 616"/>
                <a:gd name="T6" fmla="*/ 596 w 652"/>
                <a:gd name="T7" fmla="*/ 96 h 616"/>
                <a:gd name="T8" fmla="*/ 567 w 652"/>
                <a:gd name="T9" fmla="*/ 332 h 616"/>
                <a:gd name="T10" fmla="*/ 315 w 652"/>
                <a:gd name="T11" fmla="*/ 553 h 616"/>
                <a:gd name="T12" fmla="*/ 81 w 652"/>
                <a:gd name="T13" fmla="*/ 54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616">
                  <a:moveTo>
                    <a:pt x="81" y="546"/>
                  </a:moveTo>
                  <a:cubicBezTo>
                    <a:pt x="0" y="451"/>
                    <a:pt x="0" y="451"/>
                    <a:pt x="0" y="451"/>
                  </a:cubicBezTo>
                  <a:cubicBezTo>
                    <a:pt x="515" y="0"/>
                    <a:pt x="515" y="0"/>
                    <a:pt x="515" y="0"/>
                  </a:cubicBezTo>
                  <a:cubicBezTo>
                    <a:pt x="596" y="96"/>
                    <a:pt x="596" y="96"/>
                    <a:pt x="596" y="96"/>
                  </a:cubicBezTo>
                  <a:cubicBezTo>
                    <a:pt x="652" y="163"/>
                    <a:pt x="640" y="269"/>
                    <a:pt x="567" y="332"/>
                  </a:cubicBezTo>
                  <a:cubicBezTo>
                    <a:pt x="315" y="553"/>
                    <a:pt x="315" y="553"/>
                    <a:pt x="315" y="553"/>
                  </a:cubicBezTo>
                  <a:cubicBezTo>
                    <a:pt x="242" y="616"/>
                    <a:pt x="137" y="613"/>
                    <a:pt x="81" y="546"/>
                  </a:cubicBezTo>
                  <a:close/>
                </a:path>
              </a:pathLst>
            </a:custGeom>
            <a:solidFill>
              <a:srgbClr val="C6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3" name="Freeform 663"/>
            <p:cNvSpPr/>
            <p:nvPr/>
          </p:nvSpPr>
          <p:spPr bwMode="auto">
            <a:xfrm>
              <a:off x="4479" y="1217"/>
              <a:ext cx="26" cy="30"/>
            </a:xfrm>
            <a:custGeom>
              <a:avLst/>
              <a:gdLst>
                <a:gd name="T0" fmla="*/ 6 w 116"/>
                <a:gd name="T1" fmla="*/ 34 h 139"/>
                <a:gd name="T2" fmla="*/ 10 w 116"/>
                <a:gd name="T3" fmla="*/ 6 h 139"/>
                <a:gd name="T4" fmla="*/ 10 w 116"/>
                <a:gd name="T5" fmla="*/ 6 h 139"/>
                <a:gd name="T6" fmla="*/ 38 w 116"/>
                <a:gd name="T7" fmla="*/ 10 h 139"/>
                <a:gd name="T8" fmla="*/ 109 w 116"/>
                <a:gd name="T9" fmla="*/ 105 h 139"/>
                <a:gd name="T10" fmla="*/ 105 w 116"/>
                <a:gd name="T11" fmla="*/ 133 h 139"/>
                <a:gd name="T12" fmla="*/ 105 w 116"/>
                <a:gd name="T13" fmla="*/ 133 h 139"/>
                <a:gd name="T14" fmla="*/ 78 w 116"/>
                <a:gd name="T15" fmla="*/ 129 h 139"/>
                <a:gd name="T16" fmla="*/ 6 w 116"/>
                <a:gd name="T17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39">
                  <a:moveTo>
                    <a:pt x="6" y="34"/>
                  </a:moveTo>
                  <a:cubicBezTo>
                    <a:pt x="0" y="25"/>
                    <a:pt x="2" y="13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9" y="0"/>
                    <a:pt x="31" y="1"/>
                    <a:pt x="38" y="10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6" y="114"/>
                    <a:pt x="114" y="126"/>
                    <a:pt x="105" y="133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97" y="139"/>
                    <a:pt x="84" y="138"/>
                    <a:pt x="78" y="129"/>
                  </a:cubicBezTo>
                  <a:lnTo>
                    <a:pt x="6" y="34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4" name="Freeform 664"/>
            <p:cNvSpPr/>
            <p:nvPr/>
          </p:nvSpPr>
          <p:spPr bwMode="auto">
            <a:xfrm>
              <a:off x="4451" y="1179"/>
              <a:ext cx="26" cy="31"/>
            </a:xfrm>
            <a:custGeom>
              <a:avLst/>
              <a:gdLst>
                <a:gd name="T0" fmla="*/ 7 w 116"/>
                <a:gd name="T1" fmla="*/ 34 h 140"/>
                <a:gd name="T2" fmla="*/ 11 w 116"/>
                <a:gd name="T3" fmla="*/ 7 h 140"/>
                <a:gd name="T4" fmla="*/ 11 w 116"/>
                <a:gd name="T5" fmla="*/ 7 h 140"/>
                <a:gd name="T6" fmla="*/ 38 w 116"/>
                <a:gd name="T7" fmla="*/ 11 h 140"/>
                <a:gd name="T8" fmla="*/ 110 w 116"/>
                <a:gd name="T9" fmla="*/ 106 h 140"/>
                <a:gd name="T10" fmla="*/ 106 w 116"/>
                <a:gd name="T11" fmla="*/ 133 h 140"/>
                <a:gd name="T12" fmla="*/ 106 w 116"/>
                <a:gd name="T13" fmla="*/ 133 h 140"/>
                <a:gd name="T14" fmla="*/ 78 w 116"/>
                <a:gd name="T15" fmla="*/ 130 h 140"/>
                <a:gd name="T16" fmla="*/ 7 w 116"/>
                <a:gd name="T17" fmla="*/ 3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40">
                  <a:moveTo>
                    <a:pt x="7" y="34"/>
                  </a:moveTo>
                  <a:cubicBezTo>
                    <a:pt x="0" y="26"/>
                    <a:pt x="2" y="14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9" y="0"/>
                    <a:pt x="32" y="2"/>
                    <a:pt x="38" y="11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6" y="114"/>
                    <a:pt x="114" y="127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97" y="140"/>
                    <a:pt x="85" y="138"/>
                    <a:pt x="78" y="130"/>
                  </a:cubicBezTo>
                  <a:lnTo>
                    <a:pt x="7" y="34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5" name="Freeform 665"/>
            <p:cNvSpPr/>
            <p:nvPr/>
          </p:nvSpPr>
          <p:spPr bwMode="auto">
            <a:xfrm>
              <a:off x="4357" y="872"/>
              <a:ext cx="90" cy="81"/>
            </a:xfrm>
            <a:custGeom>
              <a:avLst/>
              <a:gdLst>
                <a:gd name="T0" fmla="*/ 0 w 90"/>
                <a:gd name="T1" fmla="*/ 52 h 81"/>
                <a:gd name="T2" fmla="*/ 67 w 90"/>
                <a:gd name="T3" fmla="*/ 0 h 81"/>
                <a:gd name="T4" fmla="*/ 90 w 90"/>
                <a:gd name="T5" fmla="*/ 30 h 81"/>
                <a:gd name="T6" fmla="*/ 22 w 90"/>
                <a:gd name="T7" fmla="*/ 81 h 81"/>
                <a:gd name="T8" fmla="*/ 0 w 90"/>
                <a:gd name="T9" fmla="*/ 5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1">
                  <a:moveTo>
                    <a:pt x="0" y="52"/>
                  </a:moveTo>
                  <a:lnTo>
                    <a:pt x="67" y="0"/>
                  </a:lnTo>
                  <a:lnTo>
                    <a:pt x="90" y="30"/>
                  </a:lnTo>
                  <a:lnTo>
                    <a:pt x="22" y="81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6" name="Freeform 666"/>
            <p:cNvSpPr/>
            <p:nvPr/>
          </p:nvSpPr>
          <p:spPr bwMode="auto">
            <a:xfrm>
              <a:off x="4547" y="1153"/>
              <a:ext cx="122" cy="98"/>
            </a:xfrm>
            <a:custGeom>
              <a:avLst/>
              <a:gdLst>
                <a:gd name="T0" fmla="*/ 20 w 559"/>
                <a:gd name="T1" fmla="*/ 424 h 451"/>
                <a:gd name="T2" fmla="*/ 243 w 559"/>
                <a:gd name="T3" fmla="*/ 177 h 451"/>
                <a:gd name="T4" fmla="*/ 539 w 559"/>
                <a:gd name="T5" fmla="*/ 28 h 451"/>
                <a:gd name="T6" fmla="*/ 316 w 559"/>
                <a:gd name="T7" fmla="*/ 275 h 451"/>
                <a:gd name="T8" fmla="*/ 20 w 559"/>
                <a:gd name="T9" fmla="*/ 424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451">
                  <a:moveTo>
                    <a:pt x="20" y="424"/>
                  </a:moveTo>
                  <a:cubicBezTo>
                    <a:pt x="0" y="397"/>
                    <a:pt x="99" y="286"/>
                    <a:pt x="243" y="177"/>
                  </a:cubicBezTo>
                  <a:cubicBezTo>
                    <a:pt x="386" y="67"/>
                    <a:pt x="518" y="0"/>
                    <a:pt x="539" y="28"/>
                  </a:cubicBezTo>
                  <a:cubicBezTo>
                    <a:pt x="559" y="55"/>
                    <a:pt x="460" y="166"/>
                    <a:pt x="316" y="275"/>
                  </a:cubicBezTo>
                  <a:cubicBezTo>
                    <a:pt x="173" y="385"/>
                    <a:pt x="41" y="451"/>
                    <a:pt x="20" y="424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7" name="Freeform 667"/>
            <p:cNvSpPr>
              <a:spLocks noEditPoints="1"/>
            </p:cNvSpPr>
            <p:nvPr/>
          </p:nvSpPr>
          <p:spPr bwMode="auto">
            <a:xfrm>
              <a:off x="4382" y="829"/>
              <a:ext cx="331" cy="389"/>
            </a:xfrm>
            <a:custGeom>
              <a:avLst/>
              <a:gdLst>
                <a:gd name="T0" fmla="*/ 36 w 1509"/>
                <a:gd name="T1" fmla="*/ 329 h 1772"/>
                <a:gd name="T2" fmla="*/ 138 w 1509"/>
                <a:gd name="T3" fmla="*/ 343 h 1772"/>
                <a:gd name="T4" fmla="*/ 123 w 1509"/>
                <a:gd name="T5" fmla="*/ 445 h 1772"/>
                <a:gd name="T6" fmla="*/ 113 w 1509"/>
                <a:gd name="T7" fmla="*/ 452 h 1772"/>
                <a:gd name="T8" fmla="*/ 138 w 1509"/>
                <a:gd name="T9" fmla="*/ 486 h 1772"/>
                <a:gd name="T10" fmla="*/ 428 w 1509"/>
                <a:gd name="T11" fmla="*/ 503 h 1772"/>
                <a:gd name="T12" fmla="*/ 1265 w 1509"/>
                <a:gd name="T13" fmla="*/ 1340 h 1772"/>
                <a:gd name="T14" fmla="*/ 985 w 1509"/>
                <a:gd name="T15" fmla="*/ 1614 h 1772"/>
                <a:gd name="T16" fmla="*/ 1027 w 1509"/>
                <a:gd name="T17" fmla="*/ 1670 h 1772"/>
                <a:gd name="T18" fmla="*/ 1213 w 1509"/>
                <a:gd name="T19" fmla="*/ 1527 h 1772"/>
                <a:gd name="T20" fmla="*/ 1254 w 1509"/>
                <a:gd name="T21" fmla="*/ 1533 h 1772"/>
                <a:gd name="T22" fmla="*/ 1248 w 1509"/>
                <a:gd name="T23" fmla="*/ 1574 h 1772"/>
                <a:gd name="T24" fmla="*/ 1062 w 1509"/>
                <a:gd name="T25" fmla="*/ 1717 h 1772"/>
                <a:gd name="T26" fmla="*/ 1103 w 1509"/>
                <a:gd name="T27" fmla="*/ 1772 h 1772"/>
                <a:gd name="T28" fmla="*/ 1443 w 1509"/>
                <a:gd name="T29" fmla="*/ 1512 h 1772"/>
                <a:gd name="T30" fmla="*/ 1468 w 1509"/>
                <a:gd name="T31" fmla="*/ 1337 h 1772"/>
                <a:gd name="T32" fmla="*/ 514 w 1509"/>
                <a:gd name="T33" fmla="*/ 65 h 1772"/>
                <a:gd name="T34" fmla="*/ 339 w 1509"/>
                <a:gd name="T35" fmla="*/ 42 h 1772"/>
                <a:gd name="T36" fmla="*/ 0 w 1509"/>
                <a:gd name="T37" fmla="*/ 302 h 1772"/>
                <a:gd name="T38" fmla="*/ 27 w 1509"/>
                <a:gd name="T39" fmla="*/ 338 h 1772"/>
                <a:gd name="T40" fmla="*/ 36 w 1509"/>
                <a:gd name="T41" fmla="*/ 329 h 1772"/>
                <a:gd name="T42" fmla="*/ 164 w 1509"/>
                <a:gd name="T43" fmla="*/ 286 h 1772"/>
                <a:gd name="T44" fmla="*/ 205 w 1509"/>
                <a:gd name="T45" fmla="*/ 292 h 1772"/>
                <a:gd name="T46" fmla="*/ 199 w 1509"/>
                <a:gd name="T47" fmla="*/ 333 h 1772"/>
                <a:gd name="T48" fmla="*/ 158 w 1509"/>
                <a:gd name="T49" fmla="*/ 327 h 1772"/>
                <a:gd name="T50" fmla="*/ 164 w 1509"/>
                <a:gd name="T51" fmla="*/ 286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9" h="1772">
                  <a:moveTo>
                    <a:pt x="36" y="329"/>
                  </a:moveTo>
                  <a:cubicBezTo>
                    <a:pt x="68" y="305"/>
                    <a:pt x="114" y="311"/>
                    <a:pt x="138" y="343"/>
                  </a:cubicBezTo>
                  <a:cubicBezTo>
                    <a:pt x="162" y="375"/>
                    <a:pt x="155" y="421"/>
                    <a:pt x="123" y="445"/>
                  </a:cubicBezTo>
                  <a:cubicBezTo>
                    <a:pt x="120" y="448"/>
                    <a:pt x="116" y="450"/>
                    <a:pt x="113" y="452"/>
                  </a:cubicBezTo>
                  <a:cubicBezTo>
                    <a:pt x="138" y="486"/>
                    <a:pt x="138" y="486"/>
                    <a:pt x="138" y="486"/>
                  </a:cubicBezTo>
                  <a:cubicBezTo>
                    <a:pt x="428" y="503"/>
                    <a:pt x="428" y="503"/>
                    <a:pt x="428" y="503"/>
                  </a:cubicBezTo>
                  <a:cubicBezTo>
                    <a:pt x="1265" y="1340"/>
                    <a:pt x="1265" y="1340"/>
                    <a:pt x="1265" y="1340"/>
                  </a:cubicBezTo>
                  <a:cubicBezTo>
                    <a:pt x="985" y="1614"/>
                    <a:pt x="985" y="1614"/>
                    <a:pt x="985" y="1614"/>
                  </a:cubicBezTo>
                  <a:cubicBezTo>
                    <a:pt x="1027" y="1670"/>
                    <a:pt x="1027" y="1670"/>
                    <a:pt x="1027" y="1670"/>
                  </a:cubicBezTo>
                  <a:cubicBezTo>
                    <a:pt x="1213" y="1527"/>
                    <a:pt x="1213" y="1527"/>
                    <a:pt x="1213" y="1527"/>
                  </a:cubicBezTo>
                  <a:cubicBezTo>
                    <a:pt x="1226" y="1518"/>
                    <a:pt x="1244" y="1520"/>
                    <a:pt x="1254" y="1533"/>
                  </a:cubicBezTo>
                  <a:cubicBezTo>
                    <a:pt x="1264" y="1546"/>
                    <a:pt x="1261" y="1564"/>
                    <a:pt x="1248" y="1574"/>
                  </a:cubicBezTo>
                  <a:cubicBezTo>
                    <a:pt x="1062" y="1717"/>
                    <a:pt x="1062" y="1717"/>
                    <a:pt x="1062" y="1717"/>
                  </a:cubicBezTo>
                  <a:cubicBezTo>
                    <a:pt x="1103" y="1772"/>
                    <a:pt x="1103" y="1772"/>
                    <a:pt x="1103" y="1772"/>
                  </a:cubicBezTo>
                  <a:cubicBezTo>
                    <a:pt x="1443" y="1512"/>
                    <a:pt x="1443" y="1512"/>
                    <a:pt x="1443" y="1512"/>
                  </a:cubicBezTo>
                  <a:cubicBezTo>
                    <a:pt x="1498" y="1470"/>
                    <a:pt x="1509" y="1391"/>
                    <a:pt x="1468" y="1337"/>
                  </a:cubicBezTo>
                  <a:cubicBezTo>
                    <a:pt x="514" y="65"/>
                    <a:pt x="514" y="65"/>
                    <a:pt x="514" y="65"/>
                  </a:cubicBezTo>
                  <a:cubicBezTo>
                    <a:pt x="473" y="10"/>
                    <a:pt x="394" y="0"/>
                    <a:pt x="339" y="4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27" y="338"/>
                    <a:pt x="27" y="338"/>
                    <a:pt x="27" y="338"/>
                  </a:cubicBezTo>
                  <a:cubicBezTo>
                    <a:pt x="30" y="335"/>
                    <a:pt x="33" y="332"/>
                    <a:pt x="36" y="329"/>
                  </a:cubicBezTo>
                  <a:close/>
                  <a:moveTo>
                    <a:pt x="164" y="286"/>
                  </a:moveTo>
                  <a:cubicBezTo>
                    <a:pt x="177" y="276"/>
                    <a:pt x="195" y="279"/>
                    <a:pt x="205" y="292"/>
                  </a:cubicBezTo>
                  <a:cubicBezTo>
                    <a:pt x="214" y="304"/>
                    <a:pt x="212" y="323"/>
                    <a:pt x="199" y="333"/>
                  </a:cubicBezTo>
                  <a:cubicBezTo>
                    <a:pt x="186" y="342"/>
                    <a:pt x="168" y="340"/>
                    <a:pt x="158" y="327"/>
                  </a:cubicBezTo>
                  <a:cubicBezTo>
                    <a:pt x="148" y="314"/>
                    <a:pt x="151" y="296"/>
                    <a:pt x="164" y="286"/>
                  </a:cubicBezTo>
                  <a:close/>
                </a:path>
              </a:pathLst>
            </a:custGeom>
            <a:solidFill>
              <a:srgbClr val="92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8" name="Freeform 668"/>
            <p:cNvSpPr>
              <a:spLocks noEditPoints="1"/>
            </p:cNvSpPr>
            <p:nvPr/>
          </p:nvSpPr>
          <p:spPr bwMode="auto">
            <a:xfrm>
              <a:off x="4298" y="896"/>
              <a:ext cx="326" cy="385"/>
            </a:xfrm>
            <a:custGeom>
              <a:avLst/>
              <a:gdLst>
                <a:gd name="T0" fmla="*/ 1169 w 1489"/>
                <a:gd name="T1" fmla="*/ 1715 h 1757"/>
                <a:gd name="T2" fmla="*/ 1489 w 1489"/>
                <a:gd name="T3" fmla="*/ 1470 h 1757"/>
                <a:gd name="T4" fmla="*/ 1448 w 1489"/>
                <a:gd name="T5" fmla="*/ 1415 h 1757"/>
                <a:gd name="T6" fmla="*/ 1281 w 1489"/>
                <a:gd name="T7" fmla="*/ 1542 h 1757"/>
                <a:gd name="T8" fmla="*/ 1240 w 1489"/>
                <a:gd name="T9" fmla="*/ 1537 h 1757"/>
                <a:gd name="T10" fmla="*/ 1246 w 1489"/>
                <a:gd name="T11" fmla="*/ 1495 h 1757"/>
                <a:gd name="T12" fmla="*/ 1413 w 1489"/>
                <a:gd name="T13" fmla="*/ 1368 h 1757"/>
                <a:gd name="T14" fmla="*/ 1371 w 1489"/>
                <a:gd name="T15" fmla="*/ 1312 h 1757"/>
                <a:gd name="T16" fmla="*/ 1027 w 1489"/>
                <a:gd name="T17" fmla="*/ 1513 h 1757"/>
                <a:gd name="T18" fmla="*/ 273 w 1489"/>
                <a:gd name="T19" fmla="*/ 433 h 1757"/>
                <a:gd name="T20" fmla="*/ 524 w 1489"/>
                <a:gd name="T21" fmla="*/ 184 h 1757"/>
                <a:gd name="T22" fmla="*/ 499 w 1489"/>
                <a:gd name="T23" fmla="*/ 150 h 1757"/>
                <a:gd name="T24" fmla="*/ 407 w 1489"/>
                <a:gd name="T25" fmla="*/ 130 h 1757"/>
                <a:gd name="T26" fmla="*/ 413 w 1489"/>
                <a:gd name="T27" fmla="*/ 36 h 1757"/>
                <a:gd name="T28" fmla="*/ 386 w 1489"/>
                <a:gd name="T29" fmla="*/ 0 h 1757"/>
                <a:gd name="T30" fmla="*/ 66 w 1489"/>
                <a:gd name="T31" fmla="*/ 245 h 1757"/>
                <a:gd name="T32" fmla="*/ 41 w 1489"/>
                <a:gd name="T33" fmla="*/ 420 h 1757"/>
                <a:gd name="T34" fmla="*/ 995 w 1489"/>
                <a:gd name="T35" fmla="*/ 1692 h 1757"/>
                <a:gd name="T36" fmla="*/ 1169 w 1489"/>
                <a:gd name="T37" fmla="*/ 1715 h 1757"/>
                <a:gd name="T38" fmla="*/ 346 w 1489"/>
                <a:gd name="T39" fmla="*/ 140 h 1757"/>
                <a:gd name="T40" fmla="*/ 387 w 1489"/>
                <a:gd name="T41" fmla="*/ 146 h 1757"/>
                <a:gd name="T42" fmla="*/ 381 w 1489"/>
                <a:gd name="T43" fmla="*/ 187 h 1757"/>
                <a:gd name="T44" fmla="*/ 340 w 1489"/>
                <a:gd name="T45" fmla="*/ 181 h 1757"/>
                <a:gd name="T46" fmla="*/ 346 w 1489"/>
                <a:gd name="T47" fmla="*/ 140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89" h="1757">
                  <a:moveTo>
                    <a:pt x="1169" y="1715"/>
                  </a:moveTo>
                  <a:cubicBezTo>
                    <a:pt x="1489" y="1470"/>
                    <a:pt x="1489" y="1470"/>
                    <a:pt x="1489" y="1470"/>
                  </a:cubicBezTo>
                  <a:cubicBezTo>
                    <a:pt x="1448" y="1415"/>
                    <a:pt x="1448" y="1415"/>
                    <a:pt x="1448" y="1415"/>
                  </a:cubicBezTo>
                  <a:cubicBezTo>
                    <a:pt x="1281" y="1542"/>
                    <a:pt x="1281" y="1542"/>
                    <a:pt x="1281" y="1542"/>
                  </a:cubicBezTo>
                  <a:cubicBezTo>
                    <a:pt x="1268" y="1552"/>
                    <a:pt x="1250" y="1550"/>
                    <a:pt x="1240" y="1537"/>
                  </a:cubicBezTo>
                  <a:cubicBezTo>
                    <a:pt x="1230" y="1524"/>
                    <a:pt x="1233" y="1505"/>
                    <a:pt x="1246" y="1495"/>
                  </a:cubicBezTo>
                  <a:cubicBezTo>
                    <a:pt x="1413" y="1368"/>
                    <a:pt x="1413" y="1368"/>
                    <a:pt x="1413" y="1368"/>
                  </a:cubicBezTo>
                  <a:cubicBezTo>
                    <a:pt x="1371" y="1312"/>
                    <a:pt x="1371" y="1312"/>
                    <a:pt x="1371" y="1312"/>
                  </a:cubicBezTo>
                  <a:cubicBezTo>
                    <a:pt x="1027" y="1513"/>
                    <a:pt x="1027" y="1513"/>
                    <a:pt x="1027" y="1513"/>
                  </a:cubicBezTo>
                  <a:cubicBezTo>
                    <a:pt x="273" y="433"/>
                    <a:pt x="273" y="433"/>
                    <a:pt x="273" y="433"/>
                  </a:cubicBezTo>
                  <a:cubicBezTo>
                    <a:pt x="524" y="184"/>
                    <a:pt x="524" y="184"/>
                    <a:pt x="524" y="184"/>
                  </a:cubicBezTo>
                  <a:cubicBezTo>
                    <a:pt x="499" y="150"/>
                    <a:pt x="499" y="150"/>
                    <a:pt x="499" y="150"/>
                  </a:cubicBezTo>
                  <a:cubicBezTo>
                    <a:pt x="468" y="167"/>
                    <a:pt x="429" y="159"/>
                    <a:pt x="407" y="130"/>
                  </a:cubicBezTo>
                  <a:cubicBezTo>
                    <a:pt x="385" y="101"/>
                    <a:pt x="389" y="61"/>
                    <a:pt x="413" y="36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66" y="245"/>
                    <a:pt x="66" y="245"/>
                    <a:pt x="66" y="245"/>
                  </a:cubicBezTo>
                  <a:cubicBezTo>
                    <a:pt x="11" y="287"/>
                    <a:pt x="0" y="366"/>
                    <a:pt x="41" y="420"/>
                  </a:cubicBezTo>
                  <a:cubicBezTo>
                    <a:pt x="995" y="1692"/>
                    <a:pt x="995" y="1692"/>
                    <a:pt x="995" y="1692"/>
                  </a:cubicBezTo>
                  <a:cubicBezTo>
                    <a:pt x="1036" y="1746"/>
                    <a:pt x="1115" y="1757"/>
                    <a:pt x="1169" y="1715"/>
                  </a:cubicBezTo>
                  <a:close/>
                  <a:moveTo>
                    <a:pt x="346" y="140"/>
                  </a:moveTo>
                  <a:cubicBezTo>
                    <a:pt x="359" y="130"/>
                    <a:pt x="377" y="133"/>
                    <a:pt x="387" y="146"/>
                  </a:cubicBezTo>
                  <a:cubicBezTo>
                    <a:pt x="396" y="158"/>
                    <a:pt x="394" y="177"/>
                    <a:pt x="381" y="187"/>
                  </a:cubicBezTo>
                  <a:cubicBezTo>
                    <a:pt x="368" y="196"/>
                    <a:pt x="350" y="194"/>
                    <a:pt x="340" y="181"/>
                  </a:cubicBezTo>
                  <a:cubicBezTo>
                    <a:pt x="331" y="168"/>
                    <a:pt x="333" y="150"/>
                    <a:pt x="346" y="140"/>
                  </a:cubicBezTo>
                  <a:close/>
                </a:path>
              </a:pathLst>
            </a:custGeom>
            <a:solidFill>
              <a:srgbClr val="C0BE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9" name="Freeform 669"/>
            <p:cNvSpPr/>
            <p:nvPr/>
          </p:nvSpPr>
          <p:spPr bwMode="auto">
            <a:xfrm>
              <a:off x="4339" y="999"/>
              <a:ext cx="338" cy="242"/>
            </a:xfrm>
            <a:custGeom>
              <a:avLst/>
              <a:gdLst>
                <a:gd name="T0" fmla="*/ 2 w 1544"/>
                <a:gd name="T1" fmla="*/ 4 h 1107"/>
                <a:gd name="T2" fmla="*/ 819 w 1544"/>
                <a:gd name="T3" fmla="*/ 1093 h 1107"/>
                <a:gd name="T4" fmla="*/ 858 w 1544"/>
                <a:gd name="T5" fmla="*/ 1098 h 1107"/>
                <a:gd name="T6" fmla="*/ 1533 w 1544"/>
                <a:gd name="T7" fmla="*/ 582 h 1107"/>
                <a:gd name="T8" fmla="*/ 1544 w 1544"/>
                <a:gd name="T9" fmla="*/ 558 h 1107"/>
                <a:gd name="T10" fmla="*/ 0 w 1544"/>
                <a:gd name="T11" fmla="*/ 0 h 1107"/>
                <a:gd name="T12" fmla="*/ 2 w 1544"/>
                <a:gd name="T13" fmla="*/ 4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4" h="1107">
                  <a:moveTo>
                    <a:pt x="2" y="4"/>
                  </a:moveTo>
                  <a:cubicBezTo>
                    <a:pt x="819" y="1093"/>
                    <a:pt x="819" y="1093"/>
                    <a:pt x="819" y="1093"/>
                  </a:cubicBezTo>
                  <a:cubicBezTo>
                    <a:pt x="829" y="1105"/>
                    <a:pt x="846" y="1107"/>
                    <a:pt x="858" y="1098"/>
                  </a:cubicBezTo>
                  <a:cubicBezTo>
                    <a:pt x="1533" y="582"/>
                    <a:pt x="1533" y="582"/>
                    <a:pt x="1533" y="582"/>
                  </a:cubicBezTo>
                  <a:cubicBezTo>
                    <a:pt x="1541" y="576"/>
                    <a:pt x="1544" y="567"/>
                    <a:pt x="1544" y="5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4"/>
                  </a:cubicBezTo>
                  <a:close/>
                </a:path>
              </a:pathLst>
            </a:custGeom>
            <a:solidFill>
              <a:srgbClr val="D8E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0" name="Freeform 670"/>
            <p:cNvSpPr/>
            <p:nvPr/>
          </p:nvSpPr>
          <p:spPr bwMode="auto">
            <a:xfrm>
              <a:off x="4337" y="876"/>
              <a:ext cx="340" cy="245"/>
            </a:xfrm>
            <a:custGeom>
              <a:avLst/>
              <a:gdLst>
                <a:gd name="T0" fmla="*/ 1551 w 1551"/>
                <a:gd name="T1" fmla="*/ 1119 h 1119"/>
                <a:gd name="T2" fmla="*/ 1545 w 1551"/>
                <a:gd name="T3" fmla="*/ 1104 h 1119"/>
                <a:gd name="T4" fmla="*/ 728 w 1551"/>
                <a:gd name="T5" fmla="*/ 15 h 1119"/>
                <a:gd name="T6" fmla="*/ 689 w 1551"/>
                <a:gd name="T7" fmla="*/ 10 h 1119"/>
                <a:gd name="T8" fmla="*/ 15 w 1551"/>
                <a:gd name="T9" fmla="*/ 526 h 1119"/>
                <a:gd name="T10" fmla="*/ 7 w 1551"/>
                <a:gd name="T11" fmla="*/ 561 h 1119"/>
                <a:gd name="T12" fmla="*/ 1551 w 1551"/>
                <a:gd name="T13" fmla="*/ 1119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1" h="1119">
                  <a:moveTo>
                    <a:pt x="1551" y="1119"/>
                  </a:moveTo>
                  <a:cubicBezTo>
                    <a:pt x="1551" y="1113"/>
                    <a:pt x="1549" y="1108"/>
                    <a:pt x="1545" y="1104"/>
                  </a:cubicBezTo>
                  <a:cubicBezTo>
                    <a:pt x="728" y="15"/>
                    <a:pt x="728" y="15"/>
                    <a:pt x="728" y="15"/>
                  </a:cubicBezTo>
                  <a:cubicBezTo>
                    <a:pt x="719" y="3"/>
                    <a:pt x="701" y="0"/>
                    <a:pt x="689" y="10"/>
                  </a:cubicBezTo>
                  <a:cubicBezTo>
                    <a:pt x="15" y="526"/>
                    <a:pt x="15" y="526"/>
                    <a:pt x="15" y="526"/>
                  </a:cubicBezTo>
                  <a:cubicBezTo>
                    <a:pt x="3" y="534"/>
                    <a:pt x="0" y="549"/>
                    <a:pt x="7" y="561"/>
                  </a:cubicBezTo>
                  <a:lnTo>
                    <a:pt x="1551" y="1119"/>
                  </a:lnTo>
                  <a:close/>
                </a:path>
              </a:pathLst>
            </a:custGeom>
            <a:solidFill>
              <a:srgbClr val="E8E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1" name="Freeform 671"/>
            <p:cNvSpPr/>
            <p:nvPr/>
          </p:nvSpPr>
          <p:spPr bwMode="auto">
            <a:xfrm>
              <a:off x="4053" y="303"/>
              <a:ext cx="51" cy="50"/>
            </a:xfrm>
            <a:custGeom>
              <a:avLst/>
              <a:gdLst>
                <a:gd name="T0" fmla="*/ 192 w 233"/>
                <a:gd name="T1" fmla="*/ 187 h 229"/>
                <a:gd name="T2" fmla="*/ 190 w 233"/>
                <a:gd name="T3" fmla="*/ 40 h 229"/>
                <a:gd name="T4" fmla="*/ 40 w 233"/>
                <a:gd name="T5" fmla="*/ 42 h 229"/>
                <a:gd name="T6" fmla="*/ 43 w 233"/>
                <a:gd name="T7" fmla="*/ 189 h 229"/>
                <a:gd name="T8" fmla="*/ 192 w 233"/>
                <a:gd name="T9" fmla="*/ 18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29">
                  <a:moveTo>
                    <a:pt x="192" y="187"/>
                  </a:moveTo>
                  <a:cubicBezTo>
                    <a:pt x="233" y="145"/>
                    <a:pt x="232" y="79"/>
                    <a:pt x="190" y="40"/>
                  </a:cubicBezTo>
                  <a:cubicBezTo>
                    <a:pt x="148" y="0"/>
                    <a:pt x="81" y="1"/>
                    <a:pt x="40" y="42"/>
                  </a:cubicBezTo>
                  <a:cubicBezTo>
                    <a:pt x="0" y="84"/>
                    <a:pt x="1" y="150"/>
                    <a:pt x="43" y="189"/>
                  </a:cubicBezTo>
                  <a:cubicBezTo>
                    <a:pt x="85" y="229"/>
                    <a:pt x="152" y="228"/>
                    <a:pt x="192" y="187"/>
                  </a:cubicBezTo>
                  <a:close/>
                </a:path>
              </a:pathLst>
            </a:custGeom>
            <a:solidFill>
              <a:srgbClr val="BE1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2" name="Freeform 672"/>
            <p:cNvSpPr/>
            <p:nvPr/>
          </p:nvSpPr>
          <p:spPr bwMode="auto">
            <a:xfrm>
              <a:off x="4096" y="258"/>
              <a:ext cx="52" cy="50"/>
            </a:xfrm>
            <a:custGeom>
              <a:avLst/>
              <a:gdLst>
                <a:gd name="T0" fmla="*/ 192 w 233"/>
                <a:gd name="T1" fmla="*/ 186 h 229"/>
                <a:gd name="T2" fmla="*/ 189 w 233"/>
                <a:gd name="T3" fmla="*/ 39 h 229"/>
                <a:gd name="T4" fmla="*/ 40 w 233"/>
                <a:gd name="T5" fmla="*/ 42 h 229"/>
                <a:gd name="T6" fmla="*/ 43 w 233"/>
                <a:gd name="T7" fmla="*/ 189 h 229"/>
                <a:gd name="T8" fmla="*/ 192 w 233"/>
                <a:gd name="T9" fmla="*/ 18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29">
                  <a:moveTo>
                    <a:pt x="192" y="186"/>
                  </a:moveTo>
                  <a:cubicBezTo>
                    <a:pt x="233" y="145"/>
                    <a:pt x="231" y="79"/>
                    <a:pt x="189" y="39"/>
                  </a:cubicBezTo>
                  <a:cubicBezTo>
                    <a:pt x="147" y="0"/>
                    <a:pt x="80" y="1"/>
                    <a:pt x="40" y="42"/>
                  </a:cubicBezTo>
                  <a:cubicBezTo>
                    <a:pt x="0" y="84"/>
                    <a:pt x="1" y="149"/>
                    <a:pt x="43" y="189"/>
                  </a:cubicBezTo>
                  <a:cubicBezTo>
                    <a:pt x="85" y="229"/>
                    <a:pt x="152" y="228"/>
                    <a:pt x="192" y="186"/>
                  </a:cubicBezTo>
                  <a:close/>
                </a:path>
              </a:pathLst>
            </a:custGeom>
            <a:solidFill>
              <a:srgbClr val="BE1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3" name="Freeform 673"/>
            <p:cNvSpPr/>
            <p:nvPr/>
          </p:nvSpPr>
          <p:spPr bwMode="auto">
            <a:xfrm>
              <a:off x="3202" y="323"/>
              <a:ext cx="53" cy="52"/>
            </a:xfrm>
            <a:custGeom>
              <a:avLst/>
              <a:gdLst>
                <a:gd name="T0" fmla="*/ 214 w 241"/>
                <a:gd name="T1" fmla="*/ 72 h 238"/>
                <a:gd name="T2" fmla="*/ 72 w 241"/>
                <a:gd name="T3" fmla="*/ 27 h 238"/>
                <a:gd name="T4" fmla="*/ 26 w 241"/>
                <a:gd name="T5" fmla="*/ 167 h 238"/>
                <a:gd name="T6" fmla="*/ 168 w 241"/>
                <a:gd name="T7" fmla="*/ 212 h 238"/>
                <a:gd name="T8" fmla="*/ 214 w 241"/>
                <a:gd name="T9" fmla="*/ 7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38">
                  <a:moveTo>
                    <a:pt x="214" y="72"/>
                  </a:moveTo>
                  <a:cubicBezTo>
                    <a:pt x="187" y="21"/>
                    <a:pt x="124" y="0"/>
                    <a:pt x="72" y="27"/>
                  </a:cubicBezTo>
                  <a:cubicBezTo>
                    <a:pt x="20" y="53"/>
                    <a:pt x="0" y="116"/>
                    <a:pt x="26" y="167"/>
                  </a:cubicBezTo>
                  <a:cubicBezTo>
                    <a:pt x="53" y="218"/>
                    <a:pt x="116" y="238"/>
                    <a:pt x="168" y="212"/>
                  </a:cubicBezTo>
                  <a:cubicBezTo>
                    <a:pt x="220" y="185"/>
                    <a:pt x="241" y="123"/>
                    <a:pt x="214" y="72"/>
                  </a:cubicBezTo>
                  <a:close/>
                </a:path>
              </a:pathLst>
            </a:custGeom>
            <a:solidFill>
              <a:srgbClr val="BE1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4" name="Freeform 674"/>
            <p:cNvSpPr/>
            <p:nvPr/>
          </p:nvSpPr>
          <p:spPr bwMode="auto">
            <a:xfrm>
              <a:off x="3173" y="268"/>
              <a:ext cx="53" cy="52"/>
            </a:xfrm>
            <a:custGeom>
              <a:avLst/>
              <a:gdLst>
                <a:gd name="T0" fmla="*/ 214 w 241"/>
                <a:gd name="T1" fmla="*/ 72 h 238"/>
                <a:gd name="T2" fmla="*/ 72 w 241"/>
                <a:gd name="T3" fmla="*/ 27 h 238"/>
                <a:gd name="T4" fmla="*/ 26 w 241"/>
                <a:gd name="T5" fmla="*/ 167 h 238"/>
                <a:gd name="T6" fmla="*/ 168 w 241"/>
                <a:gd name="T7" fmla="*/ 212 h 238"/>
                <a:gd name="T8" fmla="*/ 214 w 241"/>
                <a:gd name="T9" fmla="*/ 7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38">
                  <a:moveTo>
                    <a:pt x="214" y="72"/>
                  </a:moveTo>
                  <a:cubicBezTo>
                    <a:pt x="188" y="21"/>
                    <a:pt x="124" y="0"/>
                    <a:pt x="72" y="27"/>
                  </a:cubicBezTo>
                  <a:cubicBezTo>
                    <a:pt x="20" y="53"/>
                    <a:pt x="0" y="116"/>
                    <a:pt x="26" y="167"/>
                  </a:cubicBezTo>
                  <a:cubicBezTo>
                    <a:pt x="53" y="218"/>
                    <a:pt x="117" y="238"/>
                    <a:pt x="168" y="212"/>
                  </a:cubicBezTo>
                  <a:cubicBezTo>
                    <a:pt x="220" y="185"/>
                    <a:pt x="241" y="123"/>
                    <a:pt x="214" y="72"/>
                  </a:cubicBezTo>
                  <a:close/>
                </a:path>
              </a:pathLst>
            </a:custGeom>
            <a:solidFill>
              <a:srgbClr val="BE1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5" name="Oval 675"/>
            <p:cNvSpPr>
              <a:spLocks noChangeArrowheads="1"/>
            </p:cNvSpPr>
            <p:nvPr/>
          </p:nvSpPr>
          <p:spPr bwMode="auto">
            <a:xfrm>
              <a:off x="3158" y="3946"/>
              <a:ext cx="54" cy="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60" name="TextBox 188"/>
          <p:cNvSpPr txBox="1">
            <a:spLocks noChangeArrowheads="1"/>
          </p:cNvSpPr>
          <p:nvPr/>
        </p:nvSpPr>
        <p:spPr bwMode="auto">
          <a:xfrm>
            <a:off x="1545319" y="1242043"/>
            <a:ext cx="416350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萧</a:t>
            </a:r>
            <a:r>
              <a:rPr lang="zh-CN" altLang="en-US" sz="8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山区</a:t>
            </a:r>
            <a:endParaRPr lang="zh-CN" altLang="en-US" sz="8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58" name="文本框 6"/>
          <p:cNvSpPr>
            <a:spLocks noChangeArrowheads="1"/>
          </p:cNvSpPr>
          <p:nvPr/>
        </p:nvSpPr>
        <p:spPr bwMode="auto">
          <a:xfrm>
            <a:off x="88669" y="3368784"/>
            <a:ext cx="657225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人才新政 </a:t>
            </a:r>
            <a:r>
              <a:rPr lang="zh-CN" altLang="en-US" sz="7200" dirty="0" smtClean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解读</a:t>
            </a:r>
            <a:endParaRPr lang="en-US" altLang="zh-CN" sz="7200" dirty="0">
              <a:solidFill>
                <a:srgbClr val="F7AC1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精美钢琴曲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320824" y="6858000"/>
            <a:ext cx="609600" cy="609600"/>
          </a:xfrm>
          <a:prstGeom prst="rect">
            <a:avLst/>
          </a:prstGeom>
        </p:spPr>
      </p:pic>
      <p:sp>
        <p:nvSpPr>
          <p:cNvPr id="944" name="矩形 53"/>
          <p:cNvSpPr/>
          <p:nvPr/>
        </p:nvSpPr>
        <p:spPr>
          <a:xfrm>
            <a:off x="551384" y="5682610"/>
            <a:ext cx="2590165" cy="287655"/>
          </a:xfrm>
          <a:prstGeom prst="rect">
            <a:avLst/>
          </a:prstGeom>
          <a:solidFill>
            <a:srgbClr val="4188A8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萧山区委组织部（人才办）</a:t>
            </a: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45" name="矩形 58"/>
          <p:cNvSpPr/>
          <p:nvPr/>
        </p:nvSpPr>
        <p:spPr>
          <a:xfrm>
            <a:off x="4734986" y="5688861"/>
            <a:ext cx="1681162" cy="287338"/>
          </a:xfrm>
          <a:prstGeom prst="rect">
            <a:avLst/>
          </a:prstGeom>
          <a:solidFill>
            <a:srgbClr val="746E6F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二〇一八年五月</a:t>
            </a: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3260" grpId="0"/>
      <p:bldP spid="3258" grpId="0"/>
      <p:bldP spid="944" grpId="0" bldLvl="0" animBg="1"/>
      <p:bldP spid="945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2022"/>
          <p:cNvSpPr txBox="1"/>
          <p:nvPr/>
        </p:nvSpPr>
        <p:spPr>
          <a:xfrm>
            <a:off x="1283599" y="333388"/>
            <a:ext cx="5194656" cy="4957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ea"/>
                <a:ea typeface="+mn-ea"/>
                <a:cs typeface="+mn-cs"/>
                <a:sym typeface="Bebas Neue"/>
              </a:defRPr>
            </a:lvl1pPr>
            <a:lvl2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2pPr>
            <a:lvl3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3pPr>
            <a:lvl4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4pPr>
            <a:lvl5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5pPr>
            <a:lvl6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6pPr>
            <a:lvl7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7pPr>
            <a:lvl8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8pPr>
            <a:lvl9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9pPr>
          </a:lstStyle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项目扶持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5" name="Group 4"/>
          <p:cNvGrpSpPr>
            <a:grpSpLocks noChangeAspect="1"/>
          </p:cNvGrpSpPr>
          <p:nvPr/>
        </p:nvGrpSpPr>
        <p:grpSpPr bwMode="auto">
          <a:xfrm>
            <a:off x="479376" y="256545"/>
            <a:ext cx="667606" cy="667606"/>
            <a:chOff x="2848" y="1168"/>
            <a:chExt cx="1984" cy="1984"/>
          </a:xfrm>
        </p:grpSpPr>
        <p:sp>
          <p:nvSpPr>
            <p:cNvPr id="7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48" y="1168"/>
              <a:ext cx="1984" cy="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Oval 5"/>
            <p:cNvSpPr>
              <a:spLocks noChangeArrowheads="1"/>
            </p:cNvSpPr>
            <p:nvPr/>
          </p:nvSpPr>
          <p:spPr bwMode="auto">
            <a:xfrm>
              <a:off x="2846" y="1166"/>
              <a:ext cx="1984" cy="1986"/>
            </a:xfrm>
            <a:prstGeom prst="ellipse">
              <a:avLst/>
            </a:prstGeom>
            <a:solidFill>
              <a:srgbClr val="FA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Freeform 6"/>
            <p:cNvSpPr/>
            <p:nvPr/>
          </p:nvSpPr>
          <p:spPr bwMode="auto">
            <a:xfrm>
              <a:off x="3061" y="1720"/>
              <a:ext cx="1769" cy="1432"/>
            </a:xfrm>
            <a:custGeom>
              <a:avLst/>
              <a:gdLst>
                <a:gd name="T0" fmla="*/ 745 w 746"/>
                <a:gd name="T1" fmla="*/ 154 h 604"/>
                <a:gd name="T2" fmla="*/ 591 w 746"/>
                <a:gd name="T3" fmla="*/ 0 h 604"/>
                <a:gd name="T4" fmla="*/ 76 w 746"/>
                <a:gd name="T5" fmla="*/ 317 h 604"/>
                <a:gd name="T6" fmla="*/ 76 w 746"/>
                <a:gd name="T7" fmla="*/ 364 h 604"/>
                <a:gd name="T8" fmla="*/ 3 w 746"/>
                <a:gd name="T9" fmla="*/ 364 h 604"/>
                <a:gd name="T10" fmla="*/ 0 w 746"/>
                <a:gd name="T11" fmla="*/ 365 h 604"/>
                <a:gd name="T12" fmla="*/ 234 w 746"/>
                <a:gd name="T13" fmla="*/ 592 h 604"/>
                <a:gd name="T14" fmla="*/ 327 w 746"/>
                <a:gd name="T15" fmla="*/ 604 h 604"/>
                <a:gd name="T16" fmla="*/ 746 w 746"/>
                <a:gd name="T17" fmla="*/ 185 h 604"/>
                <a:gd name="T18" fmla="*/ 745 w 746"/>
                <a:gd name="T19" fmla="*/ 15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6" h="604">
                  <a:moveTo>
                    <a:pt x="745" y="154"/>
                  </a:moveTo>
                  <a:cubicBezTo>
                    <a:pt x="591" y="0"/>
                    <a:pt x="591" y="0"/>
                    <a:pt x="591" y="0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64"/>
                    <a:pt x="76" y="364"/>
                    <a:pt x="76" y="364"/>
                  </a:cubicBezTo>
                  <a:cubicBezTo>
                    <a:pt x="3" y="364"/>
                    <a:pt x="3" y="364"/>
                    <a:pt x="3" y="364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34" y="592"/>
                    <a:pt x="234" y="592"/>
                    <a:pt x="234" y="592"/>
                  </a:cubicBezTo>
                  <a:cubicBezTo>
                    <a:pt x="265" y="601"/>
                    <a:pt x="279" y="604"/>
                    <a:pt x="327" y="604"/>
                  </a:cubicBezTo>
                  <a:cubicBezTo>
                    <a:pt x="559" y="604"/>
                    <a:pt x="746" y="417"/>
                    <a:pt x="746" y="185"/>
                  </a:cubicBezTo>
                  <a:cubicBezTo>
                    <a:pt x="746" y="175"/>
                    <a:pt x="746" y="165"/>
                    <a:pt x="745" y="154"/>
                  </a:cubicBezTo>
                </a:path>
              </a:pathLst>
            </a:custGeom>
            <a:solidFill>
              <a:srgbClr val="EFB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Rectangle 7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Rectangle 8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Freeform 9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77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Freeform 10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Freeform 11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09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Freeform 12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Rectangle 13"/>
            <p:cNvSpPr>
              <a:spLocks noChangeArrowheads="1"/>
            </p:cNvSpPr>
            <p:nvPr/>
          </p:nvSpPr>
          <p:spPr bwMode="auto">
            <a:xfrm>
              <a:off x="3516" y="2185"/>
              <a:ext cx="105" cy="246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Rectangle 14"/>
            <p:cNvSpPr>
              <a:spLocks noChangeArrowheads="1"/>
            </p:cNvSpPr>
            <p:nvPr/>
          </p:nvSpPr>
          <p:spPr bwMode="auto">
            <a:xfrm>
              <a:off x="3659" y="2071"/>
              <a:ext cx="94" cy="360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Rectangle 15"/>
            <p:cNvSpPr>
              <a:spLocks noChangeArrowheads="1"/>
            </p:cNvSpPr>
            <p:nvPr/>
          </p:nvSpPr>
          <p:spPr bwMode="auto">
            <a:xfrm>
              <a:off x="3782" y="2109"/>
              <a:ext cx="104" cy="322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Rectangle 16"/>
            <p:cNvSpPr>
              <a:spLocks noChangeArrowheads="1"/>
            </p:cNvSpPr>
            <p:nvPr/>
          </p:nvSpPr>
          <p:spPr bwMode="auto">
            <a:xfrm>
              <a:off x="3924" y="2014"/>
              <a:ext cx="114" cy="417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Rectangle 17"/>
            <p:cNvSpPr>
              <a:spLocks noChangeArrowheads="1"/>
            </p:cNvSpPr>
            <p:nvPr/>
          </p:nvSpPr>
          <p:spPr bwMode="auto">
            <a:xfrm>
              <a:off x="4057" y="1938"/>
              <a:ext cx="95" cy="493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Freeform 18"/>
            <p:cNvSpPr/>
            <p:nvPr/>
          </p:nvSpPr>
          <p:spPr bwMode="auto">
            <a:xfrm>
              <a:off x="3049" y="2555"/>
              <a:ext cx="1574" cy="49"/>
            </a:xfrm>
            <a:custGeom>
              <a:avLst/>
              <a:gdLst>
                <a:gd name="T0" fmla="*/ 0 w 664"/>
                <a:gd name="T1" fmla="*/ 0 h 21"/>
                <a:gd name="T2" fmla="*/ 0 w 664"/>
                <a:gd name="T3" fmla="*/ 10 h 21"/>
                <a:gd name="T4" fmla="*/ 32 w 664"/>
                <a:gd name="T5" fmla="*/ 21 h 21"/>
                <a:gd name="T6" fmla="*/ 641 w 664"/>
                <a:gd name="T7" fmla="*/ 21 h 21"/>
                <a:gd name="T8" fmla="*/ 664 w 664"/>
                <a:gd name="T9" fmla="*/ 10 h 21"/>
                <a:gd name="T10" fmla="*/ 664 w 664"/>
                <a:gd name="T11" fmla="*/ 0 h 21"/>
                <a:gd name="T12" fmla="*/ 0 w 66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2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0" y="21"/>
                    <a:pt x="32" y="21"/>
                  </a:cubicBezTo>
                  <a:cubicBezTo>
                    <a:pt x="54" y="21"/>
                    <a:pt x="641" y="21"/>
                    <a:pt x="641" y="21"/>
                  </a:cubicBezTo>
                  <a:cubicBezTo>
                    <a:pt x="641" y="21"/>
                    <a:pt x="657" y="15"/>
                    <a:pt x="664" y="10"/>
                  </a:cubicBezTo>
                  <a:cubicBezTo>
                    <a:pt x="664" y="0"/>
                    <a:pt x="664" y="0"/>
                    <a:pt x="66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Freeform 19"/>
            <p:cNvSpPr/>
            <p:nvPr/>
          </p:nvSpPr>
          <p:spPr bwMode="auto">
            <a:xfrm>
              <a:off x="3225" y="1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Freeform 20"/>
            <p:cNvSpPr/>
            <p:nvPr/>
          </p:nvSpPr>
          <p:spPr bwMode="auto">
            <a:xfrm>
              <a:off x="3218" y="1716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" name="Freeform 21"/>
            <p:cNvSpPr/>
            <p:nvPr/>
          </p:nvSpPr>
          <p:spPr bwMode="auto">
            <a:xfrm>
              <a:off x="3206" y="2529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4" name="Freeform 22"/>
            <p:cNvSpPr/>
            <p:nvPr/>
          </p:nvSpPr>
          <p:spPr bwMode="auto">
            <a:xfrm>
              <a:off x="3227" y="1711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Freeform 23"/>
            <p:cNvSpPr/>
            <p:nvPr/>
          </p:nvSpPr>
          <p:spPr bwMode="auto">
            <a:xfrm>
              <a:off x="3509" y="1711"/>
              <a:ext cx="956" cy="844"/>
            </a:xfrm>
            <a:custGeom>
              <a:avLst/>
              <a:gdLst>
                <a:gd name="T0" fmla="*/ 394 w 403"/>
                <a:gd name="T1" fmla="*/ 0 h 356"/>
                <a:gd name="T2" fmla="*/ 0 w 403"/>
                <a:gd name="T3" fmla="*/ 0 h 356"/>
                <a:gd name="T4" fmla="*/ 25 w 403"/>
                <a:gd name="T5" fmla="*/ 24 h 356"/>
                <a:gd name="T6" fmla="*/ 383 w 403"/>
                <a:gd name="T7" fmla="*/ 24 h 356"/>
                <a:gd name="T8" fmla="*/ 383 w 403"/>
                <a:gd name="T9" fmla="*/ 336 h 356"/>
                <a:gd name="T10" fmla="*/ 358 w 403"/>
                <a:gd name="T11" fmla="*/ 336 h 356"/>
                <a:gd name="T12" fmla="*/ 380 w 403"/>
                <a:gd name="T13" fmla="*/ 356 h 356"/>
                <a:gd name="T14" fmla="*/ 394 w 403"/>
                <a:gd name="T15" fmla="*/ 356 h 356"/>
                <a:gd name="T16" fmla="*/ 403 w 403"/>
                <a:gd name="T17" fmla="*/ 345 h 356"/>
                <a:gd name="T18" fmla="*/ 403 w 403"/>
                <a:gd name="T19" fmla="*/ 11 h 356"/>
                <a:gd name="T20" fmla="*/ 394 w 403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356">
                  <a:moveTo>
                    <a:pt x="3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58" y="336"/>
                    <a:pt x="358" y="336"/>
                    <a:pt x="358" y="336"/>
                  </a:cubicBezTo>
                  <a:cubicBezTo>
                    <a:pt x="380" y="356"/>
                    <a:pt x="380" y="356"/>
                    <a:pt x="380" y="356"/>
                  </a:cubicBezTo>
                  <a:cubicBezTo>
                    <a:pt x="394" y="356"/>
                    <a:pt x="394" y="356"/>
                    <a:pt x="394" y="356"/>
                  </a:cubicBezTo>
                  <a:cubicBezTo>
                    <a:pt x="400" y="356"/>
                    <a:pt x="403" y="351"/>
                    <a:pt x="403" y="345"/>
                  </a:cubicBezTo>
                  <a:cubicBezTo>
                    <a:pt x="403" y="11"/>
                    <a:pt x="403" y="11"/>
                    <a:pt x="403" y="11"/>
                  </a:cubicBezTo>
                  <a:cubicBezTo>
                    <a:pt x="403" y="5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Freeform 24"/>
            <p:cNvSpPr/>
            <p:nvPr/>
          </p:nvSpPr>
          <p:spPr bwMode="auto">
            <a:xfrm>
              <a:off x="3206" y="1716"/>
              <a:ext cx="12" cy="21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9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1" y="3"/>
                    <a:pt x="5" y="0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Freeform 25"/>
            <p:cNvSpPr/>
            <p:nvPr/>
          </p:nvSpPr>
          <p:spPr bwMode="auto">
            <a:xfrm>
              <a:off x="3206" y="2531"/>
              <a:ext cx="24" cy="24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9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1" y="10"/>
                    <a:pt x="10" y="9"/>
                    <a:pt x="10" y="9"/>
                  </a:cubicBezTo>
                  <a:cubicBezTo>
                    <a:pt x="5" y="9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Freeform 26"/>
            <p:cNvSpPr/>
            <p:nvPr/>
          </p:nvSpPr>
          <p:spPr bwMode="auto">
            <a:xfrm>
              <a:off x="3220" y="1713"/>
              <a:ext cx="5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Freeform 27"/>
            <p:cNvSpPr/>
            <p:nvPr/>
          </p:nvSpPr>
          <p:spPr bwMode="auto">
            <a:xfrm>
              <a:off x="3218" y="17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0" name="Freeform 28"/>
            <p:cNvSpPr/>
            <p:nvPr/>
          </p:nvSpPr>
          <p:spPr bwMode="auto">
            <a:xfrm>
              <a:off x="3225" y="1713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Freeform 29"/>
            <p:cNvSpPr/>
            <p:nvPr/>
          </p:nvSpPr>
          <p:spPr bwMode="auto">
            <a:xfrm>
              <a:off x="3204" y="1711"/>
              <a:ext cx="1206" cy="844"/>
            </a:xfrm>
            <a:custGeom>
              <a:avLst/>
              <a:gdLst>
                <a:gd name="T0" fmla="*/ 20 w 509"/>
                <a:gd name="T1" fmla="*/ 336 h 356"/>
                <a:gd name="T2" fmla="*/ 20 w 509"/>
                <a:gd name="T3" fmla="*/ 24 h 356"/>
                <a:gd name="T4" fmla="*/ 154 w 509"/>
                <a:gd name="T5" fmla="*/ 24 h 356"/>
                <a:gd name="T6" fmla="*/ 129 w 509"/>
                <a:gd name="T7" fmla="*/ 0 h 356"/>
                <a:gd name="T8" fmla="*/ 11 w 509"/>
                <a:gd name="T9" fmla="*/ 0 h 356"/>
                <a:gd name="T10" fmla="*/ 10 w 509"/>
                <a:gd name="T11" fmla="*/ 0 h 356"/>
                <a:gd name="T12" fmla="*/ 9 w 509"/>
                <a:gd name="T13" fmla="*/ 1 h 356"/>
                <a:gd name="T14" fmla="*/ 9 w 509"/>
                <a:gd name="T15" fmla="*/ 1 h 356"/>
                <a:gd name="T16" fmla="*/ 7 w 509"/>
                <a:gd name="T17" fmla="*/ 2 h 356"/>
                <a:gd name="T18" fmla="*/ 6 w 509"/>
                <a:gd name="T19" fmla="*/ 2 h 356"/>
                <a:gd name="T20" fmla="*/ 5 w 509"/>
                <a:gd name="T21" fmla="*/ 2 h 356"/>
                <a:gd name="T22" fmla="*/ 0 w 509"/>
                <a:gd name="T23" fmla="*/ 11 h 356"/>
                <a:gd name="T24" fmla="*/ 0 w 509"/>
                <a:gd name="T25" fmla="*/ 345 h 356"/>
                <a:gd name="T26" fmla="*/ 1 w 509"/>
                <a:gd name="T27" fmla="*/ 346 h 356"/>
                <a:gd name="T28" fmla="*/ 11 w 509"/>
                <a:gd name="T29" fmla="*/ 356 h 356"/>
                <a:gd name="T30" fmla="*/ 509 w 509"/>
                <a:gd name="T31" fmla="*/ 356 h 356"/>
                <a:gd name="T32" fmla="*/ 487 w 509"/>
                <a:gd name="T33" fmla="*/ 336 h 356"/>
                <a:gd name="T34" fmla="*/ 20 w 509"/>
                <a:gd name="T35" fmla="*/ 33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9" h="356">
                  <a:moveTo>
                    <a:pt x="20" y="336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5"/>
                    <a:pt x="0" y="11"/>
                    <a:pt x="0" y="11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1" y="346"/>
                    <a:pt x="1" y="346"/>
                  </a:cubicBezTo>
                  <a:cubicBezTo>
                    <a:pt x="1" y="352"/>
                    <a:pt x="6" y="356"/>
                    <a:pt x="11" y="356"/>
                  </a:cubicBezTo>
                  <a:cubicBezTo>
                    <a:pt x="509" y="356"/>
                    <a:pt x="509" y="356"/>
                    <a:pt x="509" y="356"/>
                  </a:cubicBezTo>
                  <a:cubicBezTo>
                    <a:pt x="487" y="336"/>
                    <a:pt x="487" y="336"/>
                    <a:pt x="487" y="336"/>
                  </a:cubicBezTo>
                  <a:lnTo>
                    <a:pt x="20" y="336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6" name="TextBox 12"/>
          <p:cNvSpPr txBox="1"/>
          <p:nvPr/>
        </p:nvSpPr>
        <p:spPr>
          <a:xfrm>
            <a:off x="595274" y="2643182"/>
            <a:ext cx="4350348" cy="2757417"/>
          </a:xfrm>
          <a:prstGeom prst="rect">
            <a:avLst/>
          </a:prstGeom>
          <a:noFill/>
        </p:spPr>
        <p:txBody>
          <a:bodyPr wrap="square" rIns="144000" bIns="36000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海内外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高层次人才的创业项目通过评审，可推荐为</a:t>
            </a:r>
            <a:r>
              <a:rPr lang="zh-CN" altLang="en-US" sz="2000" b="1" dirty="0">
                <a:solidFill>
                  <a:srgbClr val="FACC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卓越类、领航类、新锐类和雏鹰类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项目，经区创业创新人才工作领导小组确认后，给予相应扶持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1944" y="357810"/>
            <a:ext cx="5155787" cy="6199894"/>
          </a:xfrm>
          <a:prstGeom prst="rect">
            <a:avLst/>
          </a:prstGeom>
        </p:spPr>
      </p:pic>
      <p:pic>
        <p:nvPicPr>
          <p:cNvPr id="4" name="图片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1944" y="1700808"/>
            <a:ext cx="5112568" cy="3632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75520" y="5085184"/>
            <a:ext cx="29459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ACC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快速启动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扶持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ACC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综合评审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扶持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37102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56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3"/>
          <p:cNvGrpSpPr/>
          <p:nvPr/>
        </p:nvGrpSpPr>
        <p:grpSpPr bwMode="auto">
          <a:xfrm>
            <a:off x="2000251" y="571501"/>
            <a:ext cx="12964583" cy="9046633"/>
            <a:chOff x="0" y="0"/>
            <a:chExt cx="7672564" cy="5352282"/>
          </a:xfrm>
        </p:grpSpPr>
        <p:grpSp>
          <p:nvGrpSpPr>
            <p:cNvPr id="8195" name="组合 7"/>
            <p:cNvGrpSpPr/>
            <p:nvPr/>
          </p:nvGrpSpPr>
          <p:grpSpPr bwMode="auto">
            <a:xfrm>
              <a:off x="0" y="1344183"/>
              <a:ext cx="7672566" cy="4008098"/>
              <a:chOff x="0" y="0"/>
              <a:chExt cx="3245441" cy="1695398"/>
            </a:xfrm>
          </p:grpSpPr>
          <p:grpSp>
            <p:nvGrpSpPr>
              <p:cNvPr id="8196" name="组合 8"/>
              <p:cNvGrpSpPr/>
              <p:nvPr/>
            </p:nvGrpSpPr>
            <p:grpSpPr bwMode="auto">
              <a:xfrm rot="1471007">
                <a:off x="0" y="793175"/>
                <a:ext cx="902689" cy="788155"/>
                <a:chOff x="0" y="0"/>
                <a:chExt cx="902689" cy="788155"/>
              </a:xfrm>
            </p:grpSpPr>
            <p:sp>
              <p:nvSpPr>
                <p:cNvPr id="8197" name="椭圆 43"/>
                <p:cNvSpPr>
                  <a:spLocks noChangeArrowheads="1"/>
                </p:cNvSpPr>
                <p:nvPr/>
              </p:nvSpPr>
              <p:spPr bwMode="auto">
                <a:xfrm rot="19843931">
                  <a:off x="0" y="288436"/>
                  <a:ext cx="688833" cy="499719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198" name="椭圆 44"/>
                <p:cNvSpPr>
                  <a:spLocks noChangeArrowheads="1"/>
                </p:cNvSpPr>
                <p:nvPr/>
              </p:nvSpPr>
              <p:spPr bwMode="auto">
                <a:xfrm>
                  <a:off x="376423" y="0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199" name="椭圆 45"/>
                <p:cNvSpPr>
                  <a:spLocks noChangeArrowheads="1"/>
                </p:cNvSpPr>
                <p:nvPr/>
              </p:nvSpPr>
              <p:spPr bwMode="auto">
                <a:xfrm>
                  <a:off x="560321" y="19051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00" name="椭圆 46"/>
                <p:cNvSpPr>
                  <a:spLocks noChangeArrowheads="1"/>
                </p:cNvSpPr>
                <p:nvPr/>
              </p:nvSpPr>
              <p:spPr bwMode="auto">
                <a:xfrm>
                  <a:off x="623901" y="230780"/>
                  <a:ext cx="236639" cy="24693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01" name="椭圆 47"/>
                <p:cNvSpPr>
                  <a:spLocks noChangeArrowheads="1"/>
                </p:cNvSpPr>
                <p:nvPr/>
              </p:nvSpPr>
              <p:spPr bwMode="auto">
                <a:xfrm>
                  <a:off x="327635" y="220413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202" name="等腰三角形 30"/>
              <p:cNvSpPr/>
              <p:nvPr/>
            </p:nvSpPr>
            <p:spPr bwMode="auto">
              <a:xfrm>
                <a:off x="1206517" y="0"/>
                <a:ext cx="187721" cy="1019174"/>
              </a:xfrm>
              <a:custGeom>
                <a:avLst/>
                <a:gdLst>
                  <a:gd name="T0" fmla="*/ 0 w 450060"/>
                  <a:gd name="T1" fmla="*/ 1019174 h 1019174"/>
                  <a:gd name="T2" fmla="*/ 177376 w 450060"/>
                  <a:gd name="T3" fmla="*/ 28574 h 1019174"/>
                  <a:gd name="T4" fmla="*/ 318664 w 450060"/>
                  <a:gd name="T5" fmla="*/ 0 h 1019174"/>
                  <a:gd name="T6" fmla="*/ 450060 w 450060"/>
                  <a:gd name="T7" fmla="*/ 1019174 h 1019174"/>
                  <a:gd name="T8" fmla="*/ 0 w 450060"/>
                  <a:gd name="T9" fmla="*/ 1019174 h 1019174"/>
                  <a:gd name="T10" fmla="*/ 0 w 450060"/>
                  <a:gd name="T11" fmla="*/ 0 h 1019174"/>
                  <a:gd name="T12" fmla="*/ 450060 w 450060"/>
                  <a:gd name="T13" fmla="*/ 1019174 h 1019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450060" h="1019174">
                    <a:moveTo>
                      <a:pt x="0" y="1019174"/>
                    </a:moveTo>
                    <a:cubicBezTo>
                      <a:pt x="99757" y="374649"/>
                      <a:pt x="185788" y="430212"/>
                      <a:pt x="177376" y="28574"/>
                    </a:cubicBezTo>
                    <a:lnTo>
                      <a:pt x="318664" y="0"/>
                    </a:lnTo>
                    <a:cubicBezTo>
                      <a:pt x="309796" y="587375"/>
                      <a:pt x="421485" y="688974"/>
                      <a:pt x="450060" y="1019174"/>
                    </a:cubicBezTo>
                    <a:lnTo>
                      <a:pt x="0" y="1019174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03" name="等腰三角形 30"/>
              <p:cNvSpPr/>
              <p:nvPr/>
            </p:nvSpPr>
            <p:spPr bwMode="auto">
              <a:xfrm>
                <a:off x="1717195" y="12699"/>
                <a:ext cx="281383" cy="1001712"/>
              </a:xfrm>
              <a:custGeom>
                <a:avLst/>
                <a:gdLst>
                  <a:gd name="T0" fmla="*/ 0 w 674613"/>
                  <a:gd name="T1" fmla="*/ 990599 h 1001712"/>
                  <a:gd name="T2" fmla="*/ 143120 w 674613"/>
                  <a:gd name="T3" fmla="*/ 28574 h 1001712"/>
                  <a:gd name="T4" fmla="*/ 284408 w 674613"/>
                  <a:gd name="T5" fmla="*/ 0 h 1001712"/>
                  <a:gd name="T6" fmla="*/ 674613 w 674613"/>
                  <a:gd name="T7" fmla="*/ 1001712 h 1001712"/>
                  <a:gd name="T8" fmla="*/ 0 w 674613"/>
                  <a:gd name="T9" fmla="*/ 990599 h 1001712"/>
                  <a:gd name="T10" fmla="*/ 0 w 674613"/>
                  <a:gd name="T11" fmla="*/ 0 h 1001712"/>
                  <a:gd name="T12" fmla="*/ 674613 w 674613"/>
                  <a:gd name="T13" fmla="*/ 1001712 h 1001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674613" h="1001712">
                    <a:moveTo>
                      <a:pt x="0" y="990599"/>
                    </a:moveTo>
                    <a:cubicBezTo>
                      <a:pt x="99757" y="346074"/>
                      <a:pt x="151532" y="430212"/>
                      <a:pt x="143120" y="28574"/>
                    </a:cubicBezTo>
                    <a:lnTo>
                      <a:pt x="284408" y="0"/>
                    </a:lnTo>
                    <a:cubicBezTo>
                      <a:pt x="397334" y="641350"/>
                      <a:pt x="646038" y="671512"/>
                      <a:pt x="674613" y="1001712"/>
                    </a:cubicBezTo>
                    <a:lnTo>
                      <a:pt x="0" y="990599"/>
                    </a:lnTo>
                    <a:close/>
                  </a:path>
                </a:pathLst>
              </a:custGeom>
              <a:solidFill>
                <a:srgbClr val="699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04" name="等腰三角形 30"/>
              <p:cNvSpPr/>
              <p:nvPr/>
            </p:nvSpPr>
            <p:spPr bwMode="auto">
              <a:xfrm>
                <a:off x="1331632" y="94454"/>
                <a:ext cx="461961" cy="962025"/>
              </a:xfrm>
              <a:custGeom>
                <a:avLst/>
                <a:gdLst>
                  <a:gd name="T0" fmla="*/ 0 w 403551"/>
                  <a:gd name="T1" fmla="*/ 952500 h 962025"/>
                  <a:gd name="T2" fmla="*/ 139096 w 403551"/>
                  <a:gd name="T3" fmla="*/ 0 h 962025"/>
                  <a:gd name="T4" fmla="*/ 245022 w 403551"/>
                  <a:gd name="T5" fmla="*/ 1 h 962025"/>
                  <a:gd name="T6" fmla="*/ 403551 w 403551"/>
                  <a:gd name="T7" fmla="*/ 962025 h 962025"/>
                  <a:gd name="T8" fmla="*/ 0 w 403551"/>
                  <a:gd name="T9" fmla="*/ 952500 h 962025"/>
                  <a:gd name="T10" fmla="*/ 0 w 403551"/>
                  <a:gd name="T11" fmla="*/ 0 h 962025"/>
                  <a:gd name="T12" fmla="*/ 403551 w 403551"/>
                  <a:gd name="T13" fmla="*/ 962025 h 96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403551" h="962025">
                    <a:moveTo>
                      <a:pt x="0" y="952500"/>
                    </a:moveTo>
                    <a:cubicBezTo>
                      <a:pt x="99757" y="307975"/>
                      <a:pt x="147508" y="401638"/>
                      <a:pt x="139096" y="0"/>
                    </a:cubicBezTo>
                    <a:lnTo>
                      <a:pt x="245022" y="1"/>
                    </a:lnTo>
                    <a:cubicBezTo>
                      <a:pt x="236154" y="587376"/>
                      <a:pt x="374976" y="631825"/>
                      <a:pt x="403551" y="962025"/>
                    </a:cubicBezTo>
                    <a:lnTo>
                      <a:pt x="0" y="95250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8205" name="组合 12"/>
              <p:cNvGrpSpPr/>
              <p:nvPr/>
            </p:nvGrpSpPr>
            <p:grpSpPr bwMode="auto">
              <a:xfrm>
                <a:off x="890063" y="611543"/>
                <a:ext cx="526266" cy="609243"/>
                <a:chOff x="0" y="0"/>
                <a:chExt cx="526266" cy="609243"/>
              </a:xfrm>
            </p:grpSpPr>
            <p:sp>
              <p:nvSpPr>
                <p:cNvPr id="8206" name="椭圆 39"/>
                <p:cNvSpPr>
                  <a:spLocks noChangeArrowheads="1"/>
                </p:cNvSpPr>
                <p:nvPr/>
              </p:nvSpPr>
              <p:spPr bwMode="auto">
                <a:xfrm>
                  <a:off x="277211" y="0"/>
                  <a:ext cx="236639" cy="24693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07" name="椭圆 40"/>
                <p:cNvSpPr>
                  <a:spLocks noChangeArrowheads="1"/>
                </p:cNvSpPr>
                <p:nvPr/>
              </p:nvSpPr>
              <p:spPr bwMode="auto">
                <a:xfrm>
                  <a:off x="0" y="232925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08" name="椭圆 41"/>
                <p:cNvSpPr>
                  <a:spLocks noChangeArrowheads="1"/>
                </p:cNvSpPr>
                <p:nvPr/>
              </p:nvSpPr>
              <p:spPr bwMode="auto">
                <a:xfrm>
                  <a:off x="183898" y="251976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09" name="椭圆 42"/>
                <p:cNvSpPr>
                  <a:spLocks noChangeArrowheads="1"/>
                </p:cNvSpPr>
                <p:nvPr/>
              </p:nvSpPr>
              <p:spPr bwMode="auto">
                <a:xfrm>
                  <a:off x="17247" y="47942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210" name="组合 13"/>
              <p:cNvGrpSpPr/>
              <p:nvPr/>
            </p:nvGrpSpPr>
            <p:grpSpPr bwMode="auto">
              <a:xfrm>
                <a:off x="396961" y="626091"/>
                <a:ext cx="2540636" cy="1069307"/>
                <a:chOff x="0" y="0"/>
                <a:chExt cx="2540636" cy="1069307"/>
              </a:xfrm>
            </p:grpSpPr>
            <p:sp>
              <p:nvSpPr>
                <p:cNvPr id="8211" name="椭圆 24"/>
                <p:cNvSpPr>
                  <a:spLocks noChangeArrowheads="1"/>
                </p:cNvSpPr>
                <p:nvPr/>
              </p:nvSpPr>
              <p:spPr bwMode="auto">
                <a:xfrm>
                  <a:off x="730565" y="37308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12" name="椭圆 25"/>
                <p:cNvSpPr>
                  <a:spLocks noChangeArrowheads="1"/>
                </p:cNvSpPr>
                <p:nvPr/>
              </p:nvSpPr>
              <p:spPr bwMode="auto">
                <a:xfrm>
                  <a:off x="980891" y="0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13" name="椭圆 26"/>
                <p:cNvSpPr>
                  <a:spLocks noChangeArrowheads="1"/>
                </p:cNvSpPr>
                <p:nvPr/>
              </p:nvSpPr>
              <p:spPr bwMode="auto">
                <a:xfrm>
                  <a:off x="1260258" y="5473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14" name="椭圆 27"/>
                <p:cNvSpPr>
                  <a:spLocks noChangeArrowheads="1"/>
                </p:cNvSpPr>
                <p:nvPr/>
              </p:nvSpPr>
              <p:spPr bwMode="auto">
                <a:xfrm>
                  <a:off x="1454538" y="87352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15" name="椭圆 28"/>
                <p:cNvSpPr>
                  <a:spLocks noChangeArrowheads="1"/>
                </p:cNvSpPr>
                <p:nvPr/>
              </p:nvSpPr>
              <p:spPr bwMode="auto">
                <a:xfrm>
                  <a:off x="1126510" y="286873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16" name="椭圆 29"/>
                <p:cNvSpPr>
                  <a:spLocks noChangeArrowheads="1"/>
                </p:cNvSpPr>
                <p:nvPr/>
              </p:nvSpPr>
              <p:spPr bwMode="auto">
                <a:xfrm>
                  <a:off x="893811" y="321469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17" name="椭圆 30"/>
                <p:cNvSpPr>
                  <a:spLocks noChangeArrowheads="1"/>
                </p:cNvSpPr>
                <p:nvPr/>
              </p:nvSpPr>
              <p:spPr bwMode="auto">
                <a:xfrm>
                  <a:off x="577008" y="223876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18" name="椭圆 31"/>
                <p:cNvSpPr>
                  <a:spLocks noChangeArrowheads="1"/>
                </p:cNvSpPr>
                <p:nvPr/>
              </p:nvSpPr>
              <p:spPr bwMode="auto">
                <a:xfrm>
                  <a:off x="1481777" y="398501"/>
                  <a:ext cx="803062" cy="613706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19" name="椭圆 32"/>
                <p:cNvSpPr>
                  <a:spLocks noChangeArrowheads="1"/>
                </p:cNvSpPr>
                <p:nvPr/>
              </p:nvSpPr>
              <p:spPr bwMode="auto">
                <a:xfrm>
                  <a:off x="1143342" y="226395"/>
                  <a:ext cx="508677" cy="44458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20" name="椭圆 33"/>
                <p:cNvSpPr>
                  <a:spLocks noChangeArrowheads="1"/>
                </p:cNvSpPr>
                <p:nvPr/>
              </p:nvSpPr>
              <p:spPr bwMode="auto">
                <a:xfrm>
                  <a:off x="938789" y="501031"/>
                  <a:ext cx="556384" cy="425193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21" name="椭圆 34"/>
                <p:cNvSpPr>
                  <a:spLocks noChangeArrowheads="1"/>
                </p:cNvSpPr>
                <p:nvPr/>
              </p:nvSpPr>
              <p:spPr bwMode="auto">
                <a:xfrm>
                  <a:off x="227144" y="344249"/>
                  <a:ext cx="1130256" cy="68780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22" name="椭圆 35"/>
                <p:cNvSpPr>
                  <a:spLocks noChangeArrowheads="1"/>
                </p:cNvSpPr>
                <p:nvPr/>
              </p:nvSpPr>
              <p:spPr bwMode="auto">
                <a:xfrm rot="21315086">
                  <a:off x="1704002" y="303034"/>
                  <a:ext cx="836634" cy="71755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23" name="椭圆 36"/>
                <p:cNvSpPr>
                  <a:spLocks noChangeArrowheads="1"/>
                </p:cNvSpPr>
                <p:nvPr/>
              </p:nvSpPr>
              <p:spPr bwMode="auto">
                <a:xfrm>
                  <a:off x="1157700" y="254311"/>
                  <a:ext cx="803062" cy="613706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24" name="椭圆 37"/>
                <p:cNvSpPr>
                  <a:spLocks noChangeArrowheads="1"/>
                </p:cNvSpPr>
                <p:nvPr/>
              </p:nvSpPr>
              <p:spPr bwMode="auto">
                <a:xfrm>
                  <a:off x="0" y="463530"/>
                  <a:ext cx="556384" cy="425193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25" name="椭圆 38"/>
                <p:cNvSpPr>
                  <a:spLocks noChangeArrowheads="1"/>
                </p:cNvSpPr>
                <p:nvPr/>
              </p:nvSpPr>
              <p:spPr bwMode="auto">
                <a:xfrm>
                  <a:off x="743456" y="381507"/>
                  <a:ext cx="1130256" cy="68780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226" name="组合 14"/>
              <p:cNvGrpSpPr/>
              <p:nvPr/>
            </p:nvGrpSpPr>
            <p:grpSpPr bwMode="auto">
              <a:xfrm>
                <a:off x="1491128" y="522266"/>
                <a:ext cx="1754313" cy="1101522"/>
                <a:chOff x="0" y="0"/>
                <a:chExt cx="1754313" cy="1101522"/>
              </a:xfrm>
            </p:grpSpPr>
            <p:sp>
              <p:nvSpPr>
                <p:cNvPr id="8227" name="椭圆 15"/>
                <p:cNvSpPr>
                  <a:spLocks noChangeArrowheads="1"/>
                </p:cNvSpPr>
                <p:nvPr/>
              </p:nvSpPr>
              <p:spPr bwMode="auto">
                <a:xfrm>
                  <a:off x="224872" y="0"/>
                  <a:ext cx="342368" cy="357267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28" name="椭圆 16"/>
                <p:cNvSpPr>
                  <a:spLocks noChangeArrowheads="1"/>
                </p:cNvSpPr>
                <p:nvPr/>
              </p:nvSpPr>
              <p:spPr bwMode="auto">
                <a:xfrm>
                  <a:off x="506716" y="254042"/>
                  <a:ext cx="342368" cy="357267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29" name="椭圆 17"/>
                <p:cNvSpPr>
                  <a:spLocks noChangeArrowheads="1"/>
                </p:cNvSpPr>
                <p:nvPr/>
              </p:nvSpPr>
              <p:spPr bwMode="auto">
                <a:xfrm>
                  <a:off x="293483" y="278064"/>
                  <a:ext cx="342368" cy="357267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30" name="椭圆 18"/>
                <p:cNvSpPr>
                  <a:spLocks noChangeArrowheads="1"/>
                </p:cNvSpPr>
                <p:nvPr/>
              </p:nvSpPr>
              <p:spPr bwMode="auto">
                <a:xfrm>
                  <a:off x="0" y="242431"/>
                  <a:ext cx="499799" cy="521549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31" name="椭圆 19"/>
                <p:cNvSpPr>
                  <a:spLocks noChangeArrowheads="1"/>
                </p:cNvSpPr>
                <p:nvPr/>
              </p:nvSpPr>
              <p:spPr bwMode="auto">
                <a:xfrm>
                  <a:off x="555378" y="168588"/>
                  <a:ext cx="499799" cy="521549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32" name="椭圆 20"/>
                <p:cNvSpPr>
                  <a:spLocks noChangeArrowheads="1"/>
                </p:cNvSpPr>
                <p:nvPr/>
              </p:nvSpPr>
              <p:spPr bwMode="auto">
                <a:xfrm>
                  <a:off x="300853" y="123851"/>
                  <a:ext cx="499799" cy="521549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33" name="椭圆 21"/>
                <p:cNvSpPr>
                  <a:spLocks noChangeArrowheads="1"/>
                </p:cNvSpPr>
                <p:nvPr/>
              </p:nvSpPr>
              <p:spPr bwMode="auto">
                <a:xfrm>
                  <a:off x="700794" y="351670"/>
                  <a:ext cx="499799" cy="521549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34" name="椭圆 22"/>
                <p:cNvSpPr>
                  <a:spLocks noChangeArrowheads="1"/>
                </p:cNvSpPr>
                <p:nvPr/>
              </p:nvSpPr>
              <p:spPr bwMode="auto">
                <a:xfrm>
                  <a:off x="986546" y="307494"/>
                  <a:ext cx="512975" cy="534988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35" name="椭圆 23"/>
                <p:cNvSpPr>
                  <a:spLocks noChangeArrowheads="1"/>
                </p:cNvSpPr>
                <p:nvPr/>
              </p:nvSpPr>
              <p:spPr bwMode="auto">
                <a:xfrm rot="20854528">
                  <a:off x="999788" y="466521"/>
                  <a:ext cx="754525" cy="635001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236" name="组合 2"/>
            <p:cNvGrpSpPr/>
            <p:nvPr/>
          </p:nvGrpSpPr>
          <p:grpSpPr bwMode="auto">
            <a:xfrm>
              <a:off x="2995922" y="0"/>
              <a:ext cx="1332322" cy="1835226"/>
              <a:chOff x="0" y="0"/>
              <a:chExt cx="1332322" cy="1835226"/>
            </a:xfrm>
          </p:grpSpPr>
          <p:sp>
            <p:nvSpPr>
              <p:cNvPr id="8237" name="Freeform 41"/>
              <p:cNvSpPr/>
              <p:nvPr/>
            </p:nvSpPr>
            <p:spPr bwMode="auto">
              <a:xfrm>
                <a:off x="480386" y="1268519"/>
                <a:ext cx="367796" cy="566707"/>
              </a:xfrm>
              <a:custGeom>
                <a:avLst/>
                <a:gdLst>
                  <a:gd name="T0" fmla="*/ 1415 w 1433"/>
                  <a:gd name="T1" fmla="*/ 680 h 2201"/>
                  <a:gd name="T2" fmla="*/ 853 w 1433"/>
                  <a:gd name="T3" fmla="*/ 1684 h 2201"/>
                  <a:gd name="T4" fmla="*/ 1127 w 1433"/>
                  <a:gd name="T5" fmla="*/ 2201 h 2201"/>
                  <a:gd name="T6" fmla="*/ 164 w 1433"/>
                  <a:gd name="T7" fmla="*/ 1535 h 2201"/>
                  <a:gd name="T8" fmla="*/ 424 w 1433"/>
                  <a:gd name="T9" fmla="*/ 293 h 2201"/>
                  <a:gd name="T10" fmla="*/ 1415 w 1433"/>
                  <a:gd name="T11" fmla="*/ 680 h 2201"/>
                  <a:gd name="T12" fmla="*/ 0 w 1433"/>
                  <a:gd name="T13" fmla="*/ 0 h 2201"/>
                  <a:gd name="T14" fmla="*/ 1433 w 1433"/>
                  <a:gd name="T15" fmla="*/ 2201 h 2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1433" h="2201">
                    <a:moveTo>
                      <a:pt x="1415" y="680"/>
                    </a:moveTo>
                    <a:cubicBezTo>
                      <a:pt x="1433" y="1075"/>
                      <a:pt x="888" y="1350"/>
                      <a:pt x="853" y="1684"/>
                    </a:cubicBezTo>
                    <a:cubicBezTo>
                      <a:pt x="821" y="1984"/>
                      <a:pt x="1127" y="2201"/>
                      <a:pt x="1127" y="2201"/>
                    </a:cubicBezTo>
                    <a:cubicBezTo>
                      <a:pt x="1127" y="2201"/>
                      <a:pt x="401" y="2168"/>
                      <a:pt x="164" y="1535"/>
                    </a:cubicBezTo>
                    <a:cubicBezTo>
                      <a:pt x="0" y="1094"/>
                      <a:pt x="114" y="490"/>
                      <a:pt x="424" y="293"/>
                    </a:cubicBezTo>
                    <a:cubicBezTo>
                      <a:pt x="887" y="0"/>
                      <a:pt x="1397" y="286"/>
                      <a:pt x="1415" y="680"/>
                    </a:cubicBez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38" name="Freeform 42"/>
              <p:cNvSpPr/>
              <p:nvPr/>
            </p:nvSpPr>
            <p:spPr bwMode="auto">
              <a:xfrm>
                <a:off x="713073" y="1317310"/>
                <a:ext cx="165133" cy="409080"/>
              </a:xfrm>
              <a:custGeom>
                <a:avLst/>
                <a:gdLst>
                  <a:gd name="T0" fmla="*/ 123 w 637"/>
                  <a:gd name="T1" fmla="*/ 177 h 1594"/>
                  <a:gd name="T2" fmla="*/ 582 w 637"/>
                  <a:gd name="T3" fmla="*/ 647 h 1594"/>
                  <a:gd name="T4" fmla="*/ 249 w 637"/>
                  <a:gd name="T5" fmla="*/ 1347 h 1594"/>
                  <a:gd name="T6" fmla="*/ 181 w 637"/>
                  <a:gd name="T7" fmla="*/ 1594 h 1594"/>
                  <a:gd name="T8" fmla="*/ 135 w 637"/>
                  <a:gd name="T9" fmla="*/ 1169 h 1594"/>
                  <a:gd name="T10" fmla="*/ 291 w 637"/>
                  <a:gd name="T11" fmla="*/ 711 h 1594"/>
                  <a:gd name="T12" fmla="*/ 0 w 637"/>
                  <a:gd name="T13" fmla="*/ 398 h 1594"/>
                  <a:gd name="T14" fmla="*/ 123 w 637"/>
                  <a:gd name="T15" fmla="*/ 177 h 1594"/>
                  <a:gd name="T16" fmla="*/ 0 w 637"/>
                  <a:gd name="T17" fmla="*/ 0 h 1594"/>
                  <a:gd name="T18" fmla="*/ 637 w 637"/>
                  <a:gd name="T19" fmla="*/ 1594 h 1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637" h="1594">
                    <a:moveTo>
                      <a:pt x="123" y="177"/>
                    </a:moveTo>
                    <a:cubicBezTo>
                      <a:pt x="123" y="177"/>
                      <a:pt x="474" y="0"/>
                      <a:pt x="582" y="647"/>
                    </a:cubicBezTo>
                    <a:cubicBezTo>
                      <a:pt x="637" y="977"/>
                      <a:pt x="386" y="1177"/>
                      <a:pt x="249" y="1347"/>
                    </a:cubicBezTo>
                    <a:cubicBezTo>
                      <a:pt x="172" y="1443"/>
                      <a:pt x="181" y="1594"/>
                      <a:pt x="181" y="1594"/>
                    </a:cubicBezTo>
                    <a:cubicBezTo>
                      <a:pt x="181" y="1594"/>
                      <a:pt x="60" y="1462"/>
                      <a:pt x="135" y="1169"/>
                    </a:cubicBezTo>
                    <a:cubicBezTo>
                      <a:pt x="180" y="990"/>
                      <a:pt x="365" y="852"/>
                      <a:pt x="291" y="711"/>
                    </a:cubicBezTo>
                    <a:cubicBezTo>
                      <a:pt x="216" y="570"/>
                      <a:pt x="0" y="398"/>
                      <a:pt x="0" y="398"/>
                    </a:cubicBezTo>
                    <a:lnTo>
                      <a:pt x="123" y="177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39" name="Freeform 43"/>
              <p:cNvSpPr/>
              <p:nvPr/>
            </p:nvSpPr>
            <p:spPr bwMode="auto">
              <a:xfrm>
                <a:off x="420338" y="1294792"/>
                <a:ext cx="266465" cy="472880"/>
              </a:xfrm>
              <a:custGeom>
                <a:avLst/>
                <a:gdLst>
                  <a:gd name="T0" fmla="*/ 885 w 1028"/>
                  <a:gd name="T1" fmla="*/ 582 h 1830"/>
                  <a:gd name="T2" fmla="*/ 378 w 1028"/>
                  <a:gd name="T3" fmla="*/ 1303 h 1830"/>
                  <a:gd name="T4" fmla="*/ 447 w 1028"/>
                  <a:gd name="T5" fmla="*/ 1830 h 1830"/>
                  <a:gd name="T6" fmla="*/ 103 w 1028"/>
                  <a:gd name="T7" fmla="*/ 837 h 1830"/>
                  <a:gd name="T8" fmla="*/ 1028 w 1028"/>
                  <a:gd name="T9" fmla="*/ 63 h 1830"/>
                  <a:gd name="T10" fmla="*/ 885 w 1028"/>
                  <a:gd name="T11" fmla="*/ 582 h 1830"/>
                  <a:gd name="T12" fmla="*/ 0 w 1028"/>
                  <a:gd name="T13" fmla="*/ 0 h 1830"/>
                  <a:gd name="T14" fmla="*/ 1028 w 1028"/>
                  <a:gd name="T15" fmla="*/ 1830 h 1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1028" h="1830">
                    <a:moveTo>
                      <a:pt x="885" y="582"/>
                    </a:moveTo>
                    <a:cubicBezTo>
                      <a:pt x="885" y="582"/>
                      <a:pt x="407" y="1082"/>
                      <a:pt x="378" y="1303"/>
                    </a:cubicBezTo>
                    <a:cubicBezTo>
                      <a:pt x="339" y="1603"/>
                      <a:pt x="447" y="1830"/>
                      <a:pt x="447" y="1830"/>
                    </a:cubicBezTo>
                    <a:cubicBezTo>
                      <a:pt x="447" y="1830"/>
                      <a:pt x="0" y="1335"/>
                      <a:pt x="103" y="837"/>
                    </a:cubicBezTo>
                    <a:cubicBezTo>
                      <a:pt x="276" y="0"/>
                      <a:pt x="1028" y="63"/>
                      <a:pt x="1028" y="63"/>
                    </a:cubicBezTo>
                    <a:lnTo>
                      <a:pt x="885" y="582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40" name="Freeform 44"/>
              <p:cNvSpPr/>
              <p:nvPr/>
            </p:nvSpPr>
            <p:spPr bwMode="auto">
              <a:xfrm>
                <a:off x="540434" y="1283531"/>
                <a:ext cx="240193" cy="337771"/>
              </a:xfrm>
              <a:custGeom>
                <a:avLst/>
                <a:gdLst>
                  <a:gd name="T0" fmla="*/ 884 w 934"/>
                  <a:gd name="T1" fmla="*/ 475 h 1313"/>
                  <a:gd name="T2" fmla="*/ 404 w 934"/>
                  <a:gd name="T3" fmla="*/ 971 h 1313"/>
                  <a:gd name="T4" fmla="*/ 485 w 934"/>
                  <a:gd name="T5" fmla="*/ 1313 h 1313"/>
                  <a:gd name="T6" fmla="*/ 28 w 934"/>
                  <a:gd name="T7" fmla="*/ 780 h 1313"/>
                  <a:gd name="T8" fmla="*/ 368 w 934"/>
                  <a:gd name="T9" fmla="*/ 99 h 1313"/>
                  <a:gd name="T10" fmla="*/ 884 w 934"/>
                  <a:gd name="T11" fmla="*/ 475 h 1313"/>
                  <a:gd name="T12" fmla="*/ 0 w 934"/>
                  <a:gd name="T13" fmla="*/ 0 h 1313"/>
                  <a:gd name="T14" fmla="*/ 934 w 934"/>
                  <a:gd name="T15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934" h="1313">
                    <a:moveTo>
                      <a:pt x="884" y="475"/>
                    </a:moveTo>
                    <a:cubicBezTo>
                      <a:pt x="834" y="707"/>
                      <a:pt x="476" y="783"/>
                      <a:pt x="404" y="971"/>
                    </a:cubicBezTo>
                    <a:cubicBezTo>
                      <a:pt x="340" y="1141"/>
                      <a:pt x="485" y="1313"/>
                      <a:pt x="485" y="1313"/>
                    </a:cubicBezTo>
                    <a:cubicBezTo>
                      <a:pt x="485" y="1313"/>
                      <a:pt x="69" y="1183"/>
                      <a:pt x="28" y="780"/>
                    </a:cubicBezTo>
                    <a:cubicBezTo>
                      <a:pt x="0" y="499"/>
                      <a:pt x="158" y="166"/>
                      <a:pt x="368" y="99"/>
                    </a:cubicBezTo>
                    <a:cubicBezTo>
                      <a:pt x="681" y="0"/>
                      <a:pt x="934" y="244"/>
                      <a:pt x="884" y="47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41" name="Freeform 45"/>
              <p:cNvSpPr/>
              <p:nvPr/>
            </p:nvSpPr>
            <p:spPr bwMode="auto">
              <a:xfrm>
                <a:off x="596731" y="1287286"/>
                <a:ext cx="172639" cy="165133"/>
              </a:xfrm>
              <a:custGeom>
                <a:avLst/>
                <a:gdLst>
                  <a:gd name="T0" fmla="*/ 589 w 676"/>
                  <a:gd name="T1" fmla="*/ 347 h 648"/>
                  <a:gd name="T2" fmla="*/ 221 w 676"/>
                  <a:gd name="T3" fmla="*/ 459 h 648"/>
                  <a:gd name="T4" fmla="*/ 167 w 676"/>
                  <a:gd name="T5" fmla="*/ 648 h 648"/>
                  <a:gd name="T6" fmla="*/ 89 w 676"/>
                  <a:gd name="T7" fmla="*/ 264 h 648"/>
                  <a:gd name="T8" fmla="*/ 439 w 676"/>
                  <a:gd name="T9" fmla="*/ 24 h 648"/>
                  <a:gd name="T10" fmla="*/ 589 w 676"/>
                  <a:gd name="T11" fmla="*/ 347 h 648"/>
                  <a:gd name="T12" fmla="*/ 0 w 676"/>
                  <a:gd name="T13" fmla="*/ 0 h 648"/>
                  <a:gd name="T14" fmla="*/ 676 w 676"/>
                  <a:gd name="T15" fmla="*/ 648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676" h="648">
                    <a:moveTo>
                      <a:pt x="589" y="347"/>
                    </a:moveTo>
                    <a:cubicBezTo>
                      <a:pt x="502" y="447"/>
                      <a:pt x="306" y="387"/>
                      <a:pt x="221" y="459"/>
                    </a:cubicBezTo>
                    <a:cubicBezTo>
                      <a:pt x="143" y="524"/>
                      <a:pt x="167" y="648"/>
                      <a:pt x="167" y="648"/>
                    </a:cubicBezTo>
                    <a:cubicBezTo>
                      <a:pt x="167" y="648"/>
                      <a:pt x="0" y="472"/>
                      <a:pt x="89" y="264"/>
                    </a:cubicBezTo>
                    <a:cubicBezTo>
                      <a:pt x="151" y="119"/>
                      <a:pt x="319" y="0"/>
                      <a:pt x="439" y="24"/>
                    </a:cubicBezTo>
                    <a:cubicBezTo>
                      <a:pt x="619" y="61"/>
                      <a:pt x="676" y="248"/>
                      <a:pt x="589" y="347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42" name="Freeform 46"/>
              <p:cNvSpPr/>
              <p:nvPr/>
            </p:nvSpPr>
            <p:spPr bwMode="auto">
              <a:xfrm>
                <a:off x="457868" y="1182201"/>
                <a:ext cx="420338" cy="195157"/>
              </a:xfrm>
              <a:custGeom>
                <a:avLst/>
                <a:gdLst>
                  <a:gd name="T0" fmla="*/ 820 w 1640"/>
                  <a:gd name="T1" fmla="*/ 359 h 750"/>
                  <a:gd name="T2" fmla="*/ 0 w 1640"/>
                  <a:gd name="T3" fmla="*/ 0 h 750"/>
                  <a:gd name="T4" fmla="*/ 0 w 1640"/>
                  <a:gd name="T5" fmla="*/ 390 h 750"/>
                  <a:gd name="T6" fmla="*/ 820 w 1640"/>
                  <a:gd name="T7" fmla="*/ 750 h 750"/>
                  <a:gd name="T8" fmla="*/ 1640 w 1640"/>
                  <a:gd name="T9" fmla="*/ 390 h 750"/>
                  <a:gd name="T10" fmla="*/ 1640 w 1640"/>
                  <a:gd name="T11" fmla="*/ 0 h 750"/>
                  <a:gd name="T12" fmla="*/ 820 w 1640"/>
                  <a:gd name="T13" fmla="*/ 359 h 750"/>
                  <a:gd name="T14" fmla="*/ 0 w 1640"/>
                  <a:gd name="T15" fmla="*/ 0 h 750"/>
                  <a:gd name="T16" fmla="*/ 1640 w 1640"/>
                  <a:gd name="T17" fmla="*/ 750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640" h="750">
                    <a:moveTo>
                      <a:pt x="820" y="359"/>
                    </a:moveTo>
                    <a:cubicBezTo>
                      <a:pt x="367" y="359"/>
                      <a:pt x="0" y="198"/>
                      <a:pt x="0" y="0"/>
                    </a:cubicBezTo>
                    <a:cubicBezTo>
                      <a:pt x="0" y="390"/>
                      <a:pt x="0" y="390"/>
                      <a:pt x="0" y="390"/>
                    </a:cubicBezTo>
                    <a:cubicBezTo>
                      <a:pt x="0" y="589"/>
                      <a:pt x="367" y="750"/>
                      <a:pt x="820" y="750"/>
                    </a:cubicBezTo>
                    <a:cubicBezTo>
                      <a:pt x="1273" y="750"/>
                      <a:pt x="1640" y="589"/>
                      <a:pt x="1640" y="390"/>
                    </a:cubicBezTo>
                    <a:cubicBezTo>
                      <a:pt x="1640" y="0"/>
                      <a:pt x="1640" y="0"/>
                      <a:pt x="1640" y="0"/>
                    </a:cubicBezTo>
                    <a:cubicBezTo>
                      <a:pt x="1640" y="198"/>
                      <a:pt x="1273" y="359"/>
                      <a:pt x="820" y="359"/>
                    </a:cubicBez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43" name="Freeform 47"/>
              <p:cNvSpPr/>
              <p:nvPr/>
            </p:nvSpPr>
            <p:spPr bwMode="auto">
              <a:xfrm>
                <a:off x="844430" y="818157"/>
                <a:ext cx="439104" cy="487892"/>
              </a:xfrm>
              <a:custGeom>
                <a:avLst/>
                <a:gdLst>
                  <a:gd name="T0" fmla="*/ 1712 w 1712"/>
                  <a:gd name="T1" fmla="*/ 1127 h 1900"/>
                  <a:gd name="T2" fmla="*/ 208 w 1712"/>
                  <a:gd name="T3" fmla="*/ 0 h 1900"/>
                  <a:gd name="T4" fmla="*/ 0 w 1712"/>
                  <a:gd name="T5" fmla="*/ 1091 h 1900"/>
                  <a:gd name="T6" fmla="*/ 1212 w 1712"/>
                  <a:gd name="T7" fmla="*/ 1540 h 1900"/>
                  <a:gd name="T8" fmla="*/ 1500 w 1712"/>
                  <a:gd name="T9" fmla="*/ 1900 h 1900"/>
                  <a:gd name="T10" fmla="*/ 1712 w 1712"/>
                  <a:gd name="T11" fmla="*/ 1127 h 1900"/>
                  <a:gd name="T12" fmla="*/ 0 w 1712"/>
                  <a:gd name="T13" fmla="*/ 0 h 1900"/>
                  <a:gd name="T14" fmla="*/ 1712 w 1712"/>
                  <a:gd name="T15" fmla="*/ 1900 h 1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1712" h="1900">
                    <a:moveTo>
                      <a:pt x="1712" y="1127"/>
                    </a:moveTo>
                    <a:cubicBezTo>
                      <a:pt x="208" y="0"/>
                      <a:pt x="208" y="0"/>
                      <a:pt x="208" y="0"/>
                    </a:cubicBezTo>
                    <a:cubicBezTo>
                      <a:pt x="0" y="1091"/>
                      <a:pt x="0" y="1091"/>
                      <a:pt x="0" y="1091"/>
                    </a:cubicBezTo>
                    <a:cubicBezTo>
                      <a:pt x="0" y="1091"/>
                      <a:pt x="567" y="1026"/>
                      <a:pt x="1212" y="1540"/>
                    </a:cubicBezTo>
                    <a:cubicBezTo>
                      <a:pt x="1398" y="1688"/>
                      <a:pt x="1500" y="1900"/>
                      <a:pt x="1500" y="1900"/>
                    </a:cubicBezTo>
                    <a:lnTo>
                      <a:pt x="1712" y="1127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44" name="Freeform 48"/>
              <p:cNvSpPr/>
              <p:nvPr/>
            </p:nvSpPr>
            <p:spPr bwMode="auto">
              <a:xfrm>
                <a:off x="1189707" y="1317310"/>
                <a:ext cx="127603" cy="213923"/>
              </a:xfrm>
              <a:custGeom>
                <a:avLst/>
                <a:gdLst>
                  <a:gd name="T0" fmla="*/ 508 w 508"/>
                  <a:gd name="T1" fmla="*/ 0 h 835"/>
                  <a:gd name="T2" fmla="*/ 254 w 508"/>
                  <a:gd name="T3" fmla="*/ 835 h 835"/>
                  <a:gd name="T4" fmla="*/ 254 w 508"/>
                  <a:gd name="T5" fmla="*/ 835 h 835"/>
                  <a:gd name="T6" fmla="*/ 0 w 508"/>
                  <a:gd name="T7" fmla="*/ 0 h 835"/>
                  <a:gd name="T8" fmla="*/ 508 w 508"/>
                  <a:gd name="T9" fmla="*/ 0 h 835"/>
                  <a:gd name="T10" fmla="*/ 0 w 508"/>
                  <a:gd name="T11" fmla="*/ 0 h 835"/>
                  <a:gd name="T12" fmla="*/ 508 w 508"/>
                  <a:gd name="T13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508" h="835">
                    <a:moveTo>
                      <a:pt x="508" y="0"/>
                    </a:moveTo>
                    <a:cubicBezTo>
                      <a:pt x="445" y="328"/>
                      <a:pt x="357" y="629"/>
                      <a:pt x="254" y="835"/>
                    </a:cubicBezTo>
                    <a:cubicBezTo>
                      <a:pt x="254" y="835"/>
                      <a:pt x="254" y="835"/>
                      <a:pt x="254" y="835"/>
                    </a:cubicBezTo>
                    <a:cubicBezTo>
                      <a:pt x="151" y="629"/>
                      <a:pt x="63" y="328"/>
                      <a:pt x="0" y="0"/>
                    </a:cubicBez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45" name="Freeform 49"/>
              <p:cNvSpPr/>
              <p:nvPr/>
            </p:nvSpPr>
            <p:spPr bwMode="auto">
              <a:xfrm>
                <a:off x="1230989" y="1328568"/>
                <a:ext cx="71308" cy="120097"/>
              </a:xfrm>
              <a:custGeom>
                <a:avLst/>
                <a:gdLst>
                  <a:gd name="T0" fmla="*/ 286 w 286"/>
                  <a:gd name="T1" fmla="*/ 0 h 471"/>
                  <a:gd name="T2" fmla="*/ 143 w 286"/>
                  <a:gd name="T3" fmla="*/ 471 h 471"/>
                  <a:gd name="T4" fmla="*/ 143 w 286"/>
                  <a:gd name="T5" fmla="*/ 471 h 471"/>
                  <a:gd name="T6" fmla="*/ 0 w 286"/>
                  <a:gd name="T7" fmla="*/ 0 h 471"/>
                  <a:gd name="T8" fmla="*/ 286 w 286"/>
                  <a:gd name="T9" fmla="*/ 0 h 471"/>
                  <a:gd name="T10" fmla="*/ 0 w 286"/>
                  <a:gd name="T11" fmla="*/ 0 h 471"/>
                  <a:gd name="T12" fmla="*/ 286 w 286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86" h="471">
                    <a:moveTo>
                      <a:pt x="286" y="0"/>
                    </a:moveTo>
                    <a:cubicBezTo>
                      <a:pt x="251" y="185"/>
                      <a:pt x="201" y="354"/>
                      <a:pt x="143" y="471"/>
                    </a:cubicBezTo>
                    <a:cubicBezTo>
                      <a:pt x="143" y="471"/>
                      <a:pt x="143" y="471"/>
                      <a:pt x="143" y="471"/>
                    </a:cubicBezTo>
                    <a:cubicBezTo>
                      <a:pt x="85" y="354"/>
                      <a:pt x="36" y="185"/>
                      <a:pt x="0" y="0"/>
                    </a:cubicBez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DDA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46" name="Freeform 50"/>
              <p:cNvSpPr/>
              <p:nvPr/>
            </p:nvSpPr>
            <p:spPr bwMode="auto">
              <a:xfrm>
                <a:off x="1170941" y="911984"/>
                <a:ext cx="161381" cy="476634"/>
              </a:xfrm>
              <a:custGeom>
                <a:avLst/>
                <a:gdLst>
                  <a:gd name="T0" fmla="*/ 315 w 631"/>
                  <a:gd name="T1" fmla="*/ 0 h 1848"/>
                  <a:gd name="T2" fmla="*/ 315 w 631"/>
                  <a:gd name="T3" fmla="*/ 0 h 1848"/>
                  <a:gd name="T4" fmla="*/ 631 w 631"/>
                  <a:gd name="T5" fmla="*/ 1214 h 1848"/>
                  <a:gd name="T6" fmla="*/ 315 w 631"/>
                  <a:gd name="T7" fmla="*/ 1848 h 1848"/>
                  <a:gd name="T8" fmla="*/ 315 w 631"/>
                  <a:gd name="T9" fmla="*/ 1848 h 1848"/>
                  <a:gd name="T10" fmla="*/ 0 w 631"/>
                  <a:gd name="T11" fmla="*/ 1214 h 1848"/>
                  <a:gd name="T12" fmla="*/ 315 w 631"/>
                  <a:gd name="T13" fmla="*/ 0 h 1848"/>
                  <a:gd name="T14" fmla="*/ 0 w 631"/>
                  <a:gd name="T15" fmla="*/ 0 h 1848"/>
                  <a:gd name="T16" fmla="*/ 631 w 631"/>
                  <a:gd name="T17" fmla="*/ 1848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31" h="1848">
                    <a:moveTo>
                      <a:pt x="315" y="0"/>
                    </a:moveTo>
                    <a:cubicBezTo>
                      <a:pt x="315" y="0"/>
                      <a:pt x="315" y="0"/>
                      <a:pt x="315" y="0"/>
                    </a:cubicBezTo>
                    <a:cubicBezTo>
                      <a:pt x="500" y="273"/>
                      <a:pt x="631" y="795"/>
                      <a:pt x="631" y="1214"/>
                    </a:cubicBezTo>
                    <a:cubicBezTo>
                      <a:pt x="631" y="1682"/>
                      <a:pt x="625" y="1842"/>
                      <a:pt x="315" y="1848"/>
                    </a:cubicBezTo>
                    <a:cubicBezTo>
                      <a:pt x="315" y="1848"/>
                      <a:pt x="315" y="1848"/>
                      <a:pt x="315" y="1848"/>
                    </a:cubicBezTo>
                    <a:cubicBezTo>
                      <a:pt x="5" y="1842"/>
                      <a:pt x="0" y="1682"/>
                      <a:pt x="0" y="1214"/>
                    </a:cubicBezTo>
                    <a:cubicBezTo>
                      <a:pt x="0" y="795"/>
                      <a:pt x="130" y="273"/>
                      <a:pt x="31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47" name="Freeform 51"/>
              <p:cNvSpPr/>
              <p:nvPr/>
            </p:nvSpPr>
            <p:spPr bwMode="auto">
              <a:xfrm>
                <a:off x="1212225" y="911984"/>
                <a:ext cx="82566" cy="86321"/>
              </a:xfrm>
              <a:custGeom>
                <a:avLst/>
                <a:gdLst>
                  <a:gd name="T0" fmla="*/ 0 w 324"/>
                  <a:gd name="T1" fmla="*/ 339 h 339"/>
                  <a:gd name="T2" fmla="*/ 162 w 324"/>
                  <a:gd name="T3" fmla="*/ 0 h 339"/>
                  <a:gd name="T4" fmla="*/ 162 w 324"/>
                  <a:gd name="T5" fmla="*/ 0 h 339"/>
                  <a:gd name="T6" fmla="*/ 324 w 324"/>
                  <a:gd name="T7" fmla="*/ 339 h 339"/>
                  <a:gd name="T8" fmla="*/ 0 w 324"/>
                  <a:gd name="T9" fmla="*/ 339 h 339"/>
                  <a:gd name="T10" fmla="*/ 0 w 324"/>
                  <a:gd name="T11" fmla="*/ 0 h 339"/>
                  <a:gd name="T12" fmla="*/ 324 w 324"/>
                  <a:gd name="T13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24" h="339">
                    <a:moveTo>
                      <a:pt x="0" y="339"/>
                    </a:moveTo>
                    <a:cubicBezTo>
                      <a:pt x="46" y="207"/>
                      <a:pt x="101" y="9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223" y="90"/>
                      <a:pt x="278" y="207"/>
                      <a:pt x="324" y="339"/>
                    </a:cubicBezTo>
                    <a:lnTo>
                      <a:pt x="0" y="339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48" name="Freeform 52"/>
              <p:cNvSpPr/>
              <p:nvPr/>
            </p:nvSpPr>
            <p:spPr bwMode="auto">
              <a:xfrm>
                <a:off x="1178447" y="1332322"/>
                <a:ext cx="150121" cy="56296"/>
              </a:xfrm>
              <a:custGeom>
                <a:avLst/>
                <a:gdLst>
                  <a:gd name="T0" fmla="*/ 587 w 587"/>
                  <a:gd name="T1" fmla="*/ 0 h 209"/>
                  <a:gd name="T2" fmla="*/ 293 w 587"/>
                  <a:gd name="T3" fmla="*/ 209 h 209"/>
                  <a:gd name="T4" fmla="*/ 293 w 587"/>
                  <a:gd name="T5" fmla="*/ 209 h 209"/>
                  <a:gd name="T6" fmla="*/ 0 w 587"/>
                  <a:gd name="T7" fmla="*/ 0 h 209"/>
                  <a:gd name="T8" fmla="*/ 587 w 587"/>
                  <a:gd name="T9" fmla="*/ 0 h 209"/>
                  <a:gd name="T10" fmla="*/ 0 w 587"/>
                  <a:gd name="T11" fmla="*/ 0 h 209"/>
                  <a:gd name="T12" fmla="*/ 587 w 587"/>
                  <a:gd name="T13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587" h="209">
                    <a:moveTo>
                      <a:pt x="587" y="0"/>
                    </a:moveTo>
                    <a:cubicBezTo>
                      <a:pt x="555" y="147"/>
                      <a:pt x="479" y="205"/>
                      <a:pt x="293" y="209"/>
                    </a:cubicBezTo>
                    <a:cubicBezTo>
                      <a:pt x="293" y="209"/>
                      <a:pt x="293" y="209"/>
                      <a:pt x="293" y="209"/>
                    </a:cubicBezTo>
                    <a:cubicBezTo>
                      <a:pt x="108" y="205"/>
                      <a:pt x="31" y="147"/>
                      <a:pt x="0" y="0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49" name="Freeform 53"/>
              <p:cNvSpPr/>
              <p:nvPr/>
            </p:nvSpPr>
            <p:spPr bwMode="auto">
              <a:xfrm>
                <a:off x="52542" y="818157"/>
                <a:ext cx="439104" cy="487892"/>
              </a:xfrm>
              <a:custGeom>
                <a:avLst/>
                <a:gdLst>
                  <a:gd name="T0" fmla="*/ 0 w 1713"/>
                  <a:gd name="T1" fmla="*/ 1127 h 1900"/>
                  <a:gd name="T2" fmla="*/ 1504 w 1713"/>
                  <a:gd name="T3" fmla="*/ 0 h 1900"/>
                  <a:gd name="T4" fmla="*/ 1713 w 1713"/>
                  <a:gd name="T5" fmla="*/ 1091 h 1900"/>
                  <a:gd name="T6" fmla="*/ 500 w 1713"/>
                  <a:gd name="T7" fmla="*/ 1540 h 1900"/>
                  <a:gd name="T8" fmla="*/ 213 w 1713"/>
                  <a:gd name="T9" fmla="*/ 1900 h 1900"/>
                  <a:gd name="T10" fmla="*/ 0 w 1713"/>
                  <a:gd name="T11" fmla="*/ 1127 h 1900"/>
                  <a:gd name="T12" fmla="*/ 0 w 1713"/>
                  <a:gd name="T13" fmla="*/ 0 h 1900"/>
                  <a:gd name="T14" fmla="*/ 1713 w 1713"/>
                  <a:gd name="T15" fmla="*/ 1900 h 1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1713" h="1900">
                    <a:moveTo>
                      <a:pt x="0" y="1127"/>
                    </a:moveTo>
                    <a:cubicBezTo>
                      <a:pt x="1504" y="0"/>
                      <a:pt x="1504" y="0"/>
                      <a:pt x="1504" y="0"/>
                    </a:cubicBezTo>
                    <a:cubicBezTo>
                      <a:pt x="1713" y="1091"/>
                      <a:pt x="1713" y="1091"/>
                      <a:pt x="1713" y="1091"/>
                    </a:cubicBezTo>
                    <a:cubicBezTo>
                      <a:pt x="1713" y="1091"/>
                      <a:pt x="1145" y="1026"/>
                      <a:pt x="500" y="1540"/>
                    </a:cubicBezTo>
                    <a:cubicBezTo>
                      <a:pt x="314" y="1688"/>
                      <a:pt x="213" y="1900"/>
                      <a:pt x="213" y="1900"/>
                    </a:cubicBezTo>
                    <a:lnTo>
                      <a:pt x="0" y="1127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50" name="Freeform 54"/>
              <p:cNvSpPr/>
              <p:nvPr/>
            </p:nvSpPr>
            <p:spPr bwMode="auto">
              <a:xfrm>
                <a:off x="15012" y="1317310"/>
                <a:ext cx="131357" cy="213923"/>
              </a:xfrm>
              <a:custGeom>
                <a:avLst/>
                <a:gdLst>
                  <a:gd name="T0" fmla="*/ 0 w 508"/>
                  <a:gd name="T1" fmla="*/ 0 h 835"/>
                  <a:gd name="T2" fmla="*/ 254 w 508"/>
                  <a:gd name="T3" fmla="*/ 835 h 835"/>
                  <a:gd name="T4" fmla="*/ 254 w 508"/>
                  <a:gd name="T5" fmla="*/ 835 h 835"/>
                  <a:gd name="T6" fmla="*/ 508 w 508"/>
                  <a:gd name="T7" fmla="*/ 0 h 835"/>
                  <a:gd name="T8" fmla="*/ 0 w 508"/>
                  <a:gd name="T9" fmla="*/ 0 h 835"/>
                  <a:gd name="T10" fmla="*/ 0 w 508"/>
                  <a:gd name="T11" fmla="*/ 0 h 835"/>
                  <a:gd name="T12" fmla="*/ 508 w 508"/>
                  <a:gd name="T13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508" h="835">
                    <a:moveTo>
                      <a:pt x="0" y="0"/>
                    </a:moveTo>
                    <a:cubicBezTo>
                      <a:pt x="63" y="328"/>
                      <a:pt x="151" y="629"/>
                      <a:pt x="254" y="835"/>
                    </a:cubicBezTo>
                    <a:cubicBezTo>
                      <a:pt x="254" y="835"/>
                      <a:pt x="254" y="835"/>
                      <a:pt x="254" y="835"/>
                    </a:cubicBezTo>
                    <a:cubicBezTo>
                      <a:pt x="357" y="629"/>
                      <a:pt x="445" y="328"/>
                      <a:pt x="50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51" name="Freeform 55"/>
              <p:cNvSpPr/>
              <p:nvPr/>
            </p:nvSpPr>
            <p:spPr bwMode="auto">
              <a:xfrm>
                <a:off x="30024" y="1328568"/>
                <a:ext cx="75060" cy="120097"/>
              </a:xfrm>
              <a:custGeom>
                <a:avLst/>
                <a:gdLst>
                  <a:gd name="T0" fmla="*/ 0 w 286"/>
                  <a:gd name="T1" fmla="*/ 0 h 471"/>
                  <a:gd name="T2" fmla="*/ 143 w 286"/>
                  <a:gd name="T3" fmla="*/ 471 h 471"/>
                  <a:gd name="T4" fmla="*/ 143 w 286"/>
                  <a:gd name="T5" fmla="*/ 471 h 471"/>
                  <a:gd name="T6" fmla="*/ 286 w 286"/>
                  <a:gd name="T7" fmla="*/ 0 h 471"/>
                  <a:gd name="T8" fmla="*/ 0 w 286"/>
                  <a:gd name="T9" fmla="*/ 0 h 471"/>
                  <a:gd name="T10" fmla="*/ 0 w 286"/>
                  <a:gd name="T11" fmla="*/ 0 h 471"/>
                  <a:gd name="T12" fmla="*/ 286 w 286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86" h="471">
                    <a:moveTo>
                      <a:pt x="0" y="0"/>
                    </a:moveTo>
                    <a:cubicBezTo>
                      <a:pt x="35" y="185"/>
                      <a:pt x="85" y="354"/>
                      <a:pt x="143" y="471"/>
                    </a:cubicBezTo>
                    <a:cubicBezTo>
                      <a:pt x="143" y="471"/>
                      <a:pt x="143" y="471"/>
                      <a:pt x="143" y="471"/>
                    </a:cubicBezTo>
                    <a:cubicBezTo>
                      <a:pt x="201" y="354"/>
                      <a:pt x="251" y="185"/>
                      <a:pt x="2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A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52" name="Freeform 56"/>
              <p:cNvSpPr/>
              <p:nvPr/>
            </p:nvSpPr>
            <p:spPr bwMode="auto">
              <a:xfrm>
                <a:off x="0" y="911984"/>
                <a:ext cx="165133" cy="476634"/>
              </a:xfrm>
              <a:custGeom>
                <a:avLst/>
                <a:gdLst>
                  <a:gd name="T0" fmla="*/ 315 w 630"/>
                  <a:gd name="T1" fmla="*/ 0 h 1848"/>
                  <a:gd name="T2" fmla="*/ 315 w 630"/>
                  <a:gd name="T3" fmla="*/ 0 h 1848"/>
                  <a:gd name="T4" fmla="*/ 0 w 630"/>
                  <a:gd name="T5" fmla="*/ 1214 h 1848"/>
                  <a:gd name="T6" fmla="*/ 315 w 630"/>
                  <a:gd name="T7" fmla="*/ 1848 h 1848"/>
                  <a:gd name="T8" fmla="*/ 315 w 630"/>
                  <a:gd name="T9" fmla="*/ 1848 h 1848"/>
                  <a:gd name="T10" fmla="*/ 630 w 630"/>
                  <a:gd name="T11" fmla="*/ 1214 h 1848"/>
                  <a:gd name="T12" fmla="*/ 315 w 630"/>
                  <a:gd name="T13" fmla="*/ 0 h 1848"/>
                  <a:gd name="T14" fmla="*/ 0 w 630"/>
                  <a:gd name="T15" fmla="*/ 0 h 1848"/>
                  <a:gd name="T16" fmla="*/ 630 w 630"/>
                  <a:gd name="T17" fmla="*/ 1848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30" h="1848">
                    <a:moveTo>
                      <a:pt x="315" y="0"/>
                    </a:moveTo>
                    <a:cubicBezTo>
                      <a:pt x="315" y="0"/>
                      <a:pt x="315" y="0"/>
                      <a:pt x="315" y="0"/>
                    </a:cubicBezTo>
                    <a:cubicBezTo>
                      <a:pt x="130" y="273"/>
                      <a:pt x="0" y="795"/>
                      <a:pt x="0" y="1214"/>
                    </a:cubicBezTo>
                    <a:cubicBezTo>
                      <a:pt x="0" y="1682"/>
                      <a:pt x="5" y="1842"/>
                      <a:pt x="315" y="1848"/>
                    </a:cubicBezTo>
                    <a:cubicBezTo>
                      <a:pt x="315" y="1848"/>
                      <a:pt x="315" y="1848"/>
                      <a:pt x="315" y="1848"/>
                    </a:cubicBezTo>
                    <a:cubicBezTo>
                      <a:pt x="625" y="1842"/>
                      <a:pt x="630" y="1682"/>
                      <a:pt x="630" y="1214"/>
                    </a:cubicBezTo>
                    <a:cubicBezTo>
                      <a:pt x="630" y="795"/>
                      <a:pt x="500" y="273"/>
                      <a:pt x="31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53" name="Freeform 57"/>
              <p:cNvSpPr/>
              <p:nvPr/>
            </p:nvSpPr>
            <p:spPr bwMode="auto">
              <a:xfrm>
                <a:off x="41284" y="911984"/>
                <a:ext cx="82566" cy="86321"/>
              </a:xfrm>
              <a:custGeom>
                <a:avLst/>
                <a:gdLst>
                  <a:gd name="T0" fmla="*/ 324 w 324"/>
                  <a:gd name="T1" fmla="*/ 339 h 339"/>
                  <a:gd name="T2" fmla="*/ 162 w 324"/>
                  <a:gd name="T3" fmla="*/ 0 h 339"/>
                  <a:gd name="T4" fmla="*/ 162 w 324"/>
                  <a:gd name="T5" fmla="*/ 0 h 339"/>
                  <a:gd name="T6" fmla="*/ 0 w 324"/>
                  <a:gd name="T7" fmla="*/ 339 h 339"/>
                  <a:gd name="T8" fmla="*/ 324 w 324"/>
                  <a:gd name="T9" fmla="*/ 339 h 339"/>
                  <a:gd name="T10" fmla="*/ 0 w 324"/>
                  <a:gd name="T11" fmla="*/ 0 h 339"/>
                  <a:gd name="T12" fmla="*/ 324 w 324"/>
                  <a:gd name="T13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24" h="339">
                    <a:moveTo>
                      <a:pt x="324" y="339"/>
                    </a:moveTo>
                    <a:cubicBezTo>
                      <a:pt x="278" y="207"/>
                      <a:pt x="223" y="9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01" y="90"/>
                      <a:pt x="46" y="207"/>
                      <a:pt x="0" y="339"/>
                    </a:cubicBezTo>
                    <a:lnTo>
                      <a:pt x="324" y="339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54" name="Freeform 58"/>
              <p:cNvSpPr/>
              <p:nvPr/>
            </p:nvSpPr>
            <p:spPr bwMode="auto">
              <a:xfrm>
                <a:off x="7506" y="1332322"/>
                <a:ext cx="150121" cy="56296"/>
              </a:xfrm>
              <a:custGeom>
                <a:avLst/>
                <a:gdLst>
                  <a:gd name="T0" fmla="*/ 0 w 586"/>
                  <a:gd name="T1" fmla="*/ 0 h 209"/>
                  <a:gd name="T2" fmla="*/ 293 w 586"/>
                  <a:gd name="T3" fmla="*/ 209 h 209"/>
                  <a:gd name="T4" fmla="*/ 293 w 586"/>
                  <a:gd name="T5" fmla="*/ 209 h 209"/>
                  <a:gd name="T6" fmla="*/ 586 w 586"/>
                  <a:gd name="T7" fmla="*/ 0 h 209"/>
                  <a:gd name="T8" fmla="*/ 0 w 586"/>
                  <a:gd name="T9" fmla="*/ 0 h 209"/>
                  <a:gd name="T10" fmla="*/ 0 w 586"/>
                  <a:gd name="T11" fmla="*/ 0 h 209"/>
                  <a:gd name="T12" fmla="*/ 586 w 586"/>
                  <a:gd name="T13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586" h="209">
                    <a:moveTo>
                      <a:pt x="0" y="0"/>
                    </a:moveTo>
                    <a:cubicBezTo>
                      <a:pt x="31" y="147"/>
                      <a:pt x="107" y="205"/>
                      <a:pt x="293" y="209"/>
                    </a:cubicBezTo>
                    <a:cubicBezTo>
                      <a:pt x="293" y="209"/>
                      <a:pt x="293" y="209"/>
                      <a:pt x="293" y="209"/>
                    </a:cubicBezTo>
                    <a:cubicBezTo>
                      <a:pt x="479" y="205"/>
                      <a:pt x="555" y="147"/>
                      <a:pt x="5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55" name="Freeform 59"/>
              <p:cNvSpPr/>
              <p:nvPr/>
            </p:nvSpPr>
            <p:spPr bwMode="auto">
              <a:xfrm>
                <a:off x="844430" y="818157"/>
                <a:ext cx="150121" cy="300241"/>
              </a:xfrm>
              <a:custGeom>
                <a:avLst/>
                <a:gdLst>
                  <a:gd name="T0" fmla="*/ 589 w 589"/>
                  <a:gd name="T1" fmla="*/ 285 h 1162"/>
                  <a:gd name="T2" fmla="*/ 208 w 589"/>
                  <a:gd name="T3" fmla="*/ 0 h 1162"/>
                  <a:gd name="T4" fmla="*/ 0 w 589"/>
                  <a:gd name="T5" fmla="*/ 1091 h 1162"/>
                  <a:gd name="T6" fmla="*/ 513 w 589"/>
                  <a:gd name="T7" fmla="*/ 1162 h 1162"/>
                  <a:gd name="T8" fmla="*/ 589 w 589"/>
                  <a:gd name="T9" fmla="*/ 285 h 1162"/>
                  <a:gd name="T10" fmla="*/ 0 w 589"/>
                  <a:gd name="T11" fmla="*/ 0 h 1162"/>
                  <a:gd name="T12" fmla="*/ 589 w 589"/>
                  <a:gd name="T13" fmla="*/ 1162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589" h="1162">
                    <a:moveTo>
                      <a:pt x="589" y="285"/>
                    </a:moveTo>
                    <a:cubicBezTo>
                      <a:pt x="208" y="0"/>
                      <a:pt x="208" y="0"/>
                      <a:pt x="208" y="0"/>
                    </a:cubicBezTo>
                    <a:cubicBezTo>
                      <a:pt x="0" y="1091"/>
                      <a:pt x="0" y="1091"/>
                      <a:pt x="0" y="1091"/>
                    </a:cubicBezTo>
                    <a:cubicBezTo>
                      <a:pt x="0" y="1091"/>
                      <a:pt x="207" y="1068"/>
                      <a:pt x="513" y="1162"/>
                    </a:cubicBezTo>
                    <a:cubicBezTo>
                      <a:pt x="567" y="935"/>
                      <a:pt x="583" y="646"/>
                      <a:pt x="589" y="285"/>
                    </a:cubicBez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56" name="Freeform 60"/>
              <p:cNvSpPr/>
              <p:nvPr/>
            </p:nvSpPr>
            <p:spPr bwMode="auto">
              <a:xfrm>
                <a:off x="334020" y="818157"/>
                <a:ext cx="157627" cy="300241"/>
              </a:xfrm>
              <a:custGeom>
                <a:avLst/>
                <a:gdLst>
                  <a:gd name="T0" fmla="*/ 0 w 609"/>
                  <a:gd name="T1" fmla="*/ 299 h 1168"/>
                  <a:gd name="T2" fmla="*/ 77 w 609"/>
                  <a:gd name="T3" fmla="*/ 1168 h 1168"/>
                  <a:gd name="T4" fmla="*/ 609 w 609"/>
                  <a:gd name="T5" fmla="*/ 1091 h 1168"/>
                  <a:gd name="T6" fmla="*/ 400 w 609"/>
                  <a:gd name="T7" fmla="*/ 0 h 1168"/>
                  <a:gd name="T8" fmla="*/ 0 w 609"/>
                  <a:gd name="T9" fmla="*/ 299 h 1168"/>
                  <a:gd name="T10" fmla="*/ 0 w 609"/>
                  <a:gd name="T11" fmla="*/ 0 h 1168"/>
                  <a:gd name="T12" fmla="*/ 609 w 609"/>
                  <a:gd name="T13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609" h="1168">
                    <a:moveTo>
                      <a:pt x="0" y="299"/>
                    </a:moveTo>
                    <a:cubicBezTo>
                      <a:pt x="6" y="656"/>
                      <a:pt x="23" y="942"/>
                      <a:pt x="77" y="1168"/>
                    </a:cubicBezTo>
                    <a:cubicBezTo>
                      <a:pt x="393" y="1067"/>
                      <a:pt x="609" y="1091"/>
                      <a:pt x="609" y="1091"/>
                    </a:cubicBezTo>
                    <a:cubicBezTo>
                      <a:pt x="400" y="0"/>
                      <a:pt x="400" y="0"/>
                      <a:pt x="400" y="0"/>
                    </a:cubicBez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57" name="Freeform 61"/>
              <p:cNvSpPr/>
              <p:nvPr/>
            </p:nvSpPr>
            <p:spPr bwMode="auto">
              <a:xfrm>
                <a:off x="405326" y="0"/>
                <a:ext cx="525422" cy="1294792"/>
              </a:xfrm>
              <a:custGeom>
                <a:avLst/>
                <a:gdLst>
                  <a:gd name="T0" fmla="*/ 1021 w 2042"/>
                  <a:gd name="T1" fmla="*/ 0 h 5026"/>
                  <a:gd name="T2" fmla="*/ 1021 w 2042"/>
                  <a:gd name="T3" fmla="*/ 0 h 5026"/>
                  <a:gd name="T4" fmla="*/ 0 w 2042"/>
                  <a:gd name="T5" fmla="*/ 3302 h 5026"/>
                  <a:gd name="T6" fmla="*/ 1021 w 2042"/>
                  <a:gd name="T7" fmla="*/ 5026 h 5026"/>
                  <a:gd name="T8" fmla="*/ 1021 w 2042"/>
                  <a:gd name="T9" fmla="*/ 5026 h 5026"/>
                  <a:gd name="T10" fmla="*/ 2042 w 2042"/>
                  <a:gd name="T11" fmla="*/ 3302 h 5026"/>
                  <a:gd name="T12" fmla="*/ 1021 w 2042"/>
                  <a:gd name="T13" fmla="*/ 0 h 5026"/>
                  <a:gd name="T14" fmla="*/ 0 w 2042"/>
                  <a:gd name="T15" fmla="*/ 0 h 5026"/>
                  <a:gd name="T16" fmla="*/ 2042 w 2042"/>
                  <a:gd name="T17" fmla="*/ 5026 h 5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042" h="5026">
                    <a:moveTo>
                      <a:pt x="1021" y="0"/>
                    </a:moveTo>
                    <a:cubicBezTo>
                      <a:pt x="1021" y="0"/>
                      <a:pt x="1021" y="0"/>
                      <a:pt x="1021" y="0"/>
                    </a:cubicBezTo>
                    <a:cubicBezTo>
                      <a:pt x="423" y="743"/>
                      <a:pt x="0" y="2164"/>
                      <a:pt x="0" y="3302"/>
                    </a:cubicBezTo>
                    <a:cubicBezTo>
                      <a:pt x="0" y="4577"/>
                      <a:pt x="18" y="5011"/>
                      <a:pt x="1021" y="5026"/>
                    </a:cubicBezTo>
                    <a:cubicBezTo>
                      <a:pt x="1021" y="5026"/>
                      <a:pt x="1021" y="5026"/>
                      <a:pt x="1021" y="5026"/>
                    </a:cubicBezTo>
                    <a:cubicBezTo>
                      <a:pt x="2024" y="5011"/>
                      <a:pt x="2042" y="4577"/>
                      <a:pt x="2042" y="3302"/>
                    </a:cubicBezTo>
                    <a:cubicBezTo>
                      <a:pt x="2042" y="2164"/>
                      <a:pt x="1619" y="743"/>
                      <a:pt x="1021" y="0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58" name="Freeform 62"/>
              <p:cNvSpPr/>
              <p:nvPr/>
            </p:nvSpPr>
            <p:spPr bwMode="auto">
              <a:xfrm>
                <a:off x="405326" y="896972"/>
                <a:ext cx="525422" cy="397820"/>
              </a:xfrm>
              <a:custGeom>
                <a:avLst/>
                <a:gdLst>
                  <a:gd name="T0" fmla="*/ 0 w 2042"/>
                  <a:gd name="T1" fmla="*/ 0 h 1546"/>
                  <a:gd name="T2" fmla="*/ 1021 w 2042"/>
                  <a:gd name="T3" fmla="*/ 1546 h 1546"/>
                  <a:gd name="T4" fmla="*/ 1021 w 2042"/>
                  <a:gd name="T5" fmla="*/ 1546 h 1546"/>
                  <a:gd name="T6" fmla="*/ 2042 w 2042"/>
                  <a:gd name="T7" fmla="*/ 0 h 1546"/>
                  <a:gd name="T8" fmla="*/ 0 w 2042"/>
                  <a:gd name="T9" fmla="*/ 0 h 1546"/>
                  <a:gd name="T10" fmla="*/ 0 w 2042"/>
                  <a:gd name="T11" fmla="*/ 0 h 1546"/>
                  <a:gd name="T12" fmla="*/ 2042 w 2042"/>
                  <a:gd name="T13" fmla="*/ 1546 h 1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042" h="1546">
                    <a:moveTo>
                      <a:pt x="0" y="0"/>
                    </a:moveTo>
                    <a:cubicBezTo>
                      <a:pt x="4" y="1138"/>
                      <a:pt x="66" y="1532"/>
                      <a:pt x="1021" y="1546"/>
                    </a:cubicBezTo>
                    <a:cubicBezTo>
                      <a:pt x="1021" y="1546"/>
                      <a:pt x="1021" y="1546"/>
                      <a:pt x="1021" y="1546"/>
                    </a:cubicBezTo>
                    <a:cubicBezTo>
                      <a:pt x="1976" y="1532"/>
                      <a:pt x="2038" y="1138"/>
                      <a:pt x="20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59" name="Freeform 63"/>
              <p:cNvSpPr/>
              <p:nvPr/>
            </p:nvSpPr>
            <p:spPr bwMode="auto">
              <a:xfrm>
                <a:off x="532928" y="0"/>
                <a:ext cx="270217" cy="236441"/>
              </a:xfrm>
              <a:custGeom>
                <a:avLst/>
                <a:gdLst>
                  <a:gd name="T0" fmla="*/ 1051 w 1051"/>
                  <a:gd name="T1" fmla="*/ 921 h 921"/>
                  <a:gd name="T2" fmla="*/ 525 w 1051"/>
                  <a:gd name="T3" fmla="*/ 0 h 921"/>
                  <a:gd name="T4" fmla="*/ 525 w 1051"/>
                  <a:gd name="T5" fmla="*/ 0 h 921"/>
                  <a:gd name="T6" fmla="*/ 0 w 1051"/>
                  <a:gd name="T7" fmla="*/ 921 h 921"/>
                  <a:gd name="T8" fmla="*/ 1051 w 1051"/>
                  <a:gd name="T9" fmla="*/ 921 h 921"/>
                  <a:gd name="T10" fmla="*/ 0 w 1051"/>
                  <a:gd name="T11" fmla="*/ 0 h 921"/>
                  <a:gd name="T12" fmla="*/ 1051 w 1051"/>
                  <a:gd name="T13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051" h="921">
                    <a:moveTo>
                      <a:pt x="1051" y="921"/>
                    </a:moveTo>
                    <a:cubicBezTo>
                      <a:pt x="900" y="563"/>
                      <a:pt x="722" y="245"/>
                      <a:pt x="525" y="0"/>
                    </a:cubicBezTo>
                    <a:cubicBezTo>
                      <a:pt x="525" y="0"/>
                      <a:pt x="525" y="0"/>
                      <a:pt x="525" y="0"/>
                    </a:cubicBezTo>
                    <a:cubicBezTo>
                      <a:pt x="328" y="245"/>
                      <a:pt x="150" y="563"/>
                      <a:pt x="0" y="921"/>
                    </a:cubicBezTo>
                    <a:lnTo>
                      <a:pt x="1051" y="92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60" name="Freeform 64"/>
              <p:cNvSpPr/>
              <p:nvPr/>
            </p:nvSpPr>
            <p:spPr bwMode="auto">
              <a:xfrm>
                <a:off x="562952" y="0"/>
                <a:ext cx="221429" cy="198911"/>
              </a:xfrm>
              <a:custGeom>
                <a:avLst/>
                <a:gdLst>
                  <a:gd name="T0" fmla="*/ 398 w 870"/>
                  <a:gd name="T1" fmla="*/ 219 h 769"/>
                  <a:gd name="T2" fmla="*/ 398 w 870"/>
                  <a:gd name="T3" fmla="*/ 219 h 769"/>
                  <a:gd name="T4" fmla="*/ 870 w 870"/>
                  <a:gd name="T5" fmla="*/ 769 h 769"/>
                  <a:gd name="T6" fmla="*/ 411 w 870"/>
                  <a:gd name="T7" fmla="*/ 0 h 769"/>
                  <a:gd name="T8" fmla="*/ 411 w 870"/>
                  <a:gd name="T9" fmla="*/ 0 h 769"/>
                  <a:gd name="T10" fmla="*/ 0 w 870"/>
                  <a:gd name="T11" fmla="*/ 668 h 769"/>
                  <a:gd name="T12" fmla="*/ 398 w 870"/>
                  <a:gd name="T13" fmla="*/ 219 h 769"/>
                  <a:gd name="T14" fmla="*/ 0 w 870"/>
                  <a:gd name="T15" fmla="*/ 0 h 769"/>
                  <a:gd name="T16" fmla="*/ 870 w 870"/>
                  <a:gd name="T17" fmla="*/ 76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870" h="769">
                    <a:moveTo>
                      <a:pt x="398" y="219"/>
                    </a:moveTo>
                    <a:cubicBezTo>
                      <a:pt x="398" y="219"/>
                      <a:pt x="398" y="219"/>
                      <a:pt x="398" y="219"/>
                    </a:cubicBezTo>
                    <a:cubicBezTo>
                      <a:pt x="567" y="375"/>
                      <a:pt x="725" y="562"/>
                      <a:pt x="870" y="769"/>
                    </a:cubicBezTo>
                    <a:cubicBezTo>
                      <a:pt x="735" y="473"/>
                      <a:pt x="580" y="209"/>
                      <a:pt x="411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262" y="185"/>
                      <a:pt x="123" y="413"/>
                      <a:pt x="0" y="668"/>
                    </a:cubicBezTo>
                    <a:cubicBezTo>
                      <a:pt x="124" y="501"/>
                      <a:pt x="258" y="349"/>
                      <a:pt x="398" y="219"/>
                    </a:cubicBezTo>
                    <a:close/>
                  </a:path>
                </a:pathLst>
              </a:custGeom>
              <a:solidFill>
                <a:srgbClr val="F4B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61" name="Freeform 65"/>
              <p:cNvSpPr/>
              <p:nvPr/>
            </p:nvSpPr>
            <p:spPr bwMode="auto">
              <a:xfrm>
                <a:off x="424092" y="1148423"/>
                <a:ext cx="487892" cy="146369"/>
              </a:xfrm>
              <a:custGeom>
                <a:avLst/>
                <a:gdLst>
                  <a:gd name="T0" fmla="*/ 0 w 1900"/>
                  <a:gd name="T1" fmla="*/ 0 h 568"/>
                  <a:gd name="T2" fmla="*/ 950 w 1900"/>
                  <a:gd name="T3" fmla="*/ 568 h 568"/>
                  <a:gd name="T4" fmla="*/ 950 w 1900"/>
                  <a:gd name="T5" fmla="*/ 568 h 568"/>
                  <a:gd name="T6" fmla="*/ 1900 w 1900"/>
                  <a:gd name="T7" fmla="*/ 0 h 568"/>
                  <a:gd name="T8" fmla="*/ 0 w 1900"/>
                  <a:gd name="T9" fmla="*/ 0 h 568"/>
                  <a:gd name="T10" fmla="*/ 0 w 1900"/>
                  <a:gd name="T11" fmla="*/ 0 h 568"/>
                  <a:gd name="T12" fmla="*/ 1900 w 1900"/>
                  <a:gd name="T13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900" h="568">
                    <a:moveTo>
                      <a:pt x="0" y="0"/>
                    </a:moveTo>
                    <a:cubicBezTo>
                      <a:pt x="102" y="400"/>
                      <a:pt x="349" y="559"/>
                      <a:pt x="950" y="568"/>
                    </a:cubicBezTo>
                    <a:cubicBezTo>
                      <a:pt x="950" y="568"/>
                      <a:pt x="950" y="568"/>
                      <a:pt x="950" y="568"/>
                    </a:cubicBezTo>
                    <a:cubicBezTo>
                      <a:pt x="1551" y="559"/>
                      <a:pt x="1798" y="400"/>
                      <a:pt x="19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62" name="Oval 66"/>
              <p:cNvSpPr>
                <a:spLocks noChangeArrowheads="1"/>
              </p:cNvSpPr>
              <p:nvPr/>
            </p:nvSpPr>
            <p:spPr bwMode="auto">
              <a:xfrm>
                <a:off x="517916" y="476634"/>
                <a:ext cx="300241" cy="300241"/>
              </a:xfrm>
              <a:prstGeom prst="ellipse">
                <a:avLst/>
              </a:pr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63" name="Oval 67"/>
              <p:cNvSpPr>
                <a:spLocks noChangeArrowheads="1"/>
              </p:cNvSpPr>
              <p:nvPr/>
            </p:nvSpPr>
            <p:spPr bwMode="auto">
              <a:xfrm>
                <a:off x="551695" y="514164"/>
                <a:ext cx="228935" cy="225181"/>
              </a:xfrm>
              <a:prstGeom prst="ellipse">
                <a:avLst/>
              </a:prstGeom>
              <a:solidFill>
                <a:srgbClr val="DDA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64" name="Freeform 68"/>
              <p:cNvSpPr/>
              <p:nvPr/>
            </p:nvSpPr>
            <p:spPr bwMode="auto">
              <a:xfrm>
                <a:off x="570458" y="529176"/>
                <a:ext cx="198911" cy="146369"/>
              </a:xfrm>
              <a:custGeom>
                <a:avLst/>
                <a:gdLst>
                  <a:gd name="T0" fmla="*/ 315 w 770"/>
                  <a:gd name="T1" fmla="*/ 146 h 576"/>
                  <a:gd name="T2" fmla="*/ 725 w 770"/>
                  <a:gd name="T3" fmla="*/ 555 h 576"/>
                  <a:gd name="T4" fmla="*/ 724 w 770"/>
                  <a:gd name="T5" fmla="*/ 576 h 576"/>
                  <a:gd name="T6" fmla="*/ 770 w 770"/>
                  <a:gd name="T7" fmla="*/ 392 h 576"/>
                  <a:gd name="T8" fmla="*/ 379 w 770"/>
                  <a:gd name="T9" fmla="*/ 0 h 576"/>
                  <a:gd name="T10" fmla="*/ 0 w 770"/>
                  <a:gd name="T11" fmla="*/ 294 h 576"/>
                  <a:gd name="T12" fmla="*/ 315 w 770"/>
                  <a:gd name="T13" fmla="*/ 146 h 576"/>
                  <a:gd name="T14" fmla="*/ 0 w 770"/>
                  <a:gd name="T15" fmla="*/ 0 h 576"/>
                  <a:gd name="T16" fmla="*/ 770 w 770"/>
                  <a:gd name="T17" fmla="*/ 576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770" h="576">
                    <a:moveTo>
                      <a:pt x="315" y="146"/>
                    </a:moveTo>
                    <a:cubicBezTo>
                      <a:pt x="541" y="146"/>
                      <a:pt x="725" y="329"/>
                      <a:pt x="725" y="555"/>
                    </a:cubicBezTo>
                    <a:cubicBezTo>
                      <a:pt x="725" y="562"/>
                      <a:pt x="724" y="569"/>
                      <a:pt x="724" y="576"/>
                    </a:cubicBezTo>
                    <a:cubicBezTo>
                      <a:pt x="753" y="521"/>
                      <a:pt x="770" y="458"/>
                      <a:pt x="770" y="392"/>
                    </a:cubicBezTo>
                    <a:cubicBezTo>
                      <a:pt x="770" y="175"/>
                      <a:pt x="595" y="0"/>
                      <a:pt x="379" y="0"/>
                    </a:cubicBezTo>
                    <a:cubicBezTo>
                      <a:pt x="196" y="0"/>
                      <a:pt x="43" y="125"/>
                      <a:pt x="0" y="294"/>
                    </a:cubicBezTo>
                    <a:cubicBezTo>
                      <a:pt x="75" y="204"/>
                      <a:pt x="188" y="146"/>
                      <a:pt x="315" y="146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8273" name="文本框 13"/>
          <p:cNvSpPr txBox="1">
            <a:spLocks noChangeArrowheads="1"/>
          </p:cNvSpPr>
          <p:nvPr/>
        </p:nvSpPr>
        <p:spPr bwMode="auto">
          <a:xfrm>
            <a:off x="1675545" y="5457854"/>
            <a:ext cx="23505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74" name="文本框 14"/>
          <p:cNvSpPr txBox="1">
            <a:spLocks noChangeArrowheads="1"/>
          </p:cNvSpPr>
          <p:nvPr/>
        </p:nvSpPr>
        <p:spPr bwMode="auto">
          <a:xfrm>
            <a:off x="1755280" y="1509842"/>
            <a:ext cx="3322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“一事一议” 扶持</a:t>
            </a:r>
          </a:p>
        </p:txBody>
      </p:sp>
      <p:cxnSp>
        <p:nvCxnSpPr>
          <p:cNvPr id="8275" name="直接连接符 80"/>
          <p:cNvCxnSpPr>
            <a:cxnSpLocks noChangeShapeType="1"/>
          </p:cNvCxnSpPr>
          <p:nvPr/>
        </p:nvCxnSpPr>
        <p:spPr bwMode="auto">
          <a:xfrm>
            <a:off x="1828385" y="2052346"/>
            <a:ext cx="4207588" cy="1533"/>
          </a:xfrm>
          <a:prstGeom prst="line">
            <a:avLst/>
          </a:prstGeom>
          <a:noFill/>
          <a:ln w="12700" cmpd="sng">
            <a:solidFill>
              <a:schemeClr val="bg1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3" name="组合 2"/>
          <p:cNvGrpSpPr/>
          <p:nvPr/>
        </p:nvGrpSpPr>
        <p:grpSpPr>
          <a:xfrm>
            <a:off x="1709934" y="2165236"/>
            <a:ext cx="4445549" cy="3650304"/>
            <a:chOff x="1709934" y="2165236"/>
            <a:chExt cx="4445549" cy="3650304"/>
          </a:xfrm>
        </p:grpSpPr>
        <p:grpSp>
          <p:nvGrpSpPr>
            <p:cNvPr id="2" name="组合 1"/>
            <p:cNvGrpSpPr/>
            <p:nvPr/>
          </p:nvGrpSpPr>
          <p:grpSpPr>
            <a:xfrm>
              <a:off x="1709934" y="2165236"/>
              <a:ext cx="4445549" cy="3650304"/>
              <a:chOff x="1177389" y="2112057"/>
              <a:chExt cx="4445549" cy="3650304"/>
            </a:xfrm>
          </p:grpSpPr>
          <p:sp>
            <p:nvSpPr>
              <p:cNvPr id="8276" name="文本框 39"/>
              <p:cNvSpPr txBox="1">
                <a:spLocks noChangeArrowheads="1"/>
              </p:cNvSpPr>
              <p:nvPr/>
            </p:nvSpPr>
            <p:spPr bwMode="auto">
              <a:xfrm>
                <a:off x="1177389" y="2112057"/>
                <a:ext cx="233127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8" name="矩形 8"/>
              <p:cNvSpPr>
                <a:spLocks noChangeArrowheads="1"/>
              </p:cNvSpPr>
              <p:nvPr/>
            </p:nvSpPr>
            <p:spPr bwMode="auto">
              <a:xfrm>
                <a:off x="1177389" y="2161375"/>
                <a:ext cx="4445549" cy="36009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/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“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5213”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项目申报人为国内外行业领军人才，团队阵容强大，其技术成果国际领先或填补国内空白的特别重大项目，可实行“一事一议”政策，最高给予</a:t>
                </a:r>
                <a:r>
                  <a:rPr lang="en-US" altLang="zh-CN" sz="2000" dirty="0">
                    <a:solidFill>
                      <a:srgbClr val="F7AC1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1500</a:t>
                </a:r>
                <a:r>
                  <a:rPr lang="zh-CN" altLang="en-US" sz="2000" dirty="0">
                    <a:solidFill>
                      <a:srgbClr val="F7AC1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万元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的资金扶持</a:t>
                </a:r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/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对参加具有国际、国内影响力的创新创业大赛获奖后选择来萧落地发展的项目，经区委人才工作领导小组认定</a:t>
                </a:r>
                <a:r>
                  <a:rPr lang="zh-CN" altLang="en-US" sz="2000" dirty="0" smtClean="0">
                    <a:solidFill>
                      <a:srgbClr val="F7AC1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直接列入</a:t>
                </a:r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“</a:t>
                </a:r>
                <a:r>
                  <a:rPr lang="en-US" altLang="zh-CN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5213”</a:t>
                </a:r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计划相应等级予以扶持。</a:t>
                </a: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2" name="矩形 8"/>
            <p:cNvSpPr>
              <a:spLocks noChangeArrowheads="1"/>
            </p:cNvSpPr>
            <p:nvPr/>
          </p:nvSpPr>
          <p:spPr bwMode="auto">
            <a:xfrm>
              <a:off x="1709934" y="3572288"/>
              <a:ext cx="4445549" cy="29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just" eaLnBrk="1" hangingPunct="1">
                <a:lnSpc>
                  <a:spcPct val="130000"/>
                </a:lnSpc>
                <a:spcBef>
                  <a:spcPct val="0"/>
                </a:spcBef>
                <a:buNone/>
              </a:pPr>
              <a:endParaRPr lang="zh-CN" altLang="en-US" sz="1200" dirty="0">
                <a:solidFill>
                  <a:schemeClr val="bg1"/>
                </a:solidFill>
                <a:uFill>
                  <a:solidFill>
                    <a:srgbClr val="000000">
                      <a:alpha val="50000"/>
                    </a:srgbClr>
                  </a:solidFill>
                </a:u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40" name="Shape 2022"/>
          <p:cNvSpPr txBox="1"/>
          <p:nvPr/>
        </p:nvSpPr>
        <p:spPr>
          <a:xfrm>
            <a:off x="1283599" y="333388"/>
            <a:ext cx="5194656" cy="4957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ea"/>
                <a:ea typeface="+mn-ea"/>
                <a:cs typeface="+mn-cs"/>
                <a:sym typeface="Bebas Neue"/>
              </a:defRPr>
            </a:lvl1pPr>
            <a:lvl2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2pPr>
            <a:lvl3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3pPr>
            <a:lvl4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4pPr>
            <a:lvl5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5pPr>
            <a:lvl6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6pPr>
            <a:lvl7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7pPr>
            <a:lvl8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8pPr>
            <a:lvl9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9pPr>
          </a:lstStyle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项目扶持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441" name="Group 4"/>
          <p:cNvGrpSpPr>
            <a:grpSpLocks noChangeAspect="1"/>
          </p:cNvGrpSpPr>
          <p:nvPr/>
        </p:nvGrpSpPr>
        <p:grpSpPr bwMode="auto">
          <a:xfrm>
            <a:off x="479376" y="256545"/>
            <a:ext cx="667606" cy="667606"/>
            <a:chOff x="2848" y="1168"/>
            <a:chExt cx="1984" cy="1984"/>
          </a:xfrm>
        </p:grpSpPr>
        <p:sp>
          <p:nvSpPr>
            <p:cNvPr id="1442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48" y="1168"/>
              <a:ext cx="1984" cy="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43" name="Oval 5"/>
            <p:cNvSpPr>
              <a:spLocks noChangeArrowheads="1"/>
            </p:cNvSpPr>
            <p:nvPr/>
          </p:nvSpPr>
          <p:spPr bwMode="auto">
            <a:xfrm>
              <a:off x="2846" y="1166"/>
              <a:ext cx="1984" cy="1986"/>
            </a:xfrm>
            <a:prstGeom prst="ellipse">
              <a:avLst/>
            </a:prstGeom>
            <a:solidFill>
              <a:srgbClr val="FA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44" name="Freeform 6"/>
            <p:cNvSpPr/>
            <p:nvPr/>
          </p:nvSpPr>
          <p:spPr bwMode="auto">
            <a:xfrm>
              <a:off x="3061" y="1720"/>
              <a:ext cx="1769" cy="1432"/>
            </a:xfrm>
            <a:custGeom>
              <a:avLst/>
              <a:gdLst>
                <a:gd name="T0" fmla="*/ 745 w 746"/>
                <a:gd name="T1" fmla="*/ 154 h 604"/>
                <a:gd name="T2" fmla="*/ 591 w 746"/>
                <a:gd name="T3" fmla="*/ 0 h 604"/>
                <a:gd name="T4" fmla="*/ 76 w 746"/>
                <a:gd name="T5" fmla="*/ 317 h 604"/>
                <a:gd name="T6" fmla="*/ 76 w 746"/>
                <a:gd name="T7" fmla="*/ 364 h 604"/>
                <a:gd name="T8" fmla="*/ 3 w 746"/>
                <a:gd name="T9" fmla="*/ 364 h 604"/>
                <a:gd name="T10" fmla="*/ 0 w 746"/>
                <a:gd name="T11" fmla="*/ 365 h 604"/>
                <a:gd name="T12" fmla="*/ 234 w 746"/>
                <a:gd name="T13" fmla="*/ 592 h 604"/>
                <a:gd name="T14" fmla="*/ 327 w 746"/>
                <a:gd name="T15" fmla="*/ 604 h 604"/>
                <a:gd name="T16" fmla="*/ 746 w 746"/>
                <a:gd name="T17" fmla="*/ 185 h 604"/>
                <a:gd name="T18" fmla="*/ 745 w 746"/>
                <a:gd name="T19" fmla="*/ 15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6" h="604">
                  <a:moveTo>
                    <a:pt x="745" y="154"/>
                  </a:moveTo>
                  <a:cubicBezTo>
                    <a:pt x="591" y="0"/>
                    <a:pt x="591" y="0"/>
                    <a:pt x="591" y="0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64"/>
                    <a:pt x="76" y="364"/>
                    <a:pt x="76" y="364"/>
                  </a:cubicBezTo>
                  <a:cubicBezTo>
                    <a:pt x="3" y="364"/>
                    <a:pt x="3" y="364"/>
                    <a:pt x="3" y="364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34" y="592"/>
                    <a:pt x="234" y="592"/>
                    <a:pt x="234" y="592"/>
                  </a:cubicBezTo>
                  <a:cubicBezTo>
                    <a:pt x="265" y="601"/>
                    <a:pt x="279" y="604"/>
                    <a:pt x="327" y="604"/>
                  </a:cubicBezTo>
                  <a:cubicBezTo>
                    <a:pt x="559" y="604"/>
                    <a:pt x="746" y="417"/>
                    <a:pt x="746" y="185"/>
                  </a:cubicBezTo>
                  <a:cubicBezTo>
                    <a:pt x="746" y="175"/>
                    <a:pt x="746" y="165"/>
                    <a:pt x="745" y="154"/>
                  </a:cubicBezTo>
                </a:path>
              </a:pathLst>
            </a:custGeom>
            <a:solidFill>
              <a:srgbClr val="EFB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45" name="Rectangle 7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46" name="Rectangle 8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47" name="Freeform 9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77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48" name="Freeform 10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49" name="Freeform 11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09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50" name="Freeform 12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51" name="Rectangle 13"/>
            <p:cNvSpPr>
              <a:spLocks noChangeArrowheads="1"/>
            </p:cNvSpPr>
            <p:nvPr/>
          </p:nvSpPr>
          <p:spPr bwMode="auto">
            <a:xfrm>
              <a:off x="3516" y="2185"/>
              <a:ext cx="105" cy="246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52" name="Rectangle 14"/>
            <p:cNvSpPr>
              <a:spLocks noChangeArrowheads="1"/>
            </p:cNvSpPr>
            <p:nvPr/>
          </p:nvSpPr>
          <p:spPr bwMode="auto">
            <a:xfrm>
              <a:off x="3659" y="2071"/>
              <a:ext cx="94" cy="360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53" name="Rectangle 15"/>
            <p:cNvSpPr>
              <a:spLocks noChangeArrowheads="1"/>
            </p:cNvSpPr>
            <p:nvPr/>
          </p:nvSpPr>
          <p:spPr bwMode="auto">
            <a:xfrm>
              <a:off x="3782" y="2109"/>
              <a:ext cx="104" cy="322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54" name="Rectangle 16"/>
            <p:cNvSpPr>
              <a:spLocks noChangeArrowheads="1"/>
            </p:cNvSpPr>
            <p:nvPr/>
          </p:nvSpPr>
          <p:spPr bwMode="auto">
            <a:xfrm>
              <a:off x="3924" y="2014"/>
              <a:ext cx="114" cy="417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55" name="Rectangle 17"/>
            <p:cNvSpPr>
              <a:spLocks noChangeArrowheads="1"/>
            </p:cNvSpPr>
            <p:nvPr/>
          </p:nvSpPr>
          <p:spPr bwMode="auto">
            <a:xfrm>
              <a:off x="4057" y="1938"/>
              <a:ext cx="95" cy="493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56" name="Freeform 18"/>
            <p:cNvSpPr/>
            <p:nvPr/>
          </p:nvSpPr>
          <p:spPr bwMode="auto">
            <a:xfrm>
              <a:off x="3049" y="2555"/>
              <a:ext cx="1574" cy="49"/>
            </a:xfrm>
            <a:custGeom>
              <a:avLst/>
              <a:gdLst>
                <a:gd name="T0" fmla="*/ 0 w 664"/>
                <a:gd name="T1" fmla="*/ 0 h 21"/>
                <a:gd name="T2" fmla="*/ 0 w 664"/>
                <a:gd name="T3" fmla="*/ 10 h 21"/>
                <a:gd name="T4" fmla="*/ 32 w 664"/>
                <a:gd name="T5" fmla="*/ 21 h 21"/>
                <a:gd name="T6" fmla="*/ 641 w 664"/>
                <a:gd name="T7" fmla="*/ 21 h 21"/>
                <a:gd name="T8" fmla="*/ 664 w 664"/>
                <a:gd name="T9" fmla="*/ 10 h 21"/>
                <a:gd name="T10" fmla="*/ 664 w 664"/>
                <a:gd name="T11" fmla="*/ 0 h 21"/>
                <a:gd name="T12" fmla="*/ 0 w 66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2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0" y="21"/>
                    <a:pt x="32" y="21"/>
                  </a:cubicBezTo>
                  <a:cubicBezTo>
                    <a:pt x="54" y="21"/>
                    <a:pt x="641" y="21"/>
                    <a:pt x="641" y="21"/>
                  </a:cubicBezTo>
                  <a:cubicBezTo>
                    <a:pt x="641" y="21"/>
                    <a:pt x="657" y="15"/>
                    <a:pt x="664" y="10"/>
                  </a:cubicBezTo>
                  <a:cubicBezTo>
                    <a:pt x="664" y="0"/>
                    <a:pt x="664" y="0"/>
                    <a:pt x="66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57" name="Freeform 19"/>
            <p:cNvSpPr/>
            <p:nvPr/>
          </p:nvSpPr>
          <p:spPr bwMode="auto">
            <a:xfrm>
              <a:off x="3225" y="1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58" name="Freeform 20"/>
            <p:cNvSpPr/>
            <p:nvPr/>
          </p:nvSpPr>
          <p:spPr bwMode="auto">
            <a:xfrm>
              <a:off x="3218" y="1716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59" name="Freeform 21"/>
            <p:cNvSpPr/>
            <p:nvPr/>
          </p:nvSpPr>
          <p:spPr bwMode="auto">
            <a:xfrm>
              <a:off x="3206" y="2529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60" name="Freeform 22"/>
            <p:cNvSpPr/>
            <p:nvPr/>
          </p:nvSpPr>
          <p:spPr bwMode="auto">
            <a:xfrm>
              <a:off x="3227" y="1711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61" name="Freeform 23"/>
            <p:cNvSpPr/>
            <p:nvPr/>
          </p:nvSpPr>
          <p:spPr bwMode="auto">
            <a:xfrm>
              <a:off x="3509" y="1711"/>
              <a:ext cx="956" cy="844"/>
            </a:xfrm>
            <a:custGeom>
              <a:avLst/>
              <a:gdLst>
                <a:gd name="T0" fmla="*/ 394 w 403"/>
                <a:gd name="T1" fmla="*/ 0 h 356"/>
                <a:gd name="T2" fmla="*/ 0 w 403"/>
                <a:gd name="T3" fmla="*/ 0 h 356"/>
                <a:gd name="T4" fmla="*/ 25 w 403"/>
                <a:gd name="T5" fmla="*/ 24 h 356"/>
                <a:gd name="T6" fmla="*/ 383 w 403"/>
                <a:gd name="T7" fmla="*/ 24 h 356"/>
                <a:gd name="T8" fmla="*/ 383 w 403"/>
                <a:gd name="T9" fmla="*/ 336 h 356"/>
                <a:gd name="T10" fmla="*/ 358 w 403"/>
                <a:gd name="T11" fmla="*/ 336 h 356"/>
                <a:gd name="T12" fmla="*/ 380 w 403"/>
                <a:gd name="T13" fmla="*/ 356 h 356"/>
                <a:gd name="T14" fmla="*/ 394 w 403"/>
                <a:gd name="T15" fmla="*/ 356 h 356"/>
                <a:gd name="T16" fmla="*/ 403 w 403"/>
                <a:gd name="T17" fmla="*/ 345 h 356"/>
                <a:gd name="T18" fmla="*/ 403 w 403"/>
                <a:gd name="T19" fmla="*/ 11 h 356"/>
                <a:gd name="T20" fmla="*/ 394 w 403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356">
                  <a:moveTo>
                    <a:pt x="3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58" y="336"/>
                    <a:pt x="358" y="336"/>
                    <a:pt x="358" y="336"/>
                  </a:cubicBezTo>
                  <a:cubicBezTo>
                    <a:pt x="380" y="356"/>
                    <a:pt x="380" y="356"/>
                    <a:pt x="380" y="356"/>
                  </a:cubicBezTo>
                  <a:cubicBezTo>
                    <a:pt x="394" y="356"/>
                    <a:pt x="394" y="356"/>
                    <a:pt x="394" y="356"/>
                  </a:cubicBezTo>
                  <a:cubicBezTo>
                    <a:pt x="400" y="356"/>
                    <a:pt x="403" y="351"/>
                    <a:pt x="403" y="345"/>
                  </a:cubicBezTo>
                  <a:cubicBezTo>
                    <a:pt x="403" y="11"/>
                    <a:pt x="403" y="11"/>
                    <a:pt x="403" y="11"/>
                  </a:cubicBezTo>
                  <a:cubicBezTo>
                    <a:pt x="403" y="5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62" name="Freeform 24"/>
            <p:cNvSpPr/>
            <p:nvPr/>
          </p:nvSpPr>
          <p:spPr bwMode="auto">
            <a:xfrm>
              <a:off x="3206" y="1716"/>
              <a:ext cx="12" cy="21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9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1" y="3"/>
                    <a:pt x="5" y="0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63" name="Freeform 25"/>
            <p:cNvSpPr/>
            <p:nvPr/>
          </p:nvSpPr>
          <p:spPr bwMode="auto">
            <a:xfrm>
              <a:off x="3206" y="2531"/>
              <a:ext cx="24" cy="24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9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1" y="10"/>
                    <a:pt x="10" y="9"/>
                    <a:pt x="10" y="9"/>
                  </a:cubicBezTo>
                  <a:cubicBezTo>
                    <a:pt x="5" y="9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64" name="Freeform 26"/>
            <p:cNvSpPr/>
            <p:nvPr/>
          </p:nvSpPr>
          <p:spPr bwMode="auto">
            <a:xfrm>
              <a:off x="3220" y="1713"/>
              <a:ext cx="5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65" name="Freeform 27"/>
            <p:cNvSpPr/>
            <p:nvPr/>
          </p:nvSpPr>
          <p:spPr bwMode="auto">
            <a:xfrm>
              <a:off x="3218" y="17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66" name="Freeform 28"/>
            <p:cNvSpPr/>
            <p:nvPr/>
          </p:nvSpPr>
          <p:spPr bwMode="auto">
            <a:xfrm>
              <a:off x="3225" y="1713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67" name="Freeform 29"/>
            <p:cNvSpPr/>
            <p:nvPr/>
          </p:nvSpPr>
          <p:spPr bwMode="auto">
            <a:xfrm>
              <a:off x="3204" y="1711"/>
              <a:ext cx="1206" cy="844"/>
            </a:xfrm>
            <a:custGeom>
              <a:avLst/>
              <a:gdLst>
                <a:gd name="T0" fmla="*/ 20 w 509"/>
                <a:gd name="T1" fmla="*/ 336 h 356"/>
                <a:gd name="T2" fmla="*/ 20 w 509"/>
                <a:gd name="T3" fmla="*/ 24 h 356"/>
                <a:gd name="T4" fmla="*/ 154 w 509"/>
                <a:gd name="T5" fmla="*/ 24 h 356"/>
                <a:gd name="T6" fmla="*/ 129 w 509"/>
                <a:gd name="T7" fmla="*/ 0 h 356"/>
                <a:gd name="T8" fmla="*/ 11 w 509"/>
                <a:gd name="T9" fmla="*/ 0 h 356"/>
                <a:gd name="T10" fmla="*/ 10 w 509"/>
                <a:gd name="T11" fmla="*/ 0 h 356"/>
                <a:gd name="T12" fmla="*/ 9 w 509"/>
                <a:gd name="T13" fmla="*/ 1 h 356"/>
                <a:gd name="T14" fmla="*/ 9 w 509"/>
                <a:gd name="T15" fmla="*/ 1 h 356"/>
                <a:gd name="T16" fmla="*/ 7 w 509"/>
                <a:gd name="T17" fmla="*/ 2 h 356"/>
                <a:gd name="T18" fmla="*/ 6 w 509"/>
                <a:gd name="T19" fmla="*/ 2 h 356"/>
                <a:gd name="T20" fmla="*/ 5 w 509"/>
                <a:gd name="T21" fmla="*/ 2 h 356"/>
                <a:gd name="T22" fmla="*/ 0 w 509"/>
                <a:gd name="T23" fmla="*/ 11 h 356"/>
                <a:gd name="T24" fmla="*/ 0 w 509"/>
                <a:gd name="T25" fmla="*/ 345 h 356"/>
                <a:gd name="T26" fmla="*/ 1 w 509"/>
                <a:gd name="T27" fmla="*/ 346 h 356"/>
                <a:gd name="T28" fmla="*/ 11 w 509"/>
                <a:gd name="T29" fmla="*/ 356 h 356"/>
                <a:gd name="T30" fmla="*/ 509 w 509"/>
                <a:gd name="T31" fmla="*/ 356 h 356"/>
                <a:gd name="T32" fmla="*/ 487 w 509"/>
                <a:gd name="T33" fmla="*/ 336 h 356"/>
                <a:gd name="T34" fmla="*/ 20 w 509"/>
                <a:gd name="T35" fmla="*/ 33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9" h="356">
                  <a:moveTo>
                    <a:pt x="20" y="336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5"/>
                    <a:pt x="0" y="11"/>
                    <a:pt x="0" y="11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1" y="346"/>
                    <a:pt x="1" y="346"/>
                  </a:cubicBezTo>
                  <a:cubicBezTo>
                    <a:pt x="1" y="352"/>
                    <a:pt x="6" y="356"/>
                    <a:pt x="11" y="356"/>
                  </a:cubicBezTo>
                  <a:cubicBezTo>
                    <a:pt x="509" y="356"/>
                    <a:pt x="509" y="356"/>
                    <a:pt x="509" y="356"/>
                  </a:cubicBezTo>
                  <a:cubicBezTo>
                    <a:pt x="487" y="336"/>
                    <a:pt x="487" y="336"/>
                    <a:pt x="487" y="336"/>
                  </a:cubicBezTo>
                  <a:lnTo>
                    <a:pt x="20" y="336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5694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4" grpId="0"/>
      <p:bldP spid="14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022"/>
          <p:cNvSpPr txBox="1"/>
          <p:nvPr/>
        </p:nvSpPr>
        <p:spPr>
          <a:xfrm>
            <a:off x="1283599" y="333388"/>
            <a:ext cx="5194656" cy="4957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ea"/>
                <a:ea typeface="+mn-ea"/>
                <a:cs typeface="+mn-cs"/>
                <a:sym typeface="Bebas Neue"/>
              </a:defRPr>
            </a:lvl1pPr>
            <a:lvl2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2pPr>
            <a:lvl3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3pPr>
            <a:lvl4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4pPr>
            <a:lvl5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5pPr>
            <a:lvl6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6pPr>
            <a:lvl7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7pPr>
            <a:lvl8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8pPr>
            <a:lvl9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9pPr>
          </a:lstStyle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发展扶持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6" name="Group 4"/>
          <p:cNvGrpSpPr>
            <a:grpSpLocks noChangeAspect="1"/>
          </p:cNvGrpSpPr>
          <p:nvPr/>
        </p:nvGrpSpPr>
        <p:grpSpPr bwMode="auto">
          <a:xfrm>
            <a:off x="479376" y="256545"/>
            <a:ext cx="667606" cy="667606"/>
            <a:chOff x="2848" y="1168"/>
            <a:chExt cx="1984" cy="1984"/>
          </a:xfrm>
        </p:grpSpPr>
        <p:sp>
          <p:nvSpPr>
            <p:cNvPr id="4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48" y="1168"/>
              <a:ext cx="1984" cy="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2846" y="1166"/>
              <a:ext cx="1984" cy="1986"/>
            </a:xfrm>
            <a:prstGeom prst="ellipse">
              <a:avLst/>
            </a:prstGeom>
            <a:solidFill>
              <a:srgbClr val="FA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 6"/>
            <p:cNvSpPr/>
            <p:nvPr/>
          </p:nvSpPr>
          <p:spPr bwMode="auto">
            <a:xfrm>
              <a:off x="3061" y="1720"/>
              <a:ext cx="1769" cy="1432"/>
            </a:xfrm>
            <a:custGeom>
              <a:avLst/>
              <a:gdLst>
                <a:gd name="T0" fmla="*/ 745 w 746"/>
                <a:gd name="T1" fmla="*/ 154 h 604"/>
                <a:gd name="T2" fmla="*/ 591 w 746"/>
                <a:gd name="T3" fmla="*/ 0 h 604"/>
                <a:gd name="T4" fmla="*/ 76 w 746"/>
                <a:gd name="T5" fmla="*/ 317 h 604"/>
                <a:gd name="T6" fmla="*/ 76 w 746"/>
                <a:gd name="T7" fmla="*/ 364 h 604"/>
                <a:gd name="T8" fmla="*/ 3 w 746"/>
                <a:gd name="T9" fmla="*/ 364 h 604"/>
                <a:gd name="T10" fmla="*/ 0 w 746"/>
                <a:gd name="T11" fmla="*/ 365 h 604"/>
                <a:gd name="T12" fmla="*/ 234 w 746"/>
                <a:gd name="T13" fmla="*/ 592 h 604"/>
                <a:gd name="T14" fmla="*/ 327 w 746"/>
                <a:gd name="T15" fmla="*/ 604 h 604"/>
                <a:gd name="T16" fmla="*/ 746 w 746"/>
                <a:gd name="T17" fmla="*/ 185 h 604"/>
                <a:gd name="T18" fmla="*/ 745 w 746"/>
                <a:gd name="T19" fmla="*/ 15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6" h="604">
                  <a:moveTo>
                    <a:pt x="745" y="154"/>
                  </a:moveTo>
                  <a:cubicBezTo>
                    <a:pt x="591" y="0"/>
                    <a:pt x="591" y="0"/>
                    <a:pt x="591" y="0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64"/>
                    <a:pt x="76" y="364"/>
                    <a:pt x="76" y="364"/>
                  </a:cubicBezTo>
                  <a:cubicBezTo>
                    <a:pt x="3" y="364"/>
                    <a:pt x="3" y="364"/>
                    <a:pt x="3" y="364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34" y="592"/>
                    <a:pt x="234" y="592"/>
                    <a:pt x="234" y="592"/>
                  </a:cubicBezTo>
                  <a:cubicBezTo>
                    <a:pt x="265" y="601"/>
                    <a:pt x="279" y="604"/>
                    <a:pt x="327" y="604"/>
                  </a:cubicBezTo>
                  <a:cubicBezTo>
                    <a:pt x="559" y="604"/>
                    <a:pt x="746" y="417"/>
                    <a:pt x="746" y="185"/>
                  </a:cubicBezTo>
                  <a:cubicBezTo>
                    <a:pt x="746" y="175"/>
                    <a:pt x="746" y="165"/>
                    <a:pt x="745" y="154"/>
                  </a:cubicBezTo>
                </a:path>
              </a:pathLst>
            </a:custGeom>
            <a:solidFill>
              <a:srgbClr val="EFB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Rectangle 7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Rectangle 8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 9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77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 10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11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09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12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Rectangle 13"/>
            <p:cNvSpPr>
              <a:spLocks noChangeArrowheads="1"/>
            </p:cNvSpPr>
            <p:nvPr/>
          </p:nvSpPr>
          <p:spPr bwMode="auto">
            <a:xfrm>
              <a:off x="3516" y="2185"/>
              <a:ext cx="105" cy="246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Rectangle 14"/>
            <p:cNvSpPr>
              <a:spLocks noChangeArrowheads="1"/>
            </p:cNvSpPr>
            <p:nvPr/>
          </p:nvSpPr>
          <p:spPr bwMode="auto">
            <a:xfrm>
              <a:off x="3659" y="2071"/>
              <a:ext cx="94" cy="360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Rectangle 15"/>
            <p:cNvSpPr>
              <a:spLocks noChangeArrowheads="1"/>
            </p:cNvSpPr>
            <p:nvPr/>
          </p:nvSpPr>
          <p:spPr bwMode="auto">
            <a:xfrm>
              <a:off x="3782" y="2109"/>
              <a:ext cx="104" cy="322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Rectangle 16"/>
            <p:cNvSpPr>
              <a:spLocks noChangeArrowheads="1"/>
            </p:cNvSpPr>
            <p:nvPr/>
          </p:nvSpPr>
          <p:spPr bwMode="auto">
            <a:xfrm>
              <a:off x="3924" y="2014"/>
              <a:ext cx="114" cy="417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Rectangle 17"/>
            <p:cNvSpPr>
              <a:spLocks noChangeArrowheads="1"/>
            </p:cNvSpPr>
            <p:nvPr/>
          </p:nvSpPr>
          <p:spPr bwMode="auto">
            <a:xfrm>
              <a:off x="4057" y="1938"/>
              <a:ext cx="95" cy="493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18"/>
            <p:cNvSpPr/>
            <p:nvPr/>
          </p:nvSpPr>
          <p:spPr bwMode="auto">
            <a:xfrm>
              <a:off x="3049" y="2555"/>
              <a:ext cx="1574" cy="49"/>
            </a:xfrm>
            <a:custGeom>
              <a:avLst/>
              <a:gdLst>
                <a:gd name="T0" fmla="*/ 0 w 664"/>
                <a:gd name="T1" fmla="*/ 0 h 21"/>
                <a:gd name="T2" fmla="*/ 0 w 664"/>
                <a:gd name="T3" fmla="*/ 10 h 21"/>
                <a:gd name="T4" fmla="*/ 32 w 664"/>
                <a:gd name="T5" fmla="*/ 21 h 21"/>
                <a:gd name="T6" fmla="*/ 641 w 664"/>
                <a:gd name="T7" fmla="*/ 21 h 21"/>
                <a:gd name="T8" fmla="*/ 664 w 664"/>
                <a:gd name="T9" fmla="*/ 10 h 21"/>
                <a:gd name="T10" fmla="*/ 664 w 664"/>
                <a:gd name="T11" fmla="*/ 0 h 21"/>
                <a:gd name="T12" fmla="*/ 0 w 66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2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0" y="21"/>
                    <a:pt x="32" y="21"/>
                  </a:cubicBezTo>
                  <a:cubicBezTo>
                    <a:pt x="54" y="21"/>
                    <a:pt x="641" y="21"/>
                    <a:pt x="641" y="21"/>
                  </a:cubicBezTo>
                  <a:cubicBezTo>
                    <a:pt x="641" y="21"/>
                    <a:pt x="657" y="15"/>
                    <a:pt x="664" y="10"/>
                  </a:cubicBezTo>
                  <a:cubicBezTo>
                    <a:pt x="664" y="0"/>
                    <a:pt x="664" y="0"/>
                    <a:pt x="66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19"/>
            <p:cNvSpPr/>
            <p:nvPr/>
          </p:nvSpPr>
          <p:spPr bwMode="auto">
            <a:xfrm>
              <a:off x="3225" y="1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 20"/>
            <p:cNvSpPr/>
            <p:nvPr/>
          </p:nvSpPr>
          <p:spPr bwMode="auto">
            <a:xfrm>
              <a:off x="3218" y="1716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 21"/>
            <p:cNvSpPr/>
            <p:nvPr/>
          </p:nvSpPr>
          <p:spPr bwMode="auto">
            <a:xfrm>
              <a:off x="3206" y="2529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 22"/>
            <p:cNvSpPr/>
            <p:nvPr/>
          </p:nvSpPr>
          <p:spPr bwMode="auto">
            <a:xfrm>
              <a:off x="3227" y="1711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23"/>
            <p:cNvSpPr/>
            <p:nvPr/>
          </p:nvSpPr>
          <p:spPr bwMode="auto">
            <a:xfrm>
              <a:off x="3509" y="1711"/>
              <a:ext cx="956" cy="844"/>
            </a:xfrm>
            <a:custGeom>
              <a:avLst/>
              <a:gdLst>
                <a:gd name="T0" fmla="*/ 394 w 403"/>
                <a:gd name="T1" fmla="*/ 0 h 356"/>
                <a:gd name="T2" fmla="*/ 0 w 403"/>
                <a:gd name="T3" fmla="*/ 0 h 356"/>
                <a:gd name="T4" fmla="*/ 25 w 403"/>
                <a:gd name="T5" fmla="*/ 24 h 356"/>
                <a:gd name="T6" fmla="*/ 383 w 403"/>
                <a:gd name="T7" fmla="*/ 24 h 356"/>
                <a:gd name="T8" fmla="*/ 383 w 403"/>
                <a:gd name="T9" fmla="*/ 336 h 356"/>
                <a:gd name="T10" fmla="*/ 358 w 403"/>
                <a:gd name="T11" fmla="*/ 336 h 356"/>
                <a:gd name="T12" fmla="*/ 380 w 403"/>
                <a:gd name="T13" fmla="*/ 356 h 356"/>
                <a:gd name="T14" fmla="*/ 394 w 403"/>
                <a:gd name="T15" fmla="*/ 356 h 356"/>
                <a:gd name="T16" fmla="*/ 403 w 403"/>
                <a:gd name="T17" fmla="*/ 345 h 356"/>
                <a:gd name="T18" fmla="*/ 403 w 403"/>
                <a:gd name="T19" fmla="*/ 11 h 356"/>
                <a:gd name="T20" fmla="*/ 394 w 403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356">
                  <a:moveTo>
                    <a:pt x="3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58" y="336"/>
                    <a:pt x="358" y="336"/>
                    <a:pt x="358" y="336"/>
                  </a:cubicBezTo>
                  <a:cubicBezTo>
                    <a:pt x="380" y="356"/>
                    <a:pt x="380" y="356"/>
                    <a:pt x="380" y="356"/>
                  </a:cubicBezTo>
                  <a:cubicBezTo>
                    <a:pt x="394" y="356"/>
                    <a:pt x="394" y="356"/>
                    <a:pt x="394" y="356"/>
                  </a:cubicBezTo>
                  <a:cubicBezTo>
                    <a:pt x="400" y="356"/>
                    <a:pt x="403" y="351"/>
                    <a:pt x="403" y="345"/>
                  </a:cubicBezTo>
                  <a:cubicBezTo>
                    <a:pt x="403" y="11"/>
                    <a:pt x="403" y="11"/>
                    <a:pt x="403" y="11"/>
                  </a:cubicBezTo>
                  <a:cubicBezTo>
                    <a:pt x="403" y="5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24"/>
            <p:cNvSpPr/>
            <p:nvPr/>
          </p:nvSpPr>
          <p:spPr bwMode="auto">
            <a:xfrm>
              <a:off x="3206" y="1716"/>
              <a:ext cx="12" cy="21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9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1" y="3"/>
                    <a:pt x="5" y="0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25"/>
            <p:cNvSpPr/>
            <p:nvPr/>
          </p:nvSpPr>
          <p:spPr bwMode="auto">
            <a:xfrm>
              <a:off x="3206" y="2531"/>
              <a:ext cx="24" cy="24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9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1" y="10"/>
                    <a:pt x="10" y="9"/>
                    <a:pt x="10" y="9"/>
                  </a:cubicBezTo>
                  <a:cubicBezTo>
                    <a:pt x="5" y="9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26"/>
            <p:cNvSpPr/>
            <p:nvPr/>
          </p:nvSpPr>
          <p:spPr bwMode="auto">
            <a:xfrm>
              <a:off x="3220" y="1713"/>
              <a:ext cx="5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27"/>
            <p:cNvSpPr/>
            <p:nvPr/>
          </p:nvSpPr>
          <p:spPr bwMode="auto">
            <a:xfrm>
              <a:off x="3218" y="17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28"/>
            <p:cNvSpPr/>
            <p:nvPr/>
          </p:nvSpPr>
          <p:spPr bwMode="auto">
            <a:xfrm>
              <a:off x="3225" y="1713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29"/>
            <p:cNvSpPr/>
            <p:nvPr/>
          </p:nvSpPr>
          <p:spPr bwMode="auto">
            <a:xfrm>
              <a:off x="3204" y="1711"/>
              <a:ext cx="1206" cy="844"/>
            </a:xfrm>
            <a:custGeom>
              <a:avLst/>
              <a:gdLst>
                <a:gd name="T0" fmla="*/ 20 w 509"/>
                <a:gd name="T1" fmla="*/ 336 h 356"/>
                <a:gd name="T2" fmla="*/ 20 w 509"/>
                <a:gd name="T3" fmla="*/ 24 h 356"/>
                <a:gd name="T4" fmla="*/ 154 w 509"/>
                <a:gd name="T5" fmla="*/ 24 h 356"/>
                <a:gd name="T6" fmla="*/ 129 w 509"/>
                <a:gd name="T7" fmla="*/ 0 h 356"/>
                <a:gd name="T8" fmla="*/ 11 w 509"/>
                <a:gd name="T9" fmla="*/ 0 h 356"/>
                <a:gd name="T10" fmla="*/ 10 w 509"/>
                <a:gd name="T11" fmla="*/ 0 h 356"/>
                <a:gd name="T12" fmla="*/ 9 w 509"/>
                <a:gd name="T13" fmla="*/ 1 h 356"/>
                <a:gd name="T14" fmla="*/ 9 w 509"/>
                <a:gd name="T15" fmla="*/ 1 h 356"/>
                <a:gd name="T16" fmla="*/ 7 w 509"/>
                <a:gd name="T17" fmla="*/ 2 h 356"/>
                <a:gd name="T18" fmla="*/ 6 w 509"/>
                <a:gd name="T19" fmla="*/ 2 h 356"/>
                <a:gd name="T20" fmla="*/ 5 w 509"/>
                <a:gd name="T21" fmla="*/ 2 h 356"/>
                <a:gd name="T22" fmla="*/ 0 w 509"/>
                <a:gd name="T23" fmla="*/ 11 h 356"/>
                <a:gd name="T24" fmla="*/ 0 w 509"/>
                <a:gd name="T25" fmla="*/ 345 h 356"/>
                <a:gd name="T26" fmla="*/ 1 w 509"/>
                <a:gd name="T27" fmla="*/ 346 h 356"/>
                <a:gd name="T28" fmla="*/ 11 w 509"/>
                <a:gd name="T29" fmla="*/ 356 h 356"/>
                <a:gd name="T30" fmla="*/ 509 w 509"/>
                <a:gd name="T31" fmla="*/ 356 h 356"/>
                <a:gd name="T32" fmla="*/ 487 w 509"/>
                <a:gd name="T33" fmla="*/ 336 h 356"/>
                <a:gd name="T34" fmla="*/ 20 w 509"/>
                <a:gd name="T35" fmla="*/ 33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9" h="356">
                  <a:moveTo>
                    <a:pt x="20" y="336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5"/>
                    <a:pt x="0" y="11"/>
                    <a:pt x="0" y="11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1" y="346"/>
                    <a:pt x="1" y="346"/>
                  </a:cubicBezTo>
                  <a:cubicBezTo>
                    <a:pt x="1" y="352"/>
                    <a:pt x="6" y="356"/>
                    <a:pt x="11" y="356"/>
                  </a:cubicBezTo>
                  <a:cubicBezTo>
                    <a:pt x="509" y="356"/>
                    <a:pt x="509" y="356"/>
                    <a:pt x="509" y="356"/>
                  </a:cubicBezTo>
                  <a:cubicBezTo>
                    <a:pt x="487" y="336"/>
                    <a:pt x="487" y="336"/>
                    <a:pt x="487" y="336"/>
                  </a:cubicBezTo>
                  <a:lnTo>
                    <a:pt x="20" y="336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0" name="Shape 4171"/>
          <p:cNvSpPr/>
          <p:nvPr/>
        </p:nvSpPr>
        <p:spPr>
          <a:xfrm>
            <a:off x="6896821" y="4352717"/>
            <a:ext cx="381143" cy="347140"/>
          </a:xfrm>
          <a:prstGeom prst="line">
            <a:avLst/>
          </a:prstGeom>
          <a:ln w="12700">
            <a:solidFill>
              <a:srgbClr val="03AE97"/>
            </a:solidFill>
            <a:round/>
            <a:headEnd type="triangle"/>
            <a:tailEnd type="triangle"/>
          </a:ln>
        </p:spPr>
        <p:txBody>
          <a:bodyPr lIns="0" tIns="0" rIns="0" bIns="0"/>
          <a:lstStyle/>
          <a:p>
            <a:pPr lvl="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16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Shape 4172"/>
          <p:cNvSpPr/>
          <p:nvPr/>
        </p:nvSpPr>
        <p:spPr>
          <a:xfrm>
            <a:off x="6982940" y="3767034"/>
            <a:ext cx="564307" cy="1"/>
          </a:xfrm>
          <a:prstGeom prst="line">
            <a:avLst/>
          </a:prstGeom>
          <a:ln w="12700">
            <a:solidFill>
              <a:srgbClr val="00B4CE"/>
            </a:solidFill>
            <a:round/>
            <a:headEnd type="triangle"/>
            <a:tailEnd type="triangle"/>
          </a:ln>
        </p:spPr>
        <p:txBody>
          <a:bodyPr lIns="0" tIns="0" rIns="0" bIns="0"/>
          <a:lstStyle/>
          <a:p>
            <a:pPr lvl="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16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Shape 4173"/>
          <p:cNvSpPr/>
          <p:nvPr/>
        </p:nvSpPr>
        <p:spPr>
          <a:xfrm flipV="1">
            <a:off x="6881577" y="2840115"/>
            <a:ext cx="381143" cy="347140"/>
          </a:xfrm>
          <a:prstGeom prst="line">
            <a:avLst/>
          </a:prstGeom>
          <a:ln w="12700">
            <a:solidFill>
              <a:srgbClr val="CD4E37"/>
            </a:solidFill>
            <a:round/>
            <a:headEnd type="triangle"/>
            <a:tailEnd type="triangle"/>
          </a:ln>
        </p:spPr>
        <p:txBody>
          <a:bodyPr lIns="0" tIns="0" rIns="0" bIns="0"/>
          <a:lstStyle/>
          <a:p>
            <a:pPr lvl="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16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Shape 4174"/>
          <p:cNvSpPr/>
          <p:nvPr/>
        </p:nvSpPr>
        <p:spPr>
          <a:xfrm>
            <a:off x="7207043" y="1845313"/>
            <a:ext cx="1096823" cy="1096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rgbClr val="CD4E3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88365">
              <a:lnSpc>
                <a:spcPct val="90000"/>
              </a:lnSpc>
              <a:spcBef>
                <a:spcPts val="935"/>
              </a:spcBef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pPr>
            <a:endParaRPr sz="3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Shape 4175"/>
          <p:cNvSpPr/>
          <p:nvPr/>
        </p:nvSpPr>
        <p:spPr>
          <a:xfrm>
            <a:off x="7616490" y="3229099"/>
            <a:ext cx="1096823" cy="1096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rgbClr val="00B4C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88365">
              <a:lnSpc>
                <a:spcPct val="90000"/>
              </a:lnSpc>
              <a:spcBef>
                <a:spcPts val="935"/>
              </a:spcBef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pPr>
            <a:endParaRPr sz="3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Shape 4176"/>
          <p:cNvSpPr/>
          <p:nvPr/>
        </p:nvSpPr>
        <p:spPr>
          <a:xfrm>
            <a:off x="7207043" y="4636463"/>
            <a:ext cx="1096823" cy="1096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rgbClr val="03AE9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88365">
              <a:lnSpc>
                <a:spcPct val="90000"/>
              </a:lnSpc>
              <a:spcBef>
                <a:spcPts val="935"/>
              </a:spcBef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pPr>
            <a:endParaRPr sz="3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Shape 4177"/>
          <p:cNvSpPr/>
          <p:nvPr/>
        </p:nvSpPr>
        <p:spPr>
          <a:xfrm>
            <a:off x="5201902" y="2924099"/>
            <a:ext cx="1717180" cy="1717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rgbClr val="F2F2F2"/>
          </a:solidFill>
          <a:ln w="25400">
            <a:solidFill>
              <a:srgbClr val="3194C6"/>
            </a:solidFill>
            <a:round/>
          </a:ln>
        </p:spPr>
        <p:txBody>
          <a:bodyPr lIns="0" tIns="0" rIns="0" bIns="0" anchor="ctr"/>
          <a:lstStyle/>
          <a:p>
            <a:pPr algn="ctr" defTabSz="888365">
              <a:lnSpc>
                <a:spcPct val="90000"/>
              </a:lnSpc>
              <a:spcBef>
                <a:spcPts val="935"/>
              </a:spcBef>
              <a:def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pPr>
            <a:endParaRPr sz="4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Shape 4178"/>
          <p:cNvSpPr/>
          <p:nvPr/>
        </p:nvSpPr>
        <p:spPr>
          <a:xfrm flipH="1">
            <a:off x="4785265" y="4352717"/>
            <a:ext cx="381144" cy="347140"/>
          </a:xfrm>
          <a:prstGeom prst="line">
            <a:avLst/>
          </a:prstGeom>
          <a:ln w="12700">
            <a:solidFill>
              <a:srgbClr val="F7AC12"/>
            </a:solidFill>
            <a:round/>
            <a:headEnd type="triangle"/>
            <a:tailEnd type="triangle"/>
          </a:ln>
        </p:spPr>
        <p:txBody>
          <a:bodyPr lIns="0" tIns="0" rIns="0" bIns="0"/>
          <a:lstStyle/>
          <a:p>
            <a:pPr lvl="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16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Shape 4179"/>
          <p:cNvSpPr/>
          <p:nvPr/>
        </p:nvSpPr>
        <p:spPr>
          <a:xfrm flipH="1">
            <a:off x="4558920" y="3767034"/>
            <a:ext cx="564307" cy="1"/>
          </a:xfrm>
          <a:prstGeom prst="line">
            <a:avLst/>
          </a:prstGeom>
          <a:ln w="12700">
            <a:solidFill>
              <a:srgbClr val="03AE97"/>
            </a:solidFill>
            <a:round/>
            <a:headEnd type="triangle"/>
            <a:tailEnd type="triangle"/>
          </a:ln>
        </p:spPr>
        <p:txBody>
          <a:bodyPr lIns="0" tIns="0" rIns="0" bIns="0"/>
          <a:lstStyle/>
          <a:p>
            <a:pPr lvl="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16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Shape 4180"/>
          <p:cNvSpPr/>
          <p:nvPr/>
        </p:nvSpPr>
        <p:spPr>
          <a:xfrm flipH="1" flipV="1">
            <a:off x="4800510" y="2840115"/>
            <a:ext cx="381143" cy="347140"/>
          </a:xfrm>
          <a:prstGeom prst="line">
            <a:avLst/>
          </a:prstGeom>
          <a:ln w="12700">
            <a:solidFill>
              <a:srgbClr val="A5C067"/>
            </a:solidFill>
            <a:round/>
            <a:headEnd type="triangle"/>
            <a:tailEnd type="triangle"/>
          </a:ln>
        </p:spPr>
        <p:txBody>
          <a:bodyPr lIns="0" tIns="0" rIns="0" bIns="0"/>
          <a:lstStyle/>
          <a:p>
            <a:pPr lvl="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16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Shape 4181"/>
          <p:cNvSpPr/>
          <p:nvPr/>
        </p:nvSpPr>
        <p:spPr>
          <a:xfrm>
            <a:off x="3729137" y="1845313"/>
            <a:ext cx="1096823" cy="1096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rgbClr val="A5C06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88365">
              <a:lnSpc>
                <a:spcPct val="90000"/>
              </a:lnSpc>
              <a:spcBef>
                <a:spcPts val="935"/>
              </a:spcBef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pPr>
            <a:endParaRPr sz="3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Shape 4182"/>
          <p:cNvSpPr/>
          <p:nvPr/>
        </p:nvSpPr>
        <p:spPr>
          <a:xfrm>
            <a:off x="3366578" y="3229099"/>
            <a:ext cx="1096821" cy="1096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rgbClr val="03AE9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88365">
              <a:lnSpc>
                <a:spcPct val="90000"/>
              </a:lnSpc>
              <a:spcBef>
                <a:spcPts val="935"/>
              </a:spcBef>
              <a:defRPr sz="4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pPr>
            <a:endParaRPr sz="5335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Shape 4183"/>
          <p:cNvSpPr/>
          <p:nvPr/>
        </p:nvSpPr>
        <p:spPr>
          <a:xfrm>
            <a:off x="3750624" y="4636463"/>
            <a:ext cx="1096821" cy="1096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rgbClr val="F7AC1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88365">
              <a:lnSpc>
                <a:spcPct val="90000"/>
              </a:lnSpc>
              <a:spcBef>
                <a:spcPts val="935"/>
              </a:spcBef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pPr>
            <a:endParaRPr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3" name="Group 4186"/>
          <p:cNvGrpSpPr/>
          <p:nvPr/>
        </p:nvGrpSpPr>
        <p:grpSpPr>
          <a:xfrm>
            <a:off x="8757779" y="3259590"/>
            <a:ext cx="2596971" cy="770638"/>
            <a:chOff x="0" y="9268"/>
            <a:chExt cx="1947727" cy="577976"/>
          </a:xfrm>
        </p:grpSpPr>
        <p:sp>
          <p:nvSpPr>
            <p:cNvPr id="44" name="Shape 4184"/>
            <p:cNvSpPr/>
            <p:nvPr/>
          </p:nvSpPr>
          <p:spPr>
            <a:xfrm>
              <a:off x="0" y="9268"/>
              <a:ext cx="49" cy="184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 defTabSz="914400">
                <a:spcBef>
                  <a:spcPts val="200"/>
                </a:spcBef>
                <a:defRPr sz="1200" b="1">
                  <a:solidFill>
                    <a:srgbClr val="CD4E37"/>
                  </a:solidFill>
                  <a:uFill>
                    <a:solidFill>
                      <a:srgbClr val="CD4E37"/>
                    </a:solidFill>
                  </a:u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endParaRPr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Shape 4185"/>
            <p:cNvSpPr/>
            <p:nvPr/>
          </p:nvSpPr>
          <p:spPr>
            <a:xfrm>
              <a:off x="0" y="264080"/>
              <a:ext cx="1947727" cy="3231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914400">
                <a:spcBef>
                  <a:spcPts val="100"/>
                </a:spcBef>
                <a:defRPr sz="800">
                  <a:solidFill>
                    <a:srgbClr val="808080"/>
                  </a:solidFill>
                  <a:uFill>
                    <a:solidFill>
                      <a:srgbClr val="808080"/>
                    </a:solidFill>
                  </a:u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lvl1pPr>
            </a:lstStyle>
            <a:p>
              <a:pPr algn="r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2800" dirty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领军型团队扶持</a:t>
              </a:r>
              <a:endParaRPr sz="28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4" name="Group 4189"/>
          <p:cNvGrpSpPr/>
          <p:nvPr/>
        </p:nvGrpSpPr>
        <p:grpSpPr>
          <a:xfrm>
            <a:off x="8450542" y="1800212"/>
            <a:ext cx="2596971" cy="795813"/>
            <a:chOff x="0" y="9268"/>
            <a:chExt cx="1947727" cy="596857"/>
          </a:xfrm>
        </p:grpSpPr>
        <p:sp>
          <p:nvSpPr>
            <p:cNvPr id="75" name="Shape 4187"/>
            <p:cNvSpPr/>
            <p:nvPr/>
          </p:nvSpPr>
          <p:spPr>
            <a:xfrm>
              <a:off x="0" y="9268"/>
              <a:ext cx="49" cy="184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 defTabSz="914400">
                <a:spcBef>
                  <a:spcPts val="200"/>
                </a:spcBef>
                <a:defRPr sz="1200" b="1">
                  <a:ln>
                    <a:solidFill/>
                  </a:ln>
                  <a:solidFill>
                    <a:srgbClr val="CD4E37"/>
                  </a:solidFill>
                  <a:uFill>
                    <a:solidFill>
                      <a:srgbClr val="CD4E37"/>
                    </a:solidFill>
                  </a:u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lvl1pPr>
            </a:lstStyle>
            <a:p>
              <a:pPr lvl="0">
                <a:defRPr sz="1800" b="0">
                  <a:ln>
                    <a:noFill/>
                  </a:ln>
                  <a:solidFill>
                    <a:srgbClr val="000000"/>
                  </a:solidFill>
                  <a:uFillTx/>
                </a:defRPr>
              </a:pPr>
              <a:endParaRPr sz="1600" dirty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Shape 4188"/>
            <p:cNvSpPr/>
            <p:nvPr/>
          </p:nvSpPr>
          <p:spPr>
            <a:xfrm>
              <a:off x="0" y="282961"/>
              <a:ext cx="1947727" cy="3231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914400">
                <a:spcBef>
                  <a:spcPts val="100"/>
                </a:spcBef>
                <a:defRPr sz="800">
                  <a:solidFill>
                    <a:srgbClr val="808080"/>
                  </a:solidFill>
                  <a:uFill>
                    <a:solidFill>
                      <a:srgbClr val="808080"/>
                    </a:solidFill>
                  </a:u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lvl1pPr>
            </a:lstStyle>
            <a:p>
              <a:pPr algn="r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2800" dirty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项目评优扶持</a:t>
              </a:r>
              <a:endParaRPr sz="28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7" name="Group 4192"/>
          <p:cNvGrpSpPr/>
          <p:nvPr/>
        </p:nvGrpSpPr>
        <p:grpSpPr>
          <a:xfrm>
            <a:off x="1000037" y="4718966"/>
            <a:ext cx="2596973" cy="798424"/>
            <a:chOff x="0" y="9268"/>
            <a:chExt cx="1947728" cy="598817"/>
          </a:xfrm>
        </p:grpSpPr>
        <p:sp>
          <p:nvSpPr>
            <p:cNvPr id="78" name="Shape 4190"/>
            <p:cNvSpPr/>
            <p:nvPr/>
          </p:nvSpPr>
          <p:spPr>
            <a:xfrm>
              <a:off x="1947680" y="9268"/>
              <a:ext cx="48" cy="184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 algn="r" defTabSz="914400">
                <a:spcBef>
                  <a:spcPts val="200"/>
                </a:spcBef>
                <a:defRPr sz="1200" b="1">
                  <a:ln>
                    <a:solidFill/>
                  </a:ln>
                  <a:solidFill>
                    <a:srgbClr val="F7AC12"/>
                  </a:solidFill>
                  <a:uFill>
                    <a:solidFill>
                      <a:srgbClr val="F7AC12"/>
                    </a:solidFill>
                  </a:u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lvl1pPr>
            </a:lstStyle>
            <a:p>
              <a:pPr lvl="0">
                <a:defRPr sz="1800" b="0">
                  <a:ln>
                    <a:noFill/>
                  </a:ln>
                  <a:solidFill>
                    <a:srgbClr val="000000"/>
                  </a:solidFill>
                  <a:uFillTx/>
                </a:defRPr>
              </a:pPr>
              <a:endParaRPr sz="1600" dirty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Shape 4191"/>
            <p:cNvSpPr/>
            <p:nvPr/>
          </p:nvSpPr>
          <p:spPr>
            <a:xfrm>
              <a:off x="0" y="284920"/>
              <a:ext cx="1947727" cy="3231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r" defTabSz="914400">
                <a:spcBef>
                  <a:spcPts val="100"/>
                </a:spcBef>
                <a:defRPr sz="800">
                  <a:solidFill>
                    <a:srgbClr val="808080"/>
                  </a:solidFill>
                  <a:uFill>
                    <a:solidFill>
                      <a:srgbClr val="808080"/>
                    </a:solidFill>
                  </a:u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2800" dirty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人才成长扶持</a:t>
              </a:r>
              <a:endParaRPr sz="28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0" name="Group 4195"/>
          <p:cNvGrpSpPr/>
          <p:nvPr/>
        </p:nvGrpSpPr>
        <p:grpSpPr>
          <a:xfrm>
            <a:off x="678250" y="3335423"/>
            <a:ext cx="2600969" cy="796787"/>
            <a:chOff x="0" y="8537"/>
            <a:chExt cx="1950725" cy="597589"/>
          </a:xfrm>
        </p:grpSpPr>
        <p:sp>
          <p:nvSpPr>
            <p:cNvPr id="81" name="Shape 4193"/>
            <p:cNvSpPr/>
            <p:nvPr/>
          </p:nvSpPr>
          <p:spPr>
            <a:xfrm>
              <a:off x="1950677" y="8537"/>
              <a:ext cx="48" cy="184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 algn="r" defTabSz="914400">
                <a:spcBef>
                  <a:spcPts val="200"/>
                </a:spcBef>
                <a:defRPr sz="1200" b="1">
                  <a:ln>
                    <a:solidFill/>
                  </a:ln>
                  <a:solidFill>
                    <a:srgbClr val="03AE97"/>
                  </a:solidFill>
                  <a:uFill>
                    <a:solidFill>
                      <a:srgbClr val="03AE97"/>
                    </a:solidFill>
                  </a:u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lvl1pPr>
            </a:lstStyle>
            <a:p>
              <a:pPr lvl="0">
                <a:defRPr sz="1800" b="0">
                  <a:ln>
                    <a:noFill/>
                  </a:ln>
                  <a:solidFill>
                    <a:srgbClr val="000000"/>
                  </a:solidFill>
                  <a:uFillTx/>
                </a:defRPr>
              </a:pPr>
              <a:endParaRPr sz="1600" dirty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Shape 4194"/>
            <p:cNvSpPr/>
            <p:nvPr/>
          </p:nvSpPr>
          <p:spPr>
            <a:xfrm>
              <a:off x="0" y="282961"/>
              <a:ext cx="1947727" cy="3231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r" defTabSz="914400">
                <a:spcBef>
                  <a:spcPts val="100"/>
                </a:spcBef>
                <a:defRPr sz="800">
                  <a:solidFill>
                    <a:srgbClr val="808080"/>
                  </a:solidFill>
                  <a:uFill>
                    <a:solidFill>
                      <a:srgbClr val="808080"/>
                    </a:solidFill>
                  </a:u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2800" dirty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高端智力扶持</a:t>
              </a:r>
              <a:endParaRPr sz="28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3" name="Group 4198"/>
          <p:cNvGrpSpPr/>
          <p:nvPr/>
        </p:nvGrpSpPr>
        <p:grpSpPr>
          <a:xfrm>
            <a:off x="1000037" y="1953831"/>
            <a:ext cx="2596973" cy="750929"/>
            <a:chOff x="0" y="9268"/>
            <a:chExt cx="1947728" cy="563194"/>
          </a:xfrm>
        </p:grpSpPr>
        <p:sp>
          <p:nvSpPr>
            <p:cNvPr id="84" name="Shape 4196"/>
            <p:cNvSpPr/>
            <p:nvPr/>
          </p:nvSpPr>
          <p:spPr>
            <a:xfrm>
              <a:off x="1947680" y="9268"/>
              <a:ext cx="48" cy="184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 algn="r" defTabSz="914400">
                <a:spcBef>
                  <a:spcPts val="200"/>
                </a:spcBef>
                <a:defRPr sz="1200" b="1">
                  <a:ln>
                    <a:solidFill/>
                  </a:ln>
                  <a:solidFill>
                    <a:srgbClr val="A5C067"/>
                  </a:solidFill>
                  <a:uFill>
                    <a:solidFill>
                      <a:srgbClr val="A5C067"/>
                    </a:solidFill>
                  </a:u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lvl1pPr>
            </a:lstStyle>
            <a:p>
              <a:pPr lvl="0">
                <a:defRPr sz="1800" b="0">
                  <a:ln>
                    <a:noFill/>
                  </a:ln>
                  <a:solidFill>
                    <a:srgbClr val="000000"/>
                  </a:solidFill>
                  <a:uFillTx/>
                </a:defRPr>
              </a:pPr>
              <a:endParaRPr sz="1600" dirty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Shape 4197"/>
            <p:cNvSpPr/>
            <p:nvPr/>
          </p:nvSpPr>
          <p:spPr>
            <a:xfrm>
              <a:off x="0" y="249298"/>
              <a:ext cx="1947727" cy="3231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r" defTabSz="914400">
                <a:spcBef>
                  <a:spcPts val="100"/>
                </a:spcBef>
                <a:defRPr sz="800">
                  <a:solidFill>
                    <a:srgbClr val="808080"/>
                  </a:solidFill>
                  <a:uFill>
                    <a:solidFill>
                      <a:srgbClr val="808080"/>
                    </a:solidFill>
                  </a:u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再评审扶持</a:t>
              </a:r>
              <a:endParaRPr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6" name="Group 4201"/>
          <p:cNvGrpSpPr/>
          <p:nvPr/>
        </p:nvGrpSpPr>
        <p:grpSpPr>
          <a:xfrm>
            <a:off x="8450542" y="4718967"/>
            <a:ext cx="2596971" cy="774325"/>
            <a:chOff x="0" y="9268"/>
            <a:chExt cx="1947727" cy="580741"/>
          </a:xfrm>
        </p:grpSpPr>
        <p:sp>
          <p:nvSpPr>
            <p:cNvPr id="87" name="Shape 4199"/>
            <p:cNvSpPr/>
            <p:nvPr/>
          </p:nvSpPr>
          <p:spPr>
            <a:xfrm>
              <a:off x="0" y="9268"/>
              <a:ext cx="49" cy="184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 defTabSz="914400">
                <a:spcBef>
                  <a:spcPts val="200"/>
                </a:spcBef>
                <a:defRPr sz="1200" b="1">
                  <a:solidFill>
                    <a:srgbClr val="CD4E37"/>
                  </a:solidFill>
                  <a:uFill>
                    <a:solidFill>
                      <a:srgbClr val="CD4E37"/>
                    </a:solidFill>
                  </a:u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endParaRPr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Shape 4200"/>
            <p:cNvSpPr/>
            <p:nvPr/>
          </p:nvSpPr>
          <p:spPr>
            <a:xfrm>
              <a:off x="0" y="266845"/>
              <a:ext cx="1947727" cy="3231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914400">
                <a:spcBef>
                  <a:spcPts val="100"/>
                </a:spcBef>
                <a:defRPr sz="800">
                  <a:solidFill>
                    <a:srgbClr val="808080"/>
                  </a:solidFill>
                  <a:uFill>
                    <a:solidFill>
                      <a:srgbClr val="808080"/>
                    </a:solidFill>
                  </a:u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lvl1pPr>
            </a:lstStyle>
            <a:p>
              <a:pPr algn="r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2800" dirty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创业融资扶持</a:t>
              </a:r>
              <a:endParaRPr sz="28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9" name="Shape 4202"/>
          <p:cNvSpPr/>
          <p:nvPr/>
        </p:nvSpPr>
        <p:spPr>
          <a:xfrm>
            <a:off x="4057268" y="2171683"/>
            <a:ext cx="440557" cy="444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290"/>
                </a:moveTo>
                <a:cubicBezTo>
                  <a:pt x="21600" y="12662"/>
                  <a:pt x="21600" y="12662"/>
                  <a:pt x="21228" y="12662"/>
                </a:cubicBezTo>
                <a:cubicBezTo>
                  <a:pt x="18621" y="13034"/>
                  <a:pt x="18621" y="13034"/>
                  <a:pt x="18621" y="13034"/>
                </a:cubicBezTo>
                <a:cubicBezTo>
                  <a:pt x="18621" y="13779"/>
                  <a:pt x="18248" y="14152"/>
                  <a:pt x="18248" y="14524"/>
                </a:cubicBezTo>
                <a:cubicBezTo>
                  <a:pt x="18621" y="15269"/>
                  <a:pt x="18993" y="15641"/>
                  <a:pt x="19738" y="16386"/>
                </a:cubicBezTo>
                <a:cubicBezTo>
                  <a:pt x="19738" y="16386"/>
                  <a:pt x="19738" y="16759"/>
                  <a:pt x="19738" y="16759"/>
                </a:cubicBezTo>
                <a:cubicBezTo>
                  <a:pt x="19738" y="16759"/>
                  <a:pt x="19738" y="17131"/>
                  <a:pt x="19738" y="17131"/>
                </a:cubicBezTo>
                <a:cubicBezTo>
                  <a:pt x="19366" y="17503"/>
                  <a:pt x="17503" y="19738"/>
                  <a:pt x="16759" y="19738"/>
                </a:cubicBezTo>
                <a:cubicBezTo>
                  <a:pt x="16759" y="19738"/>
                  <a:pt x="16759" y="19738"/>
                  <a:pt x="16386" y="19366"/>
                </a:cubicBezTo>
                <a:cubicBezTo>
                  <a:pt x="14524" y="17876"/>
                  <a:pt x="14524" y="17876"/>
                  <a:pt x="14524" y="17876"/>
                </a:cubicBezTo>
                <a:cubicBezTo>
                  <a:pt x="14152" y="18248"/>
                  <a:pt x="13779" y="18248"/>
                  <a:pt x="13407" y="18621"/>
                </a:cubicBezTo>
                <a:cubicBezTo>
                  <a:pt x="13034" y="19366"/>
                  <a:pt x="13034" y="20483"/>
                  <a:pt x="12662" y="21228"/>
                </a:cubicBezTo>
                <a:cubicBezTo>
                  <a:pt x="12662" y="21228"/>
                  <a:pt x="12662" y="21600"/>
                  <a:pt x="12290" y="21600"/>
                </a:cubicBezTo>
                <a:cubicBezTo>
                  <a:pt x="9310" y="21600"/>
                  <a:pt x="9310" y="21600"/>
                  <a:pt x="9310" y="21600"/>
                </a:cubicBezTo>
                <a:cubicBezTo>
                  <a:pt x="8938" y="21600"/>
                  <a:pt x="8566" y="21228"/>
                  <a:pt x="8566" y="21228"/>
                </a:cubicBezTo>
                <a:cubicBezTo>
                  <a:pt x="8193" y="18621"/>
                  <a:pt x="8193" y="18621"/>
                  <a:pt x="8193" y="18621"/>
                </a:cubicBezTo>
                <a:cubicBezTo>
                  <a:pt x="7821" y="18248"/>
                  <a:pt x="7448" y="18248"/>
                  <a:pt x="7076" y="17876"/>
                </a:cubicBezTo>
                <a:cubicBezTo>
                  <a:pt x="5214" y="19366"/>
                  <a:pt x="5214" y="19366"/>
                  <a:pt x="5214" y="19366"/>
                </a:cubicBezTo>
                <a:cubicBezTo>
                  <a:pt x="4841" y="19738"/>
                  <a:pt x="4841" y="19738"/>
                  <a:pt x="4841" y="19738"/>
                </a:cubicBezTo>
                <a:cubicBezTo>
                  <a:pt x="4469" y="19738"/>
                  <a:pt x="4469" y="19738"/>
                  <a:pt x="4469" y="19366"/>
                </a:cubicBezTo>
                <a:cubicBezTo>
                  <a:pt x="3724" y="18621"/>
                  <a:pt x="2607" y="17876"/>
                  <a:pt x="1862" y="17131"/>
                </a:cubicBezTo>
                <a:cubicBezTo>
                  <a:pt x="1862" y="17131"/>
                  <a:pt x="1862" y="16759"/>
                  <a:pt x="1862" y="16759"/>
                </a:cubicBezTo>
                <a:cubicBezTo>
                  <a:pt x="1862" y="16759"/>
                  <a:pt x="1862" y="16386"/>
                  <a:pt x="1862" y="16386"/>
                </a:cubicBezTo>
                <a:cubicBezTo>
                  <a:pt x="2607" y="15641"/>
                  <a:pt x="2979" y="15269"/>
                  <a:pt x="3352" y="14524"/>
                </a:cubicBezTo>
                <a:cubicBezTo>
                  <a:pt x="3352" y="14152"/>
                  <a:pt x="2979" y="13779"/>
                  <a:pt x="2979" y="13034"/>
                </a:cubicBezTo>
                <a:cubicBezTo>
                  <a:pt x="372" y="12662"/>
                  <a:pt x="372" y="12662"/>
                  <a:pt x="372" y="12662"/>
                </a:cubicBezTo>
                <a:cubicBezTo>
                  <a:pt x="0" y="12662"/>
                  <a:pt x="0" y="12290"/>
                  <a:pt x="0" y="12290"/>
                </a:cubicBezTo>
                <a:cubicBezTo>
                  <a:pt x="0" y="8938"/>
                  <a:pt x="0" y="8938"/>
                  <a:pt x="0" y="8938"/>
                </a:cubicBezTo>
                <a:cubicBezTo>
                  <a:pt x="0" y="8938"/>
                  <a:pt x="0" y="8566"/>
                  <a:pt x="372" y="8566"/>
                </a:cubicBezTo>
                <a:cubicBezTo>
                  <a:pt x="2979" y="8193"/>
                  <a:pt x="2979" y="8193"/>
                  <a:pt x="2979" y="8193"/>
                </a:cubicBezTo>
                <a:cubicBezTo>
                  <a:pt x="2979" y="7821"/>
                  <a:pt x="3352" y="7448"/>
                  <a:pt x="3352" y="6703"/>
                </a:cubicBezTo>
                <a:cubicBezTo>
                  <a:pt x="2979" y="6331"/>
                  <a:pt x="2607" y="5586"/>
                  <a:pt x="1862" y="4841"/>
                </a:cubicBezTo>
                <a:cubicBezTo>
                  <a:pt x="1862" y="4841"/>
                  <a:pt x="1862" y="4841"/>
                  <a:pt x="1862" y="4469"/>
                </a:cubicBezTo>
                <a:cubicBezTo>
                  <a:pt x="1862" y="4469"/>
                  <a:pt x="1862" y="4469"/>
                  <a:pt x="1862" y="4097"/>
                </a:cubicBezTo>
                <a:cubicBezTo>
                  <a:pt x="2234" y="3724"/>
                  <a:pt x="4097" y="1862"/>
                  <a:pt x="4841" y="1862"/>
                </a:cubicBezTo>
                <a:cubicBezTo>
                  <a:pt x="4841" y="1862"/>
                  <a:pt x="4841" y="1862"/>
                  <a:pt x="5214" y="1862"/>
                </a:cubicBezTo>
                <a:cubicBezTo>
                  <a:pt x="7076" y="3352"/>
                  <a:pt x="7076" y="3352"/>
                  <a:pt x="7076" y="3352"/>
                </a:cubicBezTo>
                <a:cubicBezTo>
                  <a:pt x="7448" y="3352"/>
                  <a:pt x="7821" y="2979"/>
                  <a:pt x="8193" y="2979"/>
                </a:cubicBezTo>
                <a:cubicBezTo>
                  <a:pt x="8193" y="1862"/>
                  <a:pt x="8566" y="1117"/>
                  <a:pt x="8566" y="372"/>
                </a:cubicBezTo>
                <a:cubicBezTo>
                  <a:pt x="8566" y="0"/>
                  <a:pt x="8938" y="0"/>
                  <a:pt x="9310" y="0"/>
                </a:cubicBezTo>
                <a:cubicBezTo>
                  <a:pt x="12290" y="0"/>
                  <a:pt x="12290" y="0"/>
                  <a:pt x="12290" y="0"/>
                </a:cubicBezTo>
                <a:cubicBezTo>
                  <a:pt x="12662" y="0"/>
                  <a:pt x="12662" y="0"/>
                  <a:pt x="12662" y="372"/>
                </a:cubicBezTo>
                <a:cubicBezTo>
                  <a:pt x="13407" y="2979"/>
                  <a:pt x="13407" y="2979"/>
                  <a:pt x="13407" y="2979"/>
                </a:cubicBezTo>
                <a:cubicBezTo>
                  <a:pt x="13779" y="2979"/>
                  <a:pt x="14152" y="3352"/>
                  <a:pt x="14524" y="3352"/>
                </a:cubicBezTo>
                <a:cubicBezTo>
                  <a:pt x="16386" y="1862"/>
                  <a:pt x="16386" y="1862"/>
                  <a:pt x="16386" y="1862"/>
                </a:cubicBezTo>
                <a:cubicBezTo>
                  <a:pt x="16759" y="1862"/>
                  <a:pt x="16759" y="1862"/>
                  <a:pt x="16759" y="1862"/>
                </a:cubicBezTo>
                <a:cubicBezTo>
                  <a:pt x="17131" y="1862"/>
                  <a:pt x="17131" y="1862"/>
                  <a:pt x="17131" y="1862"/>
                </a:cubicBezTo>
                <a:cubicBezTo>
                  <a:pt x="17876" y="2607"/>
                  <a:pt x="18993" y="3352"/>
                  <a:pt x="19366" y="4469"/>
                </a:cubicBezTo>
                <a:cubicBezTo>
                  <a:pt x="19738" y="4469"/>
                  <a:pt x="19738" y="4469"/>
                  <a:pt x="19738" y="4469"/>
                </a:cubicBezTo>
                <a:cubicBezTo>
                  <a:pt x="19738" y="4841"/>
                  <a:pt x="19738" y="4841"/>
                  <a:pt x="19366" y="4841"/>
                </a:cubicBezTo>
                <a:cubicBezTo>
                  <a:pt x="18993" y="5586"/>
                  <a:pt x="18621" y="6331"/>
                  <a:pt x="17876" y="6703"/>
                </a:cubicBezTo>
                <a:cubicBezTo>
                  <a:pt x="18248" y="7448"/>
                  <a:pt x="18621" y="7821"/>
                  <a:pt x="18621" y="8193"/>
                </a:cubicBezTo>
                <a:cubicBezTo>
                  <a:pt x="21228" y="8566"/>
                  <a:pt x="21228" y="8566"/>
                  <a:pt x="21228" y="8566"/>
                </a:cubicBezTo>
                <a:cubicBezTo>
                  <a:pt x="21600" y="8566"/>
                  <a:pt x="21600" y="8938"/>
                  <a:pt x="21600" y="9310"/>
                </a:cubicBezTo>
                <a:lnTo>
                  <a:pt x="21600" y="12290"/>
                </a:lnTo>
                <a:close/>
                <a:moveTo>
                  <a:pt x="10800" y="7076"/>
                </a:moveTo>
                <a:cubicBezTo>
                  <a:pt x="8938" y="7076"/>
                  <a:pt x="7076" y="8566"/>
                  <a:pt x="7076" y="10800"/>
                </a:cubicBezTo>
                <a:cubicBezTo>
                  <a:pt x="7076" y="12662"/>
                  <a:pt x="8938" y="14152"/>
                  <a:pt x="10800" y="14152"/>
                </a:cubicBezTo>
                <a:cubicBezTo>
                  <a:pt x="12662" y="14152"/>
                  <a:pt x="14524" y="12662"/>
                  <a:pt x="14524" y="10800"/>
                </a:cubicBezTo>
                <a:cubicBezTo>
                  <a:pt x="14524" y="8566"/>
                  <a:pt x="12662" y="7076"/>
                  <a:pt x="10800" y="707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pPr>
            <a:endParaRPr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0" name="Shape 4203"/>
          <p:cNvSpPr/>
          <p:nvPr/>
        </p:nvSpPr>
        <p:spPr>
          <a:xfrm>
            <a:off x="3638101" y="3544064"/>
            <a:ext cx="563067" cy="436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700" y="15814"/>
                </a:moveTo>
                <a:cubicBezTo>
                  <a:pt x="7800" y="15814"/>
                  <a:pt x="7200" y="15429"/>
                  <a:pt x="6600" y="15429"/>
                </a:cubicBezTo>
                <a:cubicBezTo>
                  <a:pt x="5400" y="16200"/>
                  <a:pt x="4500" y="16971"/>
                  <a:pt x="3300" y="17357"/>
                </a:cubicBezTo>
                <a:cubicBezTo>
                  <a:pt x="2700" y="17357"/>
                  <a:pt x="2400" y="17743"/>
                  <a:pt x="2100" y="17743"/>
                </a:cubicBezTo>
                <a:cubicBezTo>
                  <a:pt x="2100" y="17743"/>
                  <a:pt x="2100" y="17743"/>
                  <a:pt x="2100" y="17743"/>
                </a:cubicBezTo>
                <a:cubicBezTo>
                  <a:pt x="1800" y="17743"/>
                  <a:pt x="1800" y="17357"/>
                  <a:pt x="1800" y="17357"/>
                </a:cubicBezTo>
                <a:cubicBezTo>
                  <a:pt x="1500" y="16971"/>
                  <a:pt x="1800" y="16586"/>
                  <a:pt x="1800" y="16586"/>
                </a:cubicBezTo>
                <a:cubicBezTo>
                  <a:pt x="2400" y="15814"/>
                  <a:pt x="3000" y="15429"/>
                  <a:pt x="3300" y="13886"/>
                </a:cubicBezTo>
                <a:cubicBezTo>
                  <a:pt x="1500" y="12343"/>
                  <a:pt x="0" y="10414"/>
                  <a:pt x="0" y="7714"/>
                </a:cubicBezTo>
                <a:cubicBezTo>
                  <a:pt x="0" y="3471"/>
                  <a:pt x="3900" y="0"/>
                  <a:pt x="8700" y="0"/>
                </a:cubicBezTo>
                <a:cubicBezTo>
                  <a:pt x="13200" y="0"/>
                  <a:pt x="17100" y="3471"/>
                  <a:pt x="17100" y="7714"/>
                </a:cubicBezTo>
                <a:cubicBezTo>
                  <a:pt x="17100" y="12343"/>
                  <a:pt x="13200" y="15814"/>
                  <a:pt x="8700" y="15814"/>
                </a:cubicBezTo>
                <a:close/>
                <a:moveTo>
                  <a:pt x="18600" y="18129"/>
                </a:moveTo>
                <a:cubicBezTo>
                  <a:pt x="18900" y="19286"/>
                  <a:pt x="19500" y="19671"/>
                  <a:pt x="19800" y="20443"/>
                </a:cubicBezTo>
                <a:cubicBezTo>
                  <a:pt x="20100" y="20829"/>
                  <a:pt x="20100" y="20829"/>
                  <a:pt x="20100" y="21214"/>
                </a:cubicBezTo>
                <a:cubicBezTo>
                  <a:pt x="20100" y="21600"/>
                  <a:pt x="20100" y="21600"/>
                  <a:pt x="19800" y="21600"/>
                </a:cubicBezTo>
                <a:cubicBezTo>
                  <a:pt x="19500" y="21600"/>
                  <a:pt x="18900" y="21600"/>
                  <a:pt x="18600" y="21214"/>
                </a:cubicBezTo>
                <a:cubicBezTo>
                  <a:pt x="17400" y="20829"/>
                  <a:pt x="16500" y="20443"/>
                  <a:pt x="15300" y="19286"/>
                </a:cubicBezTo>
                <a:cubicBezTo>
                  <a:pt x="14700" y="19671"/>
                  <a:pt x="14100" y="19671"/>
                  <a:pt x="13200" y="19671"/>
                </a:cubicBezTo>
                <a:cubicBezTo>
                  <a:pt x="11100" y="19671"/>
                  <a:pt x="9000" y="18900"/>
                  <a:pt x="7500" y="17743"/>
                </a:cubicBezTo>
                <a:cubicBezTo>
                  <a:pt x="7800" y="17743"/>
                  <a:pt x="8400" y="17743"/>
                  <a:pt x="8700" y="17743"/>
                </a:cubicBezTo>
                <a:cubicBezTo>
                  <a:pt x="11100" y="17743"/>
                  <a:pt x="13800" y="16586"/>
                  <a:pt x="15600" y="15043"/>
                </a:cubicBezTo>
                <a:cubicBezTo>
                  <a:pt x="17400" y="13114"/>
                  <a:pt x="18600" y="10414"/>
                  <a:pt x="18600" y="7714"/>
                </a:cubicBezTo>
                <a:cubicBezTo>
                  <a:pt x="18600" y="6943"/>
                  <a:pt x="18600" y="6171"/>
                  <a:pt x="18300" y="5400"/>
                </a:cubicBezTo>
                <a:cubicBezTo>
                  <a:pt x="20400" y="6943"/>
                  <a:pt x="21600" y="9257"/>
                  <a:pt x="21600" y="11571"/>
                </a:cubicBezTo>
                <a:cubicBezTo>
                  <a:pt x="21600" y="14271"/>
                  <a:pt x="20400" y="16586"/>
                  <a:pt x="18600" y="1812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pPr>
            <a:endParaRPr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1" name="Shape 4204"/>
          <p:cNvSpPr/>
          <p:nvPr/>
        </p:nvSpPr>
        <p:spPr>
          <a:xfrm>
            <a:off x="4055336" y="4994154"/>
            <a:ext cx="487392" cy="381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36"/>
                </a:moveTo>
                <a:cubicBezTo>
                  <a:pt x="21600" y="21168"/>
                  <a:pt x="21263" y="21600"/>
                  <a:pt x="20588" y="21600"/>
                </a:cubicBezTo>
                <a:cubicBezTo>
                  <a:pt x="675" y="21600"/>
                  <a:pt x="675" y="21600"/>
                  <a:pt x="675" y="21600"/>
                </a:cubicBezTo>
                <a:cubicBezTo>
                  <a:pt x="337" y="21600"/>
                  <a:pt x="0" y="21168"/>
                  <a:pt x="0" y="20736"/>
                </a:cubicBezTo>
                <a:cubicBezTo>
                  <a:pt x="0" y="18576"/>
                  <a:pt x="0" y="18576"/>
                  <a:pt x="0" y="18576"/>
                </a:cubicBezTo>
                <a:cubicBezTo>
                  <a:pt x="0" y="18144"/>
                  <a:pt x="337" y="17712"/>
                  <a:pt x="675" y="17712"/>
                </a:cubicBezTo>
                <a:cubicBezTo>
                  <a:pt x="20588" y="17712"/>
                  <a:pt x="20588" y="17712"/>
                  <a:pt x="20588" y="17712"/>
                </a:cubicBezTo>
                <a:cubicBezTo>
                  <a:pt x="21263" y="17712"/>
                  <a:pt x="21600" y="18144"/>
                  <a:pt x="21600" y="18576"/>
                </a:cubicBezTo>
                <a:lnTo>
                  <a:pt x="21600" y="20736"/>
                </a:lnTo>
                <a:close/>
                <a:moveTo>
                  <a:pt x="19913" y="8640"/>
                </a:moveTo>
                <a:cubicBezTo>
                  <a:pt x="19913" y="9504"/>
                  <a:pt x="19575" y="9936"/>
                  <a:pt x="19238" y="9936"/>
                </a:cubicBezTo>
                <a:cubicBezTo>
                  <a:pt x="2362" y="9936"/>
                  <a:pt x="2362" y="9936"/>
                  <a:pt x="2362" y="9936"/>
                </a:cubicBezTo>
                <a:cubicBezTo>
                  <a:pt x="1687" y="9936"/>
                  <a:pt x="1350" y="9504"/>
                  <a:pt x="1350" y="8640"/>
                </a:cubicBezTo>
                <a:cubicBezTo>
                  <a:pt x="1350" y="6912"/>
                  <a:pt x="1350" y="6912"/>
                  <a:pt x="1350" y="6912"/>
                </a:cubicBezTo>
                <a:cubicBezTo>
                  <a:pt x="1350" y="6048"/>
                  <a:pt x="1687" y="5616"/>
                  <a:pt x="2362" y="5616"/>
                </a:cubicBezTo>
                <a:cubicBezTo>
                  <a:pt x="19238" y="5616"/>
                  <a:pt x="19238" y="5616"/>
                  <a:pt x="19238" y="5616"/>
                </a:cubicBezTo>
                <a:cubicBezTo>
                  <a:pt x="19575" y="5616"/>
                  <a:pt x="19913" y="6048"/>
                  <a:pt x="19913" y="6912"/>
                </a:cubicBezTo>
                <a:lnTo>
                  <a:pt x="19913" y="8640"/>
                </a:lnTo>
                <a:close/>
                <a:moveTo>
                  <a:pt x="16875" y="14688"/>
                </a:moveTo>
                <a:cubicBezTo>
                  <a:pt x="16875" y="15120"/>
                  <a:pt x="16538" y="15552"/>
                  <a:pt x="16200" y="15552"/>
                </a:cubicBezTo>
                <a:cubicBezTo>
                  <a:pt x="5400" y="15552"/>
                  <a:pt x="5400" y="15552"/>
                  <a:pt x="5400" y="15552"/>
                </a:cubicBezTo>
                <a:cubicBezTo>
                  <a:pt x="5063" y="15552"/>
                  <a:pt x="4388" y="15120"/>
                  <a:pt x="4388" y="14688"/>
                </a:cubicBezTo>
                <a:cubicBezTo>
                  <a:pt x="4388" y="12528"/>
                  <a:pt x="4388" y="12528"/>
                  <a:pt x="4388" y="12528"/>
                </a:cubicBezTo>
                <a:cubicBezTo>
                  <a:pt x="4388" y="12096"/>
                  <a:pt x="5063" y="11664"/>
                  <a:pt x="5400" y="11664"/>
                </a:cubicBezTo>
                <a:cubicBezTo>
                  <a:pt x="16200" y="11664"/>
                  <a:pt x="16200" y="11664"/>
                  <a:pt x="16200" y="11664"/>
                </a:cubicBezTo>
                <a:cubicBezTo>
                  <a:pt x="16538" y="11664"/>
                  <a:pt x="16875" y="12096"/>
                  <a:pt x="16875" y="12528"/>
                </a:cubicBezTo>
                <a:lnTo>
                  <a:pt x="16875" y="14688"/>
                </a:lnTo>
                <a:close/>
                <a:moveTo>
                  <a:pt x="15187" y="3024"/>
                </a:moveTo>
                <a:cubicBezTo>
                  <a:pt x="15187" y="3456"/>
                  <a:pt x="14850" y="3888"/>
                  <a:pt x="14513" y="3888"/>
                </a:cubicBezTo>
                <a:cubicBezTo>
                  <a:pt x="6750" y="3888"/>
                  <a:pt x="6750" y="3888"/>
                  <a:pt x="6750" y="3888"/>
                </a:cubicBezTo>
                <a:cubicBezTo>
                  <a:pt x="6413" y="3888"/>
                  <a:pt x="6075" y="3456"/>
                  <a:pt x="6075" y="3024"/>
                </a:cubicBezTo>
                <a:cubicBezTo>
                  <a:pt x="6075" y="864"/>
                  <a:pt x="6075" y="864"/>
                  <a:pt x="6075" y="864"/>
                </a:cubicBezTo>
                <a:cubicBezTo>
                  <a:pt x="6075" y="432"/>
                  <a:pt x="6413" y="0"/>
                  <a:pt x="6750" y="0"/>
                </a:cubicBezTo>
                <a:cubicBezTo>
                  <a:pt x="14513" y="0"/>
                  <a:pt x="14513" y="0"/>
                  <a:pt x="14513" y="0"/>
                </a:cubicBezTo>
                <a:cubicBezTo>
                  <a:pt x="14850" y="0"/>
                  <a:pt x="15187" y="432"/>
                  <a:pt x="15187" y="864"/>
                </a:cubicBezTo>
                <a:lnTo>
                  <a:pt x="15187" y="302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pPr>
            <a:endParaRPr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" name="Shape 4205"/>
          <p:cNvSpPr/>
          <p:nvPr/>
        </p:nvSpPr>
        <p:spPr>
          <a:xfrm>
            <a:off x="7587789" y="2228838"/>
            <a:ext cx="378564" cy="335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26" y="3352"/>
                </a:moveTo>
                <a:cubicBezTo>
                  <a:pt x="2326" y="21228"/>
                  <a:pt x="2326" y="21228"/>
                  <a:pt x="2326" y="21228"/>
                </a:cubicBezTo>
                <a:cubicBezTo>
                  <a:pt x="2326" y="21228"/>
                  <a:pt x="2326" y="21600"/>
                  <a:pt x="1994" y="21600"/>
                </a:cubicBezTo>
                <a:cubicBezTo>
                  <a:pt x="1329" y="21600"/>
                  <a:pt x="1329" y="21600"/>
                  <a:pt x="1329" y="21600"/>
                </a:cubicBezTo>
                <a:cubicBezTo>
                  <a:pt x="997" y="21600"/>
                  <a:pt x="665" y="21228"/>
                  <a:pt x="665" y="21228"/>
                </a:cubicBezTo>
                <a:cubicBezTo>
                  <a:pt x="665" y="3352"/>
                  <a:pt x="665" y="3352"/>
                  <a:pt x="665" y="3352"/>
                </a:cubicBezTo>
                <a:cubicBezTo>
                  <a:pt x="332" y="2979"/>
                  <a:pt x="0" y="2234"/>
                  <a:pt x="0" y="1490"/>
                </a:cubicBezTo>
                <a:cubicBezTo>
                  <a:pt x="0" y="745"/>
                  <a:pt x="665" y="0"/>
                  <a:pt x="1662" y="0"/>
                </a:cubicBezTo>
                <a:cubicBezTo>
                  <a:pt x="2326" y="0"/>
                  <a:pt x="3323" y="745"/>
                  <a:pt x="3323" y="1490"/>
                </a:cubicBezTo>
                <a:cubicBezTo>
                  <a:pt x="3323" y="2234"/>
                  <a:pt x="2991" y="2979"/>
                  <a:pt x="2326" y="3352"/>
                </a:cubicBezTo>
                <a:close/>
                <a:moveTo>
                  <a:pt x="21600" y="13407"/>
                </a:moveTo>
                <a:cubicBezTo>
                  <a:pt x="21600" y="13779"/>
                  <a:pt x="21600" y="14152"/>
                  <a:pt x="20935" y="14152"/>
                </a:cubicBezTo>
                <a:cubicBezTo>
                  <a:pt x="19606" y="15269"/>
                  <a:pt x="17945" y="16014"/>
                  <a:pt x="16283" y="16014"/>
                </a:cubicBezTo>
                <a:cubicBezTo>
                  <a:pt x="14289" y="16014"/>
                  <a:pt x="12960" y="13779"/>
                  <a:pt x="10302" y="13779"/>
                </a:cubicBezTo>
                <a:cubicBezTo>
                  <a:pt x="8308" y="13779"/>
                  <a:pt x="6314" y="14897"/>
                  <a:pt x="4320" y="16014"/>
                </a:cubicBezTo>
                <a:cubicBezTo>
                  <a:pt x="4320" y="16014"/>
                  <a:pt x="3988" y="16014"/>
                  <a:pt x="3988" y="16014"/>
                </a:cubicBezTo>
                <a:cubicBezTo>
                  <a:pt x="3655" y="16014"/>
                  <a:pt x="3323" y="15641"/>
                  <a:pt x="3323" y="15269"/>
                </a:cubicBezTo>
                <a:cubicBezTo>
                  <a:pt x="3323" y="4841"/>
                  <a:pt x="3323" y="4841"/>
                  <a:pt x="3323" y="4841"/>
                </a:cubicBezTo>
                <a:cubicBezTo>
                  <a:pt x="3323" y="4469"/>
                  <a:pt x="3323" y="4097"/>
                  <a:pt x="3655" y="4097"/>
                </a:cubicBezTo>
                <a:cubicBezTo>
                  <a:pt x="3988" y="3724"/>
                  <a:pt x="4320" y="3352"/>
                  <a:pt x="4652" y="3352"/>
                </a:cubicBezTo>
                <a:cubicBezTo>
                  <a:pt x="6314" y="2607"/>
                  <a:pt x="7975" y="1490"/>
                  <a:pt x="9969" y="1490"/>
                </a:cubicBezTo>
                <a:cubicBezTo>
                  <a:pt x="11963" y="1490"/>
                  <a:pt x="13292" y="2234"/>
                  <a:pt x="15286" y="3352"/>
                </a:cubicBezTo>
                <a:cubicBezTo>
                  <a:pt x="15618" y="3352"/>
                  <a:pt x="15951" y="3724"/>
                  <a:pt x="16283" y="3724"/>
                </a:cubicBezTo>
                <a:cubicBezTo>
                  <a:pt x="18277" y="3724"/>
                  <a:pt x="20271" y="1490"/>
                  <a:pt x="20935" y="1490"/>
                </a:cubicBezTo>
                <a:cubicBezTo>
                  <a:pt x="21268" y="1490"/>
                  <a:pt x="21600" y="2234"/>
                  <a:pt x="21600" y="2607"/>
                </a:cubicBezTo>
                <a:lnTo>
                  <a:pt x="21600" y="13407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pPr>
            <a:endParaRPr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" name="Shape 4206"/>
          <p:cNvSpPr/>
          <p:nvPr/>
        </p:nvSpPr>
        <p:spPr>
          <a:xfrm>
            <a:off x="7932576" y="3576859"/>
            <a:ext cx="428456" cy="434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071"/>
                </a:moveTo>
                <a:cubicBezTo>
                  <a:pt x="21600" y="19510"/>
                  <a:pt x="19830" y="21600"/>
                  <a:pt x="17351" y="21600"/>
                </a:cubicBezTo>
                <a:cubicBezTo>
                  <a:pt x="14518" y="21600"/>
                  <a:pt x="12748" y="19510"/>
                  <a:pt x="12748" y="17071"/>
                </a:cubicBezTo>
                <a:cubicBezTo>
                  <a:pt x="12748" y="17071"/>
                  <a:pt x="12748" y="16723"/>
                  <a:pt x="12748" y="16723"/>
                </a:cubicBezTo>
                <a:cubicBezTo>
                  <a:pt x="7436" y="14284"/>
                  <a:pt x="7436" y="14284"/>
                  <a:pt x="7436" y="14284"/>
                </a:cubicBezTo>
                <a:cubicBezTo>
                  <a:pt x="6728" y="14981"/>
                  <a:pt x="5666" y="15329"/>
                  <a:pt x="4603" y="15329"/>
                </a:cubicBezTo>
                <a:cubicBezTo>
                  <a:pt x="2125" y="15329"/>
                  <a:pt x="0" y="13239"/>
                  <a:pt x="0" y="10800"/>
                </a:cubicBezTo>
                <a:cubicBezTo>
                  <a:pt x="0" y="8361"/>
                  <a:pt x="2125" y="6271"/>
                  <a:pt x="4603" y="6271"/>
                </a:cubicBezTo>
                <a:cubicBezTo>
                  <a:pt x="5666" y="6271"/>
                  <a:pt x="6728" y="6968"/>
                  <a:pt x="7436" y="7665"/>
                </a:cubicBezTo>
                <a:cubicBezTo>
                  <a:pt x="12748" y="5226"/>
                  <a:pt x="12748" y="5226"/>
                  <a:pt x="12748" y="5226"/>
                </a:cubicBezTo>
                <a:cubicBezTo>
                  <a:pt x="12748" y="4877"/>
                  <a:pt x="12748" y="4877"/>
                  <a:pt x="12748" y="4529"/>
                </a:cubicBezTo>
                <a:cubicBezTo>
                  <a:pt x="12748" y="2090"/>
                  <a:pt x="14518" y="0"/>
                  <a:pt x="17351" y="0"/>
                </a:cubicBezTo>
                <a:cubicBezTo>
                  <a:pt x="19830" y="0"/>
                  <a:pt x="21600" y="2090"/>
                  <a:pt x="21600" y="4529"/>
                </a:cubicBezTo>
                <a:cubicBezTo>
                  <a:pt x="21600" y="6968"/>
                  <a:pt x="19830" y="9058"/>
                  <a:pt x="17351" y="9058"/>
                </a:cubicBezTo>
                <a:cubicBezTo>
                  <a:pt x="15934" y="9058"/>
                  <a:pt x="14872" y="8710"/>
                  <a:pt x="14164" y="8013"/>
                </a:cubicBezTo>
                <a:cubicBezTo>
                  <a:pt x="8852" y="10452"/>
                  <a:pt x="8852" y="10452"/>
                  <a:pt x="8852" y="10452"/>
                </a:cubicBezTo>
                <a:cubicBezTo>
                  <a:pt x="8852" y="10452"/>
                  <a:pt x="8852" y="10800"/>
                  <a:pt x="8852" y="10800"/>
                </a:cubicBezTo>
                <a:cubicBezTo>
                  <a:pt x="8852" y="11148"/>
                  <a:pt x="8852" y="11148"/>
                  <a:pt x="8852" y="11497"/>
                </a:cubicBezTo>
                <a:cubicBezTo>
                  <a:pt x="14164" y="13935"/>
                  <a:pt x="14164" y="13935"/>
                  <a:pt x="14164" y="13935"/>
                </a:cubicBezTo>
                <a:cubicBezTo>
                  <a:pt x="14872" y="13239"/>
                  <a:pt x="15934" y="12542"/>
                  <a:pt x="17351" y="12542"/>
                </a:cubicBezTo>
                <a:cubicBezTo>
                  <a:pt x="19830" y="12542"/>
                  <a:pt x="21600" y="14632"/>
                  <a:pt x="21600" y="1707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pPr>
            <a:endParaRPr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4" name="Shape 4207"/>
          <p:cNvSpPr/>
          <p:nvPr/>
        </p:nvSpPr>
        <p:spPr>
          <a:xfrm>
            <a:off x="7510303" y="4939720"/>
            <a:ext cx="490301" cy="490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3"/>
                  <a:pt x="16763" y="21600"/>
                  <a:pt x="10800" y="21600"/>
                </a:cubicBezTo>
                <a:cubicBezTo>
                  <a:pt x="4837" y="21600"/>
                  <a:pt x="0" y="16763"/>
                  <a:pt x="0" y="10800"/>
                </a:cubicBezTo>
                <a:cubicBezTo>
                  <a:pt x="0" y="4837"/>
                  <a:pt x="4837" y="0"/>
                  <a:pt x="10800" y="0"/>
                </a:cubicBezTo>
                <a:cubicBezTo>
                  <a:pt x="16763" y="0"/>
                  <a:pt x="21600" y="4837"/>
                  <a:pt x="21600" y="10800"/>
                </a:cubicBezTo>
                <a:close/>
                <a:moveTo>
                  <a:pt x="14344" y="7594"/>
                </a:moveTo>
                <a:cubicBezTo>
                  <a:pt x="14400" y="7594"/>
                  <a:pt x="14456" y="7312"/>
                  <a:pt x="14513" y="7256"/>
                </a:cubicBezTo>
                <a:cubicBezTo>
                  <a:pt x="14625" y="7144"/>
                  <a:pt x="14737" y="7087"/>
                  <a:pt x="14850" y="7031"/>
                </a:cubicBezTo>
                <a:cubicBezTo>
                  <a:pt x="15075" y="6975"/>
                  <a:pt x="15300" y="6919"/>
                  <a:pt x="15581" y="6863"/>
                </a:cubicBezTo>
                <a:cubicBezTo>
                  <a:pt x="15806" y="6806"/>
                  <a:pt x="16087" y="6806"/>
                  <a:pt x="16256" y="7031"/>
                </a:cubicBezTo>
                <a:cubicBezTo>
                  <a:pt x="16256" y="6975"/>
                  <a:pt x="16594" y="6694"/>
                  <a:pt x="16594" y="6694"/>
                </a:cubicBezTo>
                <a:cubicBezTo>
                  <a:pt x="16763" y="6637"/>
                  <a:pt x="16931" y="6637"/>
                  <a:pt x="17044" y="6525"/>
                </a:cubicBezTo>
                <a:cubicBezTo>
                  <a:pt x="17044" y="6469"/>
                  <a:pt x="17044" y="6187"/>
                  <a:pt x="17044" y="6187"/>
                </a:cubicBezTo>
                <a:cubicBezTo>
                  <a:pt x="16819" y="6244"/>
                  <a:pt x="16763" y="6019"/>
                  <a:pt x="16706" y="5794"/>
                </a:cubicBezTo>
                <a:cubicBezTo>
                  <a:pt x="16706" y="5850"/>
                  <a:pt x="16706" y="5850"/>
                  <a:pt x="16650" y="5906"/>
                </a:cubicBezTo>
                <a:cubicBezTo>
                  <a:pt x="16650" y="5737"/>
                  <a:pt x="16369" y="5850"/>
                  <a:pt x="16313" y="5850"/>
                </a:cubicBezTo>
                <a:cubicBezTo>
                  <a:pt x="15975" y="5737"/>
                  <a:pt x="16031" y="5512"/>
                  <a:pt x="15919" y="5287"/>
                </a:cubicBezTo>
                <a:cubicBezTo>
                  <a:pt x="15862" y="5175"/>
                  <a:pt x="15694" y="5119"/>
                  <a:pt x="15638" y="5006"/>
                </a:cubicBezTo>
                <a:cubicBezTo>
                  <a:pt x="15581" y="4894"/>
                  <a:pt x="15581" y="4725"/>
                  <a:pt x="15412" y="4725"/>
                </a:cubicBezTo>
                <a:cubicBezTo>
                  <a:pt x="15356" y="4725"/>
                  <a:pt x="15188" y="5006"/>
                  <a:pt x="15188" y="5006"/>
                </a:cubicBezTo>
                <a:cubicBezTo>
                  <a:pt x="15019" y="4950"/>
                  <a:pt x="14962" y="5006"/>
                  <a:pt x="14906" y="5062"/>
                </a:cubicBezTo>
                <a:cubicBezTo>
                  <a:pt x="14794" y="5119"/>
                  <a:pt x="14737" y="5119"/>
                  <a:pt x="14625" y="5175"/>
                </a:cubicBezTo>
                <a:cubicBezTo>
                  <a:pt x="14906" y="5062"/>
                  <a:pt x="14513" y="4950"/>
                  <a:pt x="14400" y="4950"/>
                </a:cubicBezTo>
                <a:cubicBezTo>
                  <a:pt x="14625" y="4894"/>
                  <a:pt x="14513" y="4669"/>
                  <a:pt x="14400" y="4612"/>
                </a:cubicBezTo>
                <a:cubicBezTo>
                  <a:pt x="14400" y="4612"/>
                  <a:pt x="14456" y="4612"/>
                  <a:pt x="14456" y="4612"/>
                </a:cubicBezTo>
                <a:cubicBezTo>
                  <a:pt x="14456" y="4444"/>
                  <a:pt x="14063" y="4331"/>
                  <a:pt x="13894" y="4275"/>
                </a:cubicBezTo>
                <a:cubicBezTo>
                  <a:pt x="13781" y="4162"/>
                  <a:pt x="13106" y="4050"/>
                  <a:pt x="12994" y="4106"/>
                </a:cubicBezTo>
                <a:cubicBezTo>
                  <a:pt x="12825" y="4219"/>
                  <a:pt x="12994" y="4500"/>
                  <a:pt x="12994" y="4669"/>
                </a:cubicBezTo>
                <a:cubicBezTo>
                  <a:pt x="13050" y="4837"/>
                  <a:pt x="12825" y="4837"/>
                  <a:pt x="12825" y="5006"/>
                </a:cubicBezTo>
                <a:cubicBezTo>
                  <a:pt x="12825" y="5231"/>
                  <a:pt x="13275" y="5175"/>
                  <a:pt x="13162" y="5512"/>
                </a:cubicBezTo>
                <a:cubicBezTo>
                  <a:pt x="13106" y="5737"/>
                  <a:pt x="12825" y="5737"/>
                  <a:pt x="12712" y="5906"/>
                </a:cubicBezTo>
                <a:cubicBezTo>
                  <a:pt x="12600" y="6075"/>
                  <a:pt x="12769" y="6300"/>
                  <a:pt x="12881" y="6412"/>
                </a:cubicBezTo>
                <a:cubicBezTo>
                  <a:pt x="12994" y="6469"/>
                  <a:pt x="12656" y="6637"/>
                  <a:pt x="12600" y="6637"/>
                </a:cubicBezTo>
                <a:cubicBezTo>
                  <a:pt x="12375" y="6750"/>
                  <a:pt x="12206" y="6412"/>
                  <a:pt x="12150" y="6187"/>
                </a:cubicBezTo>
                <a:cubicBezTo>
                  <a:pt x="12094" y="6075"/>
                  <a:pt x="12094" y="5850"/>
                  <a:pt x="11925" y="5794"/>
                </a:cubicBezTo>
                <a:cubicBezTo>
                  <a:pt x="11812" y="5737"/>
                  <a:pt x="11588" y="5737"/>
                  <a:pt x="11531" y="5794"/>
                </a:cubicBezTo>
                <a:cubicBezTo>
                  <a:pt x="11419" y="5569"/>
                  <a:pt x="11137" y="5512"/>
                  <a:pt x="10912" y="5456"/>
                </a:cubicBezTo>
                <a:cubicBezTo>
                  <a:pt x="10631" y="5344"/>
                  <a:pt x="10406" y="5344"/>
                  <a:pt x="10125" y="5400"/>
                </a:cubicBezTo>
                <a:cubicBezTo>
                  <a:pt x="10181" y="5344"/>
                  <a:pt x="10069" y="4950"/>
                  <a:pt x="9844" y="5006"/>
                </a:cubicBezTo>
                <a:cubicBezTo>
                  <a:pt x="9900" y="4837"/>
                  <a:pt x="9900" y="4725"/>
                  <a:pt x="9900" y="4556"/>
                </a:cubicBezTo>
                <a:cubicBezTo>
                  <a:pt x="9956" y="4444"/>
                  <a:pt x="10012" y="4331"/>
                  <a:pt x="10069" y="4219"/>
                </a:cubicBezTo>
                <a:cubicBezTo>
                  <a:pt x="10125" y="4162"/>
                  <a:pt x="10406" y="3881"/>
                  <a:pt x="10294" y="3825"/>
                </a:cubicBezTo>
                <a:cubicBezTo>
                  <a:pt x="10575" y="3881"/>
                  <a:pt x="10856" y="3881"/>
                  <a:pt x="11025" y="3712"/>
                </a:cubicBezTo>
                <a:cubicBezTo>
                  <a:pt x="11137" y="3544"/>
                  <a:pt x="11194" y="3375"/>
                  <a:pt x="11362" y="3206"/>
                </a:cubicBezTo>
                <a:cubicBezTo>
                  <a:pt x="11531" y="2981"/>
                  <a:pt x="11756" y="3262"/>
                  <a:pt x="11925" y="3262"/>
                </a:cubicBezTo>
                <a:cubicBezTo>
                  <a:pt x="12206" y="3319"/>
                  <a:pt x="12206" y="2981"/>
                  <a:pt x="12037" y="2869"/>
                </a:cubicBezTo>
                <a:cubicBezTo>
                  <a:pt x="12263" y="2869"/>
                  <a:pt x="12094" y="2531"/>
                  <a:pt x="11981" y="2475"/>
                </a:cubicBezTo>
                <a:cubicBezTo>
                  <a:pt x="11869" y="2419"/>
                  <a:pt x="11362" y="2587"/>
                  <a:pt x="11644" y="2644"/>
                </a:cubicBezTo>
                <a:cubicBezTo>
                  <a:pt x="11588" y="2644"/>
                  <a:pt x="11250" y="3319"/>
                  <a:pt x="11025" y="2981"/>
                </a:cubicBezTo>
                <a:cubicBezTo>
                  <a:pt x="10969" y="2925"/>
                  <a:pt x="10969" y="2644"/>
                  <a:pt x="10856" y="2587"/>
                </a:cubicBezTo>
                <a:cubicBezTo>
                  <a:pt x="10687" y="2587"/>
                  <a:pt x="10631" y="2756"/>
                  <a:pt x="10575" y="2812"/>
                </a:cubicBezTo>
                <a:cubicBezTo>
                  <a:pt x="10687" y="2644"/>
                  <a:pt x="10181" y="2531"/>
                  <a:pt x="10125" y="2475"/>
                </a:cubicBezTo>
                <a:cubicBezTo>
                  <a:pt x="10294" y="2362"/>
                  <a:pt x="10125" y="2194"/>
                  <a:pt x="10012" y="2137"/>
                </a:cubicBezTo>
                <a:cubicBezTo>
                  <a:pt x="9900" y="2025"/>
                  <a:pt x="9506" y="1969"/>
                  <a:pt x="9450" y="2081"/>
                </a:cubicBezTo>
                <a:cubicBezTo>
                  <a:pt x="9169" y="2419"/>
                  <a:pt x="9731" y="2475"/>
                  <a:pt x="9844" y="2531"/>
                </a:cubicBezTo>
                <a:cubicBezTo>
                  <a:pt x="9900" y="2587"/>
                  <a:pt x="10069" y="2700"/>
                  <a:pt x="9956" y="2756"/>
                </a:cubicBezTo>
                <a:cubicBezTo>
                  <a:pt x="9900" y="2812"/>
                  <a:pt x="9619" y="2869"/>
                  <a:pt x="9619" y="2925"/>
                </a:cubicBezTo>
                <a:cubicBezTo>
                  <a:pt x="9506" y="3037"/>
                  <a:pt x="9675" y="3206"/>
                  <a:pt x="9562" y="3319"/>
                </a:cubicBezTo>
                <a:cubicBezTo>
                  <a:pt x="9450" y="3206"/>
                  <a:pt x="9450" y="2981"/>
                  <a:pt x="9338" y="2812"/>
                </a:cubicBezTo>
                <a:cubicBezTo>
                  <a:pt x="9450" y="2981"/>
                  <a:pt x="8831" y="2925"/>
                  <a:pt x="8831" y="2925"/>
                </a:cubicBezTo>
                <a:cubicBezTo>
                  <a:pt x="8662" y="2925"/>
                  <a:pt x="8325" y="3037"/>
                  <a:pt x="8156" y="2812"/>
                </a:cubicBezTo>
                <a:cubicBezTo>
                  <a:pt x="8100" y="2756"/>
                  <a:pt x="8100" y="2475"/>
                  <a:pt x="8212" y="2531"/>
                </a:cubicBezTo>
                <a:cubicBezTo>
                  <a:pt x="8100" y="2419"/>
                  <a:pt x="7988" y="2306"/>
                  <a:pt x="7931" y="2250"/>
                </a:cubicBezTo>
                <a:cubicBezTo>
                  <a:pt x="7425" y="2419"/>
                  <a:pt x="7031" y="2644"/>
                  <a:pt x="6581" y="2869"/>
                </a:cubicBezTo>
                <a:cubicBezTo>
                  <a:pt x="6637" y="2869"/>
                  <a:pt x="6694" y="2869"/>
                  <a:pt x="6750" y="2812"/>
                </a:cubicBezTo>
                <a:cubicBezTo>
                  <a:pt x="6863" y="2812"/>
                  <a:pt x="6975" y="2700"/>
                  <a:pt x="7087" y="2644"/>
                </a:cubicBezTo>
                <a:cubicBezTo>
                  <a:pt x="7200" y="2587"/>
                  <a:pt x="7537" y="2419"/>
                  <a:pt x="7650" y="2587"/>
                </a:cubicBezTo>
                <a:cubicBezTo>
                  <a:pt x="7706" y="2531"/>
                  <a:pt x="7706" y="2531"/>
                  <a:pt x="7762" y="2475"/>
                </a:cubicBezTo>
                <a:cubicBezTo>
                  <a:pt x="7819" y="2587"/>
                  <a:pt x="7931" y="2700"/>
                  <a:pt x="8044" y="2869"/>
                </a:cubicBezTo>
                <a:cubicBezTo>
                  <a:pt x="7931" y="2812"/>
                  <a:pt x="7706" y="2812"/>
                  <a:pt x="7594" y="2812"/>
                </a:cubicBezTo>
                <a:cubicBezTo>
                  <a:pt x="7481" y="2869"/>
                  <a:pt x="7312" y="2869"/>
                  <a:pt x="7312" y="2981"/>
                </a:cubicBezTo>
                <a:cubicBezTo>
                  <a:pt x="7312" y="3094"/>
                  <a:pt x="7369" y="3206"/>
                  <a:pt x="7369" y="3262"/>
                </a:cubicBezTo>
                <a:cubicBezTo>
                  <a:pt x="7200" y="3150"/>
                  <a:pt x="7031" y="2925"/>
                  <a:pt x="6806" y="2869"/>
                </a:cubicBezTo>
                <a:cubicBezTo>
                  <a:pt x="6694" y="2869"/>
                  <a:pt x="6581" y="2869"/>
                  <a:pt x="6469" y="2925"/>
                </a:cubicBezTo>
                <a:cubicBezTo>
                  <a:pt x="5119" y="3656"/>
                  <a:pt x="3994" y="4725"/>
                  <a:pt x="3150" y="6019"/>
                </a:cubicBezTo>
                <a:cubicBezTo>
                  <a:pt x="3206" y="6075"/>
                  <a:pt x="3262" y="6131"/>
                  <a:pt x="3319" y="6131"/>
                </a:cubicBezTo>
                <a:cubicBezTo>
                  <a:pt x="3487" y="6187"/>
                  <a:pt x="3319" y="6581"/>
                  <a:pt x="3600" y="6356"/>
                </a:cubicBezTo>
                <a:cubicBezTo>
                  <a:pt x="3712" y="6469"/>
                  <a:pt x="3712" y="6525"/>
                  <a:pt x="3656" y="6637"/>
                </a:cubicBezTo>
                <a:cubicBezTo>
                  <a:pt x="3656" y="6637"/>
                  <a:pt x="4219" y="6975"/>
                  <a:pt x="4275" y="7031"/>
                </a:cubicBezTo>
                <a:cubicBezTo>
                  <a:pt x="4387" y="7087"/>
                  <a:pt x="4500" y="7200"/>
                  <a:pt x="4556" y="7312"/>
                </a:cubicBezTo>
                <a:cubicBezTo>
                  <a:pt x="4612" y="7425"/>
                  <a:pt x="4500" y="7537"/>
                  <a:pt x="4444" y="7594"/>
                </a:cubicBezTo>
                <a:cubicBezTo>
                  <a:pt x="4387" y="7537"/>
                  <a:pt x="4219" y="7312"/>
                  <a:pt x="4162" y="7369"/>
                </a:cubicBezTo>
                <a:cubicBezTo>
                  <a:pt x="4106" y="7481"/>
                  <a:pt x="4162" y="7819"/>
                  <a:pt x="4331" y="7819"/>
                </a:cubicBezTo>
                <a:cubicBezTo>
                  <a:pt x="4106" y="7819"/>
                  <a:pt x="4219" y="8719"/>
                  <a:pt x="4162" y="8887"/>
                </a:cubicBezTo>
                <a:cubicBezTo>
                  <a:pt x="4162" y="8887"/>
                  <a:pt x="4162" y="8887"/>
                  <a:pt x="4162" y="8887"/>
                </a:cubicBezTo>
                <a:cubicBezTo>
                  <a:pt x="4106" y="9056"/>
                  <a:pt x="4275" y="9731"/>
                  <a:pt x="4556" y="9675"/>
                </a:cubicBezTo>
                <a:cubicBezTo>
                  <a:pt x="4387" y="9675"/>
                  <a:pt x="4894" y="10350"/>
                  <a:pt x="4950" y="10406"/>
                </a:cubicBezTo>
                <a:cubicBezTo>
                  <a:pt x="5119" y="10519"/>
                  <a:pt x="5344" y="10575"/>
                  <a:pt x="5456" y="10800"/>
                </a:cubicBezTo>
                <a:cubicBezTo>
                  <a:pt x="5625" y="10969"/>
                  <a:pt x="5625" y="11306"/>
                  <a:pt x="5794" y="11419"/>
                </a:cubicBezTo>
                <a:cubicBezTo>
                  <a:pt x="5737" y="11588"/>
                  <a:pt x="6075" y="11812"/>
                  <a:pt x="6075" y="12037"/>
                </a:cubicBezTo>
                <a:cubicBezTo>
                  <a:pt x="6075" y="12037"/>
                  <a:pt x="6019" y="12037"/>
                  <a:pt x="6019" y="12094"/>
                </a:cubicBezTo>
                <a:cubicBezTo>
                  <a:pt x="6075" y="12263"/>
                  <a:pt x="6356" y="12263"/>
                  <a:pt x="6469" y="12431"/>
                </a:cubicBezTo>
                <a:cubicBezTo>
                  <a:pt x="6525" y="12544"/>
                  <a:pt x="6469" y="12825"/>
                  <a:pt x="6637" y="12769"/>
                </a:cubicBezTo>
                <a:cubicBezTo>
                  <a:pt x="6637" y="12487"/>
                  <a:pt x="6469" y="12150"/>
                  <a:pt x="6300" y="11925"/>
                </a:cubicBezTo>
                <a:cubicBezTo>
                  <a:pt x="6187" y="11756"/>
                  <a:pt x="6131" y="11644"/>
                  <a:pt x="6075" y="11475"/>
                </a:cubicBezTo>
                <a:cubicBezTo>
                  <a:pt x="5962" y="11362"/>
                  <a:pt x="5962" y="11194"/>
                  <a:pt x="5906" y="11081"/>
                </a:cubicBezTo>
                <a:cubicBezTo>
                  <a:pt x="5962" y="11081"/>
                  <a:pt x="6300" y="11194"/>
                  <a:pt x="6244" y="11250"/>
                </a:cubicBezTo>
                <a:cubicBezTo>
                  <a:pt x="6131" y="11531"/>
                  <a:pt x="6694" y="12037"/>
                  <a:pt x="6863" y="12206"/>
                </a:cubicBezTo>
                <a:cubicBezTo>
                  <a:pt x="6919" y="12263"/>
                  <a:pt x="7200" y="12656"/>
                  <a:pt x="7031" y="12656"/>
                </a:cubicBezTo>
                <a:cubicBezTo>
                  <a:pt x="7256" y="12656"/>
                  <a:pt x="7481" y="12938"/>
                  <a:pt x="7594" y="13106"/>
                </a:cubicBezTo>
                <a:cubicBezTo>
                  <a:pt x="7706" y="13275"/>
                  <a:pt x="7650" y="13556"/>
                  <a:pt x="7762" y="13781"/>
                </a:cubicBezTo>
                <a:cubicBezTo>
                  <a:pt x="7819" y="14063"/>
                  <a:pt x="8212" y="14175"/>
                  <a:pt x="8437" y="14344"/>
                </a:cubicBezTo>
                <a:cubicBezTo>
                  <a:pt x="8662" y="14400"/>
                  <a:pt x="8831" y="14569"/>
                  <a:pt x="9000" y="14625"/>
                </a:cubicBezTo>
                <a:cubicBezTo>
                  <a:pt x="9338" y="14737"/>
                  <a:pt x="9394" y="14625"/>
                  <a:pt x="9619" y="14625"/>
                </a:cubicBezTo>
                <a:cubicBezTo>
                  <a:pt x="10012" y="14569"/>
                  <a:pt x="10069" y="14962"/>
                  <a:pt x="10350" y="15131"/>
                </a:cubicBezTo>
                <a:cubicBezTo>
                  <a:pt x="10519" y="15188"/>
                  <a:pt x="10912" y="15356"/>
                  <a:pt x="11137" y="15244"/>
                </a:cubicBezTo>
                <a:cubicBezTo>
                  <a:pt x="11025" y="15300"/>
                  <a:pt x="11419" y="15862"/>
                  <a:pt x="11475" y="15919"/>
                </a:cubicBezTo>
                <a:cubicBezTo>
                  <a:pt x="11588" y="16087"/>
                  <a:pt x="11812" y="16144"/>
                  <a:pt x="11981" y="16313"/>
                </a:cubicBezTo>
                <a:cubicBezTo>
                  <a:pt x="11981" y="16313"/>
                  <a:pt x="12037" y="16256"/>
                  <a:pt x="12037" y="16200"/>
                </a:cubicBezTo>
                <a:cubicBezTo>
                  <a:pt x="11981" y="16369"/>
                  <a:pt x="12263" y="16650"/>
                  <a:pt x="12431" y="16650"/>
                </a:cubicBezTo>
                <a:cubicBezTo>
                  <a:pt x="12544" y="16594"/>
                  <a:pt x="12600" y="16313"/>
                  <a:pt x="12600" y="16200"/>
                </a:cubicBezTo>
                <a:cubicBezTo>
                  <a:pt x="12319" y="16313"/>
                  <a:pt x="12094" y="16200"/>
                  <a:pt x="11925" y="15919"/>
                </a:cubicBezTo>
                <a:cubicBezTo>
                  <a:pt x="11869" y="15862"/>
                  <a:pt x="11644" y="15469"/>
                  <a:pt x="11869" y="15469"/>
                </a:cubicBezTo>
                <a:cubicBezTo>
                  <a:pt x="12150" y="15469"/>
                  <a:pt x="11925" y="15244"/>
                  <a:pt x="11925" y="15075"/>
                </a:cubicBezTo>
                <a:cubicBezTo>
                  <a:pt x="11869" y="14850"/>
                  <a:pt x="11700" y="14737"/>
                  <a:pt x="11588" y="14569"/>
                </a:cubicBezTo>
                <a:cubicBezTo>
                  <a:pt x="11531" y="14737"/>
                  <a:pt x="11250" y="14681"/>
                  <a:pt x="11137" y="14569"/>
                </a:cubicBezTo>
                <a:cubicBezTo>
                  <a:pt x="11137" y="14569"/>
                  <a:pt x="11081" y="14681"/>
                  <a:pt x="11081" y="14737"/>
                </a:cubicBezTo>
                <a:cubicBezTo>
                  <a:pt x="11025" y="14737"/>
                  <a:pt x="10969" y="14737"/>
                  <a:pt x="10912" y="14681"/>
                </a:cubicBezTo>
                <a:cubicBezTo>
                  <a:pt x="10912" y="14513"/>
                  <a:pt x="10912" y="14344"/>
                  <a:pt x="10969" y="14119"/>
                </a:cubicBezTo>
                <a:cubicBezTo>
                  <a:pt x="11025" y="13894"/>
                  <a:pt x="11531" y="13388"/>
                  <a:pt x="10912" y="13444"/>
                </a:cubicBezTo>
                <a:cubicBezTo>
                  <a:pt x="10687" y="13444"/>
                  <a:pt x="10575" y="13500"/>
                  <a:pt x="10519" y="13725"/>
                </a:cubicBezTo>
                <a:cubicBezTo>
                  <a:pt x="10463" y="13894"/>
                  <a:pt x="10463" y="14006"/>
                  <a:pt x="10294" y="14119"/>
                </a:cubicBezTo>
                <a:cubicBezTo>
                  <a:pt x="10181" y="14175"/>
                  <a:pt x="9731" y="14119"/>
                  <a:pt x="9619" y="14063"/>
                </a:cubicBezTo>
                <a:cubicBezTo>
                  <a:pt x="9338" y="13894"/>
                  <a:pt x="9169" y="13444"/>
                  <a:pt x="9169" y="13162"/>
                </a:cubicBezTo>
                <a:cubicBezTo>
                  <a:pt x="9169" y="12769"/>
                  <a:pt x="9338" y="12431"/>
                  <a:pt x="9169" y="12094"/>
                </a:cubicBezTo>
                <a:cubicBezTo>
                  <a:pt x="9225" y="11981"/>
                  <a:pt x="9338" y="11869"/>
                  <a:pt x="9450" y="11812"/>
                </a:cubicBezTo>
                <a:cubicBezTo>
                  <a:pt x="9506" y="11756"/>
                  <a:pt x="9619" y="11812"/>
                  <a:pt x="9675" y="11644"/>
                </a:cubicBezTo>
                <a:cubicBezTo>
                  <a:pt x="9619" y="11644"/>
                  <a:pt x="9562" y="11588"/>
                  <a:pt x="9562" y="11588"/>
                </a:cubicBezTo>
                <a:cubicBezTo>
                  <a:pt x="9731" y="11700"/>
                  <a:pt x="10125" y="11419"/>
                  <a:pt x="10350" y="11588"/>
                </a:cubicBezTo>
                <a:cubicBezTo>
                  <a:pt x="10463" y="11644"/>
                  <a:pt x="10575" y="11700"/>
                  <a:pt x="10631" y="11531"/>
                </a:cubicBezTo>
                <a:cubicBezTo>
                  <a:pt x="10631" y="11531"/>
                  <a:pt x="10519" y="11362"/>
                  <a:pt x="10575" y="11250"/>
                </a:cubicBezTo>
                <a:cubicBezTo>
                  <a:pt x="10631" y="11475"/>
                  <a:pt x="10800" y="11531"/>
                  <a:pt x="11025" y="11362"/>
                </a:cubicBezTo>
                <a:cubicBezTo>
                  <a:pt x="11081" y="11419"/>
                  <a:pt x="11306" y="11419"/>
                  <a:pt x="11475" y="11475"/>
                </a:cubicBezTo>
                <a:cubicBezTo>
                  <a:pt x="11644" y="11588"/>
                  <a:pt x="11644" y="11756"/>
                  <a:pt x="11869" y="11531"/>
                </a:cubicBezTo>
                <a:cubicBezTo>
                  <a:pt x="11981" y="11700"/>
                  <a:pt x="11981" y="11700"/>
                  <a:pt x="12037" y="11869"/>
                </a:cubicBezTo>
                <a:cubicBezTo>
                  <a:pt x="12037" y="12037"/>
                  <a:pt x="12150" y="12431"/>
                  <a:pt x="12263" y="12487"/>
                </a:cubicBezTo>
                <a:cubicBezTo>
                  <a:pt x="12600" y="12656"/>
                  <a:pt x="12487" y="12206"/>
                  <a:pt x="12487" y="12037"/>
                </a:cubicBezTo>
                <a:cubicBezTo>
                  <a:pt x="12487" y="11981"/>
                  <a:pt x="12487" y="11531"/>
                  <a:pt x="12431" y="11531"/>
                </a:cubicBezTo>
                <a:cubicBezTo>
                  <a:pt x="11981" y="11419"/>
                  <a:pt x="12150" y="11081"/>
                  <a:pt x="12431" y="10856"/>
                </a:cubicBezTo>
                <a:cubicBezTo>
                  <a:pt x="12487" y="10800"/>
                  <a:pt x="12769" y="10687"/>
                  <a:pt x="12938" y="10575"/>
                </a:cubicBezTo>
                <a:cubicBezTo>
                  <a:pt x="13050" y="10463"/>
                  <a:pt x="13219" y="10294"/>
                  <a:pt x="13162" y="10069"/>
                </a:cubicBezTo>
                <a:cubicBezTo>
                  <a:pt x="13219" y="10069"/>
                  <a:pt x="13275" y="10012"/>
                  <a:pt x="13275" y="9956"/>
                </a:cubicBezTo>
                <a:cubicBezTo>
                  <a:pt x="13275" y="9956"/>
                  <a:pt x="13106" y="9787"/>
                  <a:pt x="13050" y="9844"/>
                </a:cubicBezTo>
                <a:cubicBezTo>
                  <a:pt x="13162" y="9787"/>
                  <a:pt x="13162" y="9675"/>
                  <a:pt x="13106" y="9619"/>
                </a:cubicBezTo>
                <a:cubicBezTo>
                  <a:pt x="13219" y="9506"/>
                  <a:pt x="13162" y="9338"/>
                  <a:pt x="13275" y="9281"/>
                </a:cubicBezTo>
                <a:cubicBezTo>
                  <a:pt x="13444" y="9506"/>
                  <a:pt x="13781" y="9281"/>
                  <a:pt x="13612" y="9113"/>
                </a:cubicBezTo>
                <a:cubicBezTo>
                  <a:pt x="13725" y="8887"/>
                  <a:pt x="14063" y="9000"/>
                  <a:pt x="14175" y="8831"/>
                </a:cubicBezTo>
                <a:cubicBezTo>
                  <a:pt x="14344" y="8887"/>
                  <a:pt x="14231" y="8606"/>
                  <a:pt x="14344" y="8437"/>
                </a:cubicBezTo>
                <a:cubicBezTo>
                  <a:pt x="14400" y="8325"/>
                  <a:pt x="14569" y="8325"/>
                  <a:pt x="14737" y="8269"/>
                </a:cubicBezTo>
                <a:cubicBezTo>
                  <a:pt x="14737" y="8269"/>
                  <a:pt x="15075" y="8044"/>
                  <a:pt x="14962" y="8044"/>
                </a:cubicBezTo>
                <a:cubicBezTo>
                  <a:pt x="15188" y="8100"/>
                  <a:pt x="15694" y="7819"/>
                  <a:pt x="15300" y="7594"/>
                </a:cubicBezTo>
                <a:cubicBezTo>
                  <a:pt x="15356" y="7481"/>
                  <a:pt x="15188" y="7425"/>
                  <a:pt x="15075" y="7425"/>
                </a:cubicBezTo>
                <a:cubicBezTo>
                  <a:pt x="15131" y="7369"/>
                  <a:pt x="15300" y="7425"/>
                  <a:pt x="15356" y="7369"/>
                </a:cubicBezTo>
                <a:cubicBezTo>
                  <a:pt x="15525" y="7256"/>
                  <a:pt x="15412" y="7200"/>
                  <a:pt x="15244" y="7144"/>
                </a:cubicBezTo>
                <a:cubicBezTo>
                  <a:pt x="15075" y="7087"/>
                  <a:pt x="14794" y="7200"/>
                  <a:pt x="14681" y="7312"/>
                </a:cubicBezTo>
                <a:cubicBezTo>
                  <a:pt x="14569" y="7425"/>
                  <a:pt x="14456" y="7537"/>
                  <a:pt x="14344" y="7594"/>
                </a:cubicBezTo>
                <a:close/>
                <a:moveTo>
                  <a:pt x="17325" y="16987"/>
                </a:moveTo>
                <a:cubicBezTo>
                  <a:pt x="17212" y="16931"/>
                  <a:pt x="17044" y="16931"/>
                  <a:pt x="16931" y="16875"/>
                </a:cubicBezTo>
                <a:cubicBezTo>
                  <a:pt x="16819" y="16875"/>
                  <a:pt x="16763" y="16819"/>
                  <a:pt x="16594" y="16763"/>
                </a:cubicBezTo>
                <a:cubicBezTo>
                  <a:pt x="16650" y="16481"/>
                  <a:pt x="16313" y="16425"/>
                  <a:pt x="16144" y="16256"/>
                </a:cubicBezTo>
                <a:cubicBezTo>
                  <a:pt x="15975" y="16144"/>
                  <a:pt x="15862" y="15975"/>
                  <a:pt x="15581" y="16031"/>
                </a:cubicBezTo>
                <a:cubicBezTo>
                  <a:pt x="15525" y="16031"/>
                  <a:pt x="15244" y="16144"/>
                  <a:pt x="15300" y="16200"/>
                </a:cubicBezTo>
                <a:cubicBezTo>
                  <a:pt x="15131" y="16031"/>
                  <a:pt x="15075" y="15975"/>
                  <a:pt x="14794" y="15862"/>
                </a:cubicBezTo>
                <a:cubicBezTo>
                  <a:pt x="14569" y="15806"/>
                  <a:pt x="14456" y="15525"/>
                  <a:pt x="14231" y="15806"/>
                </a:cubicBezTo>
                <a:cubicBezTo>
                  <a:pt x="14119" y="15919"/>
                  <a:pt x="14175" y="16087"/>
                  <a:pt x="14119" y="16200"/>
                </a:cubicBezTo>
                <a:cubicBezTo>
                  <a:pt x="13894" y="16031"/>
                  <a:pt x="14287" y="15862"/>
                  <a:pt x="14119" y="15694"/>
                </a:cubicBezTo>
                <a:cubicBezTo>
                  <a:pt x="13950" y="15469"/>
                  <a:pt x="13669" y="15806"/>
                  <a:pt x="13500" y="15862"/>
                </a:cubicBezTo>
                <a:cubicBezTo>
                  <a:pt x="13444" y="15975"/>
                  <a:pt x="13331" y="15975"/>
                  <a:pt x="13275" y="16087"/>
                </a:cubicBezTo>
                <a:cubicBezTo>
                  <a:pt x="13219" y="16144"/>
                  <a:pt x="13162" y="16313"/>
                  <a:pt x="13106" y="16369"/>
                </a:cubicBezTo>
                <a:cubicBezTo>
                  <a:pt x="13106" y="16256"/>
                  <a:pt x="12825" y="16313"/>
                  <a:pt x="12825" y="16200"/>
                </a:cubicBezTo>
                <a:cubicBezTo>
                  <a:pt x="12881" y="16537"/>
                  <a:pt x="12881" y="16931"/>
                  <a:pt x="12938" y="17269"/>
                </a:cubicBezTo>
                <a:cubicBezTo>
                  <a:pt x="12994" y="17438"/>
                  <a:pt x="12938" y="17775"/>
                  <a:pt x="12769" y="17944"/>
                </a:cubicBezTo>
                <a:cubicBezTo>
                  <a:pt x="12600" y="18056"/>
                  <a:pt x="12431" y="18225"/>
                  <a:pt x="12375" y="18506"/>
                </a:cubicBezTo>
                <a:cubicBezTo>
                  <a:pt x="12375" y="18675"/>
                  <a:pt x="12375" y="18787"/>
                  <a:pt x="12544" y="18844"/>
                </a:cubicBezTo>
                <a:cubicBezTo>
                  <a:pt x="12544" y="19069"/>
                  <a:pt x="12319" y="19237"/>
                  <a:pt x="12319" y="19462"/>
                </a:cubicBezTo>
                <a:cubicBezTo>
                  <a:pt x="12319" y="19462"/>
                  <a:pt x="12375" y="19575"/>
                  <a:pt x="12375" y="19688"/>
                </a:cubicBezTo>
                <a:cubicBezTo>
                  <a:pt x="14287" y="19350"/>
                  <a:pt x="16031" y="18394"/>
                  <a:pt x="17325" y="1698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pPr>
            <a:endParaRPr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" name="Shape 4208"/>
          <p:cNvSpPr/>
          <p:nvPr/>
        </p:nvSpPr>
        <p:spPr>
          <a:xfrm>
            <a:off x="5683907" y="3458534"/>
            <a:ext cx="753165" cy="648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114"/>
                </a:moveTo>
                <a:cubicBezTo>
                  <a:pt x="21600" y="17143"/>
                  <a:pt x="20712" y="18171"/>
                  <a:pt x="19825" y="18171"/>
                </a:cubicBezTo>
                <a:cubicBezTo>
                  <a:pt x="13611" y="18171"/>
                  <a:pt x="13611" y="18171"/>
                  <a:pt x="13611" y="18171"/>
                </a:cubicBezTo>
                <a:cubicBezTo>
                  <a:pt x="13611" y="19200"/>
                  <a:pt x="14203" y="20229"/>
                  <a:pt x="14203" y="20571"/>
                </a:cubicBezTo>
                <a:cubicBezTo>
                  <a:pt x="14203" y="21257"/>
                  <a:pt x="13907" y="21600"/>
                  <a:pt x="13611" y="21600"/>
                </a:cubicBezTo>
                <a:cubicBezTo>
                  <a:pt x="7693" y="21600"/>
                  <a:pt x="7693" y="21600"/>
                  <a:pt x="7693" y="21600"/>
                </a:cubicBezTo>
                <a:cubicBezTo>
                  <a:pt x="7397" y="21600"/>
                  <a:pt x="7101" y="21257"/>
                  <a:pt x="7101" y="20571"/>
                </a:cubicBezTo>
                <a:cubicBezTo>
                  <a:pt x="7101" y="20229"/>
                  <a:pt x="7693" y="19200"/>
                  <a:pt x="7693" y="18171"/>
                </a:cubicBezTo>
                <a:cubicBezTo>
                  <a:pt x="1775" y="18171"/>
                  <a:pt x="1775" y="18171"/>
                  <a:pt x="1775" y="18171"/>
                </a:cubicBezTo>
                <a:cubicBezTo>
                  <a:pt x="592" y="18171"/>
                  <a:pt x="0" y="17143"/>
                  <a:pt x="0" y="16114"/>
                </a:cubicBezTo>
                <a:cubicBezTo>
                  <a:pt x="0" y="2057"/>
                  <a:pt x="0" y="2057"/>
                  <a:pt x="0" y="2057"/>
                </a:cubicBezTo>
                <a:cubicBezTo>
                  <a:pt x="0" y="686"/>
                  <a:pt x="592" y="0"/>
                  <a:pt x="1775" y="0"/>
                </a:cubicBezTo>
                <a:cubicBezTo>
                  <a:pt x="19825" y="0"/>
                  <a:pt x="19825" y="0"/>
                  <a:pt x="19825" y="0"/>
                </a:cubicBezTo>
                <a:cubicBezTo>
                  <a:pt x="20712" y="0"/>
                  <a:pt x="21600" y="686"/>
                  <a:pt x="21600" y="2057"/>
                </a:cubicBezTo>
                <a:lnTo>
                  <a:pt x="21600" y="16114"/>
                </a:lnTo>
                <a:close/>
                <a:moveTo>
                  <a:pt x="20121" y="2057"/>
                </a:moveTo>
                <a:cubicBezTo>
                  <a:pt x="20121" y="1714"/>
                  <a:pt x="19825" y="1714"/>
                  <a:pt x="19825" y="1714"/>
                </a:cubicBezTo>
                <a:cubicBezTo>
                  <a:pt x="1775" y="1714"/>
                  <a:pt x="1775" y="1714"/>
                  <a:pt x="1775" y="1714"/>
                </a:cubicBezTo>
                <a:cubicBezTo>
                  <a:pt x="1479" y="1714"/>
                  <a:pt x="1479" y="1714"/>
                  <a:pt x="1479" y="2057"/>
                </a:cubicBezTo>
                <a:cubicBezTo>
                  <a:pt x="1479" y="12686"/>
                  <a:pt x="1479" y="12686"/>
                  <a:pt x="1479" y="12686"/>
                </a:cubicBezTo>
                <a:cubicBezTo>
                  <a:pt x="1479" y="13029"/>
                  <a:pt x="1479" y="13371"/>
                  <a:pt x="1775" y="13371"/>
                </a:cubicBezTo>
                <a:cubicBezTo>
                  <a:pt x="19825" y="13371"/>
                  <a:pt x="19825" y="13371"/>
                  <a:pt x="19825" y="13371"/>
                </a:cubicBezTo>
                <a:cubicBezTo>
                  <a:pt x="19825" y="13371"/>
                  <a:pt x="20121" y="13029"/>
                  <a:pt x="20121" y="12686"/>
                </a:cubicBezTo>
                <a:lnTo>
                  <a:pt x="20121" y="2057"/>
                </a:lnTo>
                <a:close/>
              </a:path>
            </a:pathLst>
          </a:custGeom>
          <a:solidFill>
            <a:srgbClr val="3194C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pPr>
            <a:endParaRPr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7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indefinite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indefinite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indefinite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indefinite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indefinite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indefinite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0" grpId="0" animBg="1" advAuto="0"/>
      <p:bldP spid="31" grpId="0" animBg="1" advAuto="0"/>
      <p:bldP spid="32" grpId="0" animBg="1" advAuto="0"/>
      <p:bldP spid="33" grpId="0" animBg="1" advAuto="0"/>
      <p:bldP spid="34" grpId="0" animBg="1" advAuto="0"/>
      <p:bldP spid="35" grpId="0" animBg="1" advAuto="0"/>
      <p:bldP spid="36" grpId="0" animBg="1" advAuto="0"/>
      <p:bldP spid="37" grpId="0" animBg="1" advAuto="0"/>
      <p:bldP spid="38" grpId="0" animBg="1" advAuto="0"/>
      <p:bldP spid="39" grpId="0" animBg="1" advAuto="0"/>
      <p:bldP spid="40" grpId="0" animBg="1" advAuto="0"/>
      <p:bldP spid="41" grpId="0" animBg="1" advAuto="0"/>
      <p:bldP spid="42" grpId="0" animBg="1" advAuto="0"/>
      <p:bldP spid="43" grpId="0" advAuto="0"/>
      <p:bldP spid="74" grpId="0" advAuto="0"/>
      <p:bldP spid="77" grpId="0" advAuto="0"/>
      <p:bldP spid="80" grpId="0" advAuto="0"/>
      <p:bldP spid="83" grpId="0" advAuto="0"/>
      <p:bldP spid="86" grpId="0" advAuto="0"/>
      <p:bldP spid="89" grpId="0" animBg="1" advAuto="0"/>
      <p:bldP spid="90" grpId="0" animBg="1" advAuto="0"/>
      <p:bldP spid="91" grpId="0" animBg="1" advAuto="0"/>
      <p:bldP spid="92" grpId="0" animBg="1" advAuto="0"/>
      <p:bldP spid="93" grpId="0" animBg="1" advAuto="0"/>
      <p:bldP spid="94" grpId="0" animBg="1" advAuto="0"/>
      <p:bldP spid="95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2022"/>
          <p:cNvSpPr txBox="1"/>
          <p:nvPr/>
        </p:nvSpPr>
        <p:spPr>
          <a:xfrm>
            <a:off x="1283599" y="333388"/>
            <a:ext cx="5194656" cy="4957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ea"/>
                <a:ea typeface="+mn-ea"/>
                <a:cs typeface="+mn-cs"/>
                <a:sym typeface="Bebas Neue"/>
              </a:defRPr>
            </a:lvl1pPr>
            <a:lvl2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2pPr>
            <a:lvl3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3pPr>
            <a:lvl4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4pPr>
            <a:lvl5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5pPr>
            <a:lvl6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6pPr>
            <a:lvl7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7pPr>
            <a:lvl8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8pPr>
            <a:lvl9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9pPr>
          </a:lstStyle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引才激励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5" name="Group 4"/>
          <p:cNvGrpSpPr>
            <a:grpSpLocks noChangeAspect="1"/>
          </p:cNvGrpSpPr>
          <p:nvPr/>
        </p:nvGrpSpPr>
        <p:grpSpPr bwMode="auto">
          <a:xfrm>
            <a:off x="479376" y="256545"/>
            <a:ext cx="667606" cy="667606"/>
            <a:chOff x="2848" y="1168"/>
            <a:chExt cx="1984" cy="1984"/>
          </a:xfrm>
        </p:grpSpPr>
        <p:sp>
          <p:nvSpPr>
            <p:cNvPr id="7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48" y="1168"/>
              <a:ext cx="1984" cy="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Oval 5"/>
            <p:cNvSpPr>
              <a:spLocks noChangeArrowheads="1"/>
            </p:cNvSpPr>
            <p:nvPr/>
          </p:nvSpPr>
          <p:spPr bwMode="auto">
            <a:xfrm>
              <a:off x="2846" y="1166"/>
              <a:ext cx="1984" cy="1986"/>
            </a:xfrm>
            <a:prstGeom prst="ellipse">
              <a:avLst/>
            </a:prstGeom>
            <a:solidFill>
              <a:srgbClr val="FA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Freeform 6"/>
            <p:cNvSpPr/>
            <p:nvPr/>
          </p:nvSpPr>
          <p:spPr bwMode="auto">
            <a:xfrm>
              <a:off x="3061" y="1720"/>
              <a:ext cx="1769" cy="1432"/>
            </a:xfrm>
            <a:custGeom>
              <a:avLst/>
              <a:gdLst>
                <a:gd name="T0" fmla="*/ 745 w 746"/>
                <a:gd name="T1" fmla="*/ 154 h 604"/>
                <a:gd name="T2" fmla="*/ 591 w 746"/>
                <a:gd name="T3" fmla="*/ 0 h 604"/>
                <a:gd name="T4" fmla="*/ 76 w 746"/>
                <a:gd name="T5" fmla="*/ 317 h 604"/>
                <a:gd name="T6" fmla="*/ 76 w 746"/>
                <a:gd name="T7" fmla="*/ 364 h 604"/>
                <a:gd name="T8" fmla="*/ 3 w 746"/>
                <a:gd name="T9" fmla="*/ 364 h 604"/>
                <a:gd name="T10" fmla="*/ 0 w 746"/>
                <a:gd name="T11" fmla="*/ 365 h 604"/>
                <a:gd name="T12" fmla="*/ 234 w 746"/>
                <a:gd name="T13" fmla="*/ 592 h 604"/>
                <a:gd name="T14" fmla="*/ 327 w 746"/>
                <a:gd name="T15" fmla="*/ 604 h 604"/>
                <a:gd name="T16" fmla="*/ 746 w 746"/>
                <a:gd name="T17" fmla="*/ 185 h 604"/>
                <a:gd name="T18" fmla="*/ 745 w 746"/>
                <a:gd name="T19" fmla="*/ 15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6" h="604">
                  <a:moveTo>
                    <a:pt x="745" y="154"/>
                  </a:moveTo>
                  <a:cubicBezTo>
                    <a:pt x="591" y="0"/>
                    <a:pt x="591" y="0"/>
                    <a:pt x="591" y="0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64"/>
                    <a:pt x="76" y="364"/>
                    <a:pt x="76" y="364"/>
                  </a:cubicBezTo>
                  <a:cubicBezTo>
                    <a:pt x="3" y="364"/>
                    <a:pt x="3" y="364"/>
                    <a:pt x="3" y="364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34" y="592"/>
                    <a:pt x="234" y="592"/>
                    <a:pt x="234" y="592"/>
                  </a:cubicBezTo>
                  <a:cubicBezTo>
                    <a:pt x="265" y="601"/>
                    <a:pt x="279" y="604"/>
                    <a:pt x="327" y="604"/>
                  </a:cubicBezTo>
                  <a:cubicBezTo>
                    <a:pt x="559" y="604"/>
                    <a:pt x="746" y="417"/>
                    <a:pt x="746" y="185"/>
                  </a:cubicBezTo>
                  <a:cubicBezTo>
                    <a:pt x="746" y="175"/>
                    <a:pt x="746" y="165"/>
                    <a:pt x="745" y="154"/>
                  </a:cubicBezTo>
                </a:path>
              </a:pathLst>
            </a:custGeom>
            <a:solidFill>
              <a:srgbClr val="EFB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Rectangle 7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Rectangle 8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Freeform 9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77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Freeform 10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Freeform 11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09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Freeform 12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Rectangle 13"/>
            <p:cNvSpPr>
              <a:spLocks noChangeArrowheads="1"/>
            </p:cNvSpPr>
            <p:nvPr/>
          </p:nvSpPr>
          <p:spPr bwMode="auto">
            <a:xfrm>
              <a:off x="3516" y="2185"/>
              <a:ext cx="105" cy="246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Rectangle 14"/>
            <p:cNvSpPr>
              <a:spLocks noChangeArrowheads="1"/>
            </p:cNvSpPr>
            <p:nvPr/>
          </p:nvSpPr>
          <p:spPr bwMode="auto">
            <a:xfrm>
              <a:off x="3659" y="2071"/>
              <a:ext cx="94" cy="360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Rectangle 15"/>
            <p:cNvSpPr>
              <a:spLocks noChangeArrowheads="1"/>
            </p:cNvSpPr>
            <p:nvPr/>
          </p:nvSpPr>
          <p:spPr bwMode="auto">
            <a:xfrm>
              <a:off x="3782" y="2109"/>
              <a:ext cx="104" cy="322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Rectangle 16"/>
            <p:cNvSpPr>
              <a:spLocks noChangeArrowheads="1"/>
            </p:cNvSpPr>
            <p:nvPr/>
          </p:nvSpPr>
          <p:spPr bwMode="auto">
            <a:xfrm>
              <a:off x="3924" y="2014"/>
              <a:ext cx="114" cy="417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Rectangle 17"/>
            <p:cNvSpPr>
              <a:spLocks noChangeArrowheads="1"/>
            </p:cNvSpPr>
            <p:nvPr/>
          </p:nvSpPr>
          <p:spPr bwMode="auto">
            <a:xfrm>
              <a:off x="4057" y="1938"/>
              <a:ext cx="95" cy="493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Freeform 18"/>
            <p:cNvSpPr/>
            <p:nvPr/>
          </p:nvSpPr>
          <p:spPr bwMode="auto">
            <a:xfrm>
              <a:off x="3049" y="2555"/>
              <a:ext cx="1574" cy="49"/>
            </a:xfrm>
            <a:custGeom>
              <a:avLst/>
              <a:gdLst>
                <a:gd name="T0" fmla="*/ 0 w 664"/>
                <a:gd name="T1" fmla="*/ 0 h 21"/>
                <a:gd name="T2" fmla="*/ 0 w 664"/>
                <a:gd name="T3" fmla="*/ 10 h 21"/>
                <a:gd name="T4" fmla="*/ 32 w 664"/>
                <a:gd name="T5" fmla="*/ 21 h 21"/>
                <a:gd name="T6" fmla="*/ 641 w 664"/>
                <a:gd name="T7" fmla="*/ 21 h 21"/>
                <a:gd name="T8" fmla="*/ 664 w 664"/>
                <a:gd name="T9" fmla="*/ 10 h 21"/>
                <a:gd name="T10" fmla="*/ 664 w 664"/>
                <a:gd name="T11" fmla="*/ 0 h 21"/>
                <a:gd name="T12" fmla="*/ 0 w 66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2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0" y="21"/>
                    <a:pt x="32" y="21"/>
                  </a:cubicBezTo>
                  <a:cubicBezTo>
                    <a:pt x="54" y="21"/>
                    <a:pt x="641" y="21"/>
                    <a:pt x="641" y="21"/>
                  </a:cubicBezTo>
                  <a:cubicBezTo>
                    <a:pt x="641" y="21"/>
                    <a:pt x="657" y="15"/>
                    <a:pt x="664" y="10"/>
                  </a:cubicBezTo>
                  <a:cubicBezTo>
                    <a:pt x="664" y="0"/>
                    <a:pt x="664" y="0"/>
                    <a:pt x="66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Freeform 19"/>
            <p:cNvSpPr/>
            <p:nvPr/>
          </p:nvSpPr>
          <p:spPr bwMode="auto">
            <a:xfrm>
              <a:off x="3225" y="1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Freeform 20"/>
            <p:cNvSpPr/>
            <p:nvPr/>
          </p:nvSpPr>
          <p:spPr bwMode="auto">
            <a:xfrm>
              <a:off x="3218" y="1716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" name="Freeform 21"/>
            <p:cNvSpPr/>
            <p:nvPr/>
          </p:nvSpPr>
          <p:spPr bwMode="auto">
            <a:xfrm>
              <a:off x="3206" y="2529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4" name="Freeform 22"/>
            <p:cNvSpPr/>
            <p:nvPr/>
          </p:nvSpPr>
          <p:spPr bwMode="auto">
            <a:xfrm>
              <a:off x="3227" y="1711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Freeform 23"/>
            <p:cNvSpPr/>
            <p:nvPr/>
          </p:nvSpPr>
          <p:spPr bwMode="auto">
            <a:xfrm>
              <a:off x="3509" y="1711"/>
              <a:ext cx="956" cy="844"/>
            </a:xfrm>
            <a:custGeom>
              <a:avLst/>
              <a:gdLst>
                <a:gd name="T0" fmla="*/ 394 w 403"/>
                <a:gd name="T1" fmla="*/ 0 h 356"/>
                <a:gd name="T2" fmla="*/ 0 w 403"/>
                <a:gd name="T3" fmla="*/ 0 h 356"/>
                <a:gd name="T4" fmla="*/ 25 w 403"/>
                <a:gd name="T5" fmla="*/ 24 h 356"/>
                <a:gd name="T6" fmla="*/ 383 w 403"/>
                <a:gd name="T7" fmla="*/ 24 h 356"/>
                <a:gd name="T8" fmla="*/ 383 w 403"/>
                <a:gd name="T9" fmla="*/ 336 h 356"/>
                <a:gd name="T10" fmla="*/ 358 w 403"/>
                <a:gd name="T11" fmla="*/ 336 h 356"/>
                <a:gd name="T12" fmla="*/ 380 w 403"/>
                <a:gd name="T13" fmla="*/ 356 h 356"/>
                <a:gd name="T14" fmla="*/ 394 w 403"/>
                <a:gd name="T15" fmla="*/ 356 h 356"/>
                <a:gd name="T16" fmla="*/ 403 w 403"/>
                <a:gd name="T17" fmla="*/ 345 h 356"/>
                <a:gd name="T18" fmla="*/ 403 w 403"/>
                <a:gd name="T19" fmla="*/ 11 h 356"/>
                <a:gd name="T20" fmla="*/ 394 w 403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356">
                  <a:moveTo>
                    <a:pt x="3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58" y="336"/>
                    <a:pt x="358" y="336"/>
                    <a:pt x="358" y="336"/>
                  </a:cubicBezTo>
                  <a:cubicBezTo>
                    <a:pt x="380" y="356"/>
                    <a:pt x="380" y="356"/>
                    <a:pt x="380" y="356"/>
                  </a:cubicBezTo>
                  <a:cubicBezTo>
                    <a:pt x="394" y="356"/>
                    <a:pt x="394" y="356"/>
                    <a:pt x="394" y="356"/>
                  </a:cubicBezTo>
                  <a:cubicBezTo>
                    <a:pt x="400" y="356"/>
                    <a:pt x="403" y="351"/>
                    <a:pt x="403" y="345"/>
                  </a:cubicBezTo>
                  <a:cubicBezTo>
                    <a:pt x="403" y="11"/>
                    <a:pt x="403" y="11"/>
                    <a:pt x="403" y="11"/>
                  </a:cubicBezTo>
                  <a:cubicBezTo>
                    <a:pt x="403" y="5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Freeform 24"/>
            <p:cNvSpPr/>
            <p:nvPr/>
          </p:nvSpPr>
          <p:spPr bwMode="auto">
            <a:xfrm>
              <a:off x="3206" y="1716"/>
              <a:ext cx="12" cy="21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9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1" y="3"/>
                    <a:pt x="5" y="0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Freeform 25"/>
            <p:cNvSpPr/>
            <p:nvPr/>
          </p:nvSpPr>
          <p:spPr bwMode="auto">
            <a:xfrm>
              <a:off x="3206" y="2531"/>
              <a:ext cx="24" cy="24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9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1" y="10"/>
                    <a:pt x="10" y="9"/>
                    <a:pt x="10" y="9"/>
                  </a:cubicBezTo>
                  <a:cubicBezTo>
                    <a:pt x="5" y="9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Freeform 26"/>
            <p:cNvSpPr/>
            <p:nvPr/>
          </p:nvSpPr>
          <p:spPr bwMode="auto">
            <a:xfrm>
              <a:off x="3220" y="1713"/>
              <a:ext cx="5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Freeform 27"/>
            <p:cNvSpPr/>
            <p:nvPr/>
          </p:nvSpPr>
          <p:spPr bwMode="auto">
            <a:xfrm>
              <a:off x="3218" y="17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0" name="Freeform 28"/>
            <p:cNvSpPr/>
            <p:nvPr/>
          </p:nvSpPr>
          <p:spPr bwMode="auto">
            <a:xfrm>
              <a:off x="3225" y="1713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Freeform 29"/>
            <p:cNvSpPr/>
            <p:nvPr/>
          </p:nvSpPr>
          <p:spPr bwMode="auto">
            <a:xfrm>
              <a:off x="3204" y="1711"/>
              <a:ext cx="1206" cy="844"/>
            </a:xfrm>
            <a:custGeom>
              <a:avLst/>
              <a:gdLst>
                <a:gd name="T0" fmla="*/ 20 w 509"/>
                <a:gd name="T1" fmla="*/ 336 h 356"/>
                <a:gd name="T2" fmla="*/ 20 w 509"/>
                <a:gd name="T3" fmla="*/ 24 h 356"/>
                <a:gd name="T4" fmla="*/ 154 w 509"/>
                <a:gd name="T5" fmla="*/ 24 h 356"/>
                <a:gd name="T6" fmla="*/ 129 w 509"/>
                <a:gd name="T7" fmla="*/ 0 h 356"/>
                <a:gd name="T8" fmla="*/ 11 w 509"/>
                <a:gd name="T9" fmla="*/ 0 h 356"/>
                <a:gd name="T10" fmla="*/ 10 w 509"/>
                <a:gd name="T11" fmla="*/ 0 h 356"/>
                <a:gd name="T12" fmla="*/ 9 w 509"/>
                <a:gd name="T13" fmla="*/ 1 h 356"/>
                <a:gd name="T14" fmla="*/ 9 w 509"/>
                <a:gd name="T15" fmla="*/ 1 h 356"/>
                <a:gd name="T16" fmla="*/ 7 w 509"/>
                <a:gd name="T17" fmla="*/ 2 h 356"/>
                <a:gd name="T18" fmla="*/ 6 w 509"/>
                <a:gd name="T19" fmla="*/ 2 h 356"/>
                <a:gd name="T20" fmla="*/ 5 w 509"/>
                <a:gd name="T21" fmla="*/ 2 h 356"/>
                <a:gd name="T22" fmla="*/ 0 w 509"/>
                <a:gd name="T23" fmla="*/ 11 h 356"/>
                <a:gd name="T24" fmla="*/ 0 w 509"/>
                <a:gd name="T25" fmla="*/ 345 h 356"/>
                <a:gd name="T26" fmla="*/ 1 w 509"/>
                <a:gd name="T27" fmla="*/ 346 h 356"/>
                <a:gd name="T28" fmla="*/ 11 w 509"/>
                <a:gd name="T29" fmla="*/ 356 h 356"/>
                <a:gd name="T30" fmla="*/ 509 w 509"/>
                <a:gd name="T31" fmla="*/ 356 h 356"/>
                <a:gd name="T32" fmla="*/ 487 w 509"/>
                <a:gd name="T33" fmla="*/ 336 h 356"/>
                <a:gd name="T34" fmla="*/ 20 w 509"/>
                <a:gd name="T35" fmla="*/ 33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9" h="356">
                  <a:moveTo>
                    <a:pt x="20" y="336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5"/>
                    <a:pt x="0" y="11"/>
                    <a:pt x="0" y="11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1" y="346"/>
                    <a:pt x="1" y="346"/>
                  </a:cubicBezTo>
                  <a:cubicBezTo>
                    <a:pt x="1" y="352"/>
                    <a:pt x="6" y="356"/>
                    <a:pt x="11" y="356"/>
                  </a:cubicBezTo>
                  <a:cubicBezTo>
                    <a:pt x="509" y="356"/>
                    <a:pt x="509" y="356"/>
                    <a:pt x="509" y="356"/>
                  </a:cubicBezTo>
                  <a:cubicBezTo>
                    <a:pt x="487" y="336"/>
                    <a:pt x="487" y="336"/>
                    <a:pt x="487" y="336"/>
                  </a:cubicBezTo>
                  <a:lnTo>
                    <a:pt x="20" y="336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6" name="TextBox 12"/>
          <p:cNvSpPr txBox="1"/>
          <p:nvPr/>
        </p:nvSpPr>
        <p:spPr>
          <a:xfrm>
            <a:off x="599168" y="2348880"/>
            <a:ext cx="4033122" cy="2575508"/>
          </a:xfrm>
          <a:prstGeom prst="rect">
            <a:avLst/>
          </a:prstGeom>
          <a:noFill/>
        </p:spPr>
        <p:txBody>
          <a:bodyPr wrap="square" rIns="144000" bIns="3600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加大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对市场化引才单位（个人）的奖励力度，根据引才工作实绩给予最高</a:t>
            </a:r>
            <a:r>
              <a:rPr lang="en-US" altLang="zh-CN" b="1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b="1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的奖励扶持，具体政策按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关于印发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杭州市萧山区市场化引才激励实施办法（试行）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的通知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（萧人才办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〔2016〕32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号）文件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3872" y="1340768"/>
            <a:ext cx="6478010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752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022"/>
          <p:cNvSpPr txBox="1"/>
          <p:nvPr/>
        </p:nvSpPr>
        <p:spPr>
          <a:xfrm>
            <a:off x="1283599" y="333388"/>
            <a:ext cx="5194656" cy="4957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ea"/>
                <a:ea typeface="+mn-ea"/>
                <a:cs typeface="+mn-cs"/>
                <a:sym typeface="Bebas Neue"/>
              </a:defRPr>
            </a:lvl1pPr>
            <a:lvl2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2pPr>
            <a:lvl3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3pPr>
            <a:lvl4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4pPr>
            <a:lvl5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5pPr>
            <a:lvl6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6pPr>
            <a:lvl7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7pPr>
            <a:lvl8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8pPr>
            <a:lvl9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9pPr>
          </a:lstStyle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实施步骤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6" name="Group 4"/>
          <p:cNvGrpSpPr>
            <a:grpSpLocks noChangeAspect="1"/>
          </p:cNvGrpSpPr>
          <p:nvPr/>
        </p:nvGrpSpPr>
        <p:grpSpPr bwMode="auto">
          <a:xfrm>
            <a:off x="479376" y="256545"/>
            <a:ext cx="667606" cy="667606"/>
            <a:chOff x="2848" y="1168"/>
            <a:chExt cx="1984" cy="1984"/>
          </a:xfrm>
        </p:grpSpPr>
        <p:sp>
          <p:nvSpPr>
            <p:cNvPr id="4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48" y="1168"/>
              <a:ext cx="1984" cy="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2846" y="1166"/>
              <a:ext cx="1984" cy="1986"/>
            </a:xfrm>
            <a:prstGeom prst="ellipse">
              <a:avLst/>
            </a:prstGeom>
            <a:solidFill>
              <a:srgbClr val="FA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 6"/>
            <p:cNvSpPr/>
            <p:nvPr/>
          </p:nvSpPr>
          <p:spPr bwMode="auto">
            <a:xfrm>
              <a:off x="3061" y="1720"/>
              <a:ext cx="1769" cy="1432"/>
            </a:xfrm>
            <a:custGeom>
              <a:avLst/>
              <a:gdLst>
                <a:gd name="T0" fmla="*/ 745 w 746"/>
                <a:gd name="T1" fmla="*/ 154 h 604"/>
                <a:gd name="T2" fmla="*/ 591 w 746"/>
                <a:gd name="T3" fmla="*/ 0 h 604"/>
                <a:gd name="T4" fmla="*/ 76 w 746"/>
                <a:gd name="T5" fmla="*/ 317 h 604"/>
                <a:gd name="T6" fmla="*/ 76 w 746"/>
                <a:gd name="T7" fmla="*/ 364 h 604"/>
                <a:gd name="T8" fmla="*/ 3 w 746"/>
                <a:gd name="T9" fmla="*/ 364 h 604"/>
                <a:gd name="T10" fmla="*/ 0 w 746"/>
                <a:gd name="T11" fmla="*/ 365 h 604"/>
                <a:gd name="T12" fmla="*/ 234 w 746"/>
                <a:gd name="T13" fmla="*/ 592 h 604"/>
                <a:gd name="T14" fmla="*/ 327 w 746"/>
                <a:gd name="T15" fmla="*/ 604 h 604"/>
                <a:gd name="T16" fmla="*/ 746 w 746"/>
                <a:gd name="T17" fmla="*/ 185 h 604"/>
                <a:gd name="T18" fmla="*/ 745 w 746"/>
                <a:gd name="T19" fmla="*/ 15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6" h="604">
                  <a:moveTo>
                    <a:pt x="745" y="154"/>
                  </a:moveTo>
                  <a:cubicBezTo>
                    <a:pt x="591" y="0"/>
                    <a:pt x="591" y="0"/>
                    <a:pt x="591" y="0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64"/>
                    <a:pt x="76" y="364"/>
                    <a:pt x="76" y="364"/>
                  </a:cubicBezTo>
                  <a:cubicBezTo>
                    <a:pt x="3" y="364"/>
                    <a:pt x="3" y="364"/>
                    <a:pt x="3" y="364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34" y="592"/>
                    <a:pt x="234" y="592"/>
                    <a:pt x="234" y="592"/>
                  </a:cubicBezTo>
                  <a:cubicBezTo>
                    <a:pt x="265" y="601"/>
                    <a:pt x="279" y="604"/>
                    <a:pt x="327" y="604"/>
                  </a:cubicBezTo>
                  <a:cubicBezTo>
                    <a:pt x="559" y="604"/>
                    <a:pt x="746" y="417"/>
                    <a:pt x="746" y="185"/>
                  </a:cubicBezTo>
                  <a:cubicBezTo>
                    <a:pt x="746" y="175"/>
                    <a:pt x="746" y="165"/>
                    <a:pt x="745" y="154"/>
                  </a:cubicBezTo>
                </a:path>
              </a:pathLst>
            </a:custGeom>
            <a:solidFill>
              <a:srgbClr val="EFB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Rectangle 7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Rectangle 8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 9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77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 10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11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09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12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Rectangle 13"/>
            <p:cNvSpPr>
              <a:spLocks noChangeArrowheads="1"/>
            </p:cNvSpPr>
            <p:nvPr/>
          </p:nvSpPr>
          <p:spPr bwMode="auto">
            <a:xfrm>
              <a:off x="3516" y="2185"/>
              <a:ext cx="105" cy="246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Rectangle 14"/>
            <p:cNvSpPr>
              <a:spLocks noChangeArrowheads="1"/>
            </p:cNvSpPr>
            <p:nvPr/>
          </p:nvSpPr>
          <p:spPr bwMode="auto">
            <a:xfrm>
              <a:off x="3659" y="2071"/>
              <a:ext cx="94" cy="360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Rectangle 15"/>
            <p:cNvSpPr>
              <a:spLocks noChangeArrowheads="1"/>
            </p:cNvSpPr>
            <p:nvPr/>
          </p:nvSpPr>
          <p:spPr bwMode="auto">
            <a:xfrm>
              <a:off x="3782" y="2109"/>
              <a:ext cx="104" cy="322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Rectangle 16"/>
            <p:cNvSpPr>
              <a:spLocks noChangeArrowheads="1"/>
            </p:cNvSpPr>
            <p:nvPr/>
          </p:nvSpPr>
          <p:spPr bwMode="auto">
            <a:xfrm>
              <a:off x="3924" y="2014"/>
              <a:ext cx="114" cy="417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Rectangle 17"/>
            <p:cNvSpPr>
              <a:spLocks noChangeArrowheads="1"/>
            </p:cNvSpPr>
            <p:nvPr/>
          </p:nvSpPr>
          <p:spPr bwMode="auto">
            <a:xfrm>
              <a:off x="4057" y="1938"/>
              <a:ext cx="95" cy="493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18"/>
            <p:cNvSpPr/>
            <p:nvPr/>
          </p:nvSpPr>
          <p:spPr bwMode="auto">
            <a:xfrm>
              <a:off x="3049" y="2555"/>
              <a:ext cx="1574" cy="49"/>
            </a:xfrm>
            <a:custGeom>
              <a:avLst/>
              <a:gdLst>
                <a:gd name="T0" fmla="*/ 0 w 664"/>
                <a:gd name="T1" fmla="*/ 0 h 21"/>
                <a:gd name="T2" fmla="*/ 0 w 664"/>
                <a:gd name="T3" fmla="*/ 10 h 21"/>
                <a:gd name="T4" fmla="*/ 32 w 664"/>
                <a:gd name="T5" fmla="*/ 21 h 21"/>
                <a:gd name="T6" fmla="*/ 641 w 664"/>
                <a:gd name="T7" fmla="*/ 21 h 21"/>
                <a:gd name="T8" fmla="*/ 664 w 664"/>
                <a:gd name="T9" fmla="*/ 10 h 21"/>
                <a:gd name="T10" fmla="*/ 664 w 664"/>
                <a:gd name="T11" fmla="*/ 0 h 21"/>
                <a:gd name="T12" fmla="*/ 0 w 66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2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0" y="21"/>
                    <a:pt x="32" y="21"/>
                  </a:cubicBezTo>
                  <a:cubicBezTo>
                    <a:pt x="54" y="21"/>
                    <a:pt x="641" y="21"/>
                    <a:pt x="641" y="21"/>
                  </a:cubicBezTo>
                  <a:cubicBezTo>
                    <a:pt x="641" y="21"/>
                    <a:pt x="657" y="15"/>
                    <a:pt x="664" y="10"/>
                  </a:cubicBezTo>
                  <a:cubicBezTo>
                    <a:pt x="664" y="0"/>
                    <a:pt x="664" y="0"/>
                    <a:pt x="66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19"/>
            <p:cNvSpPr/>
            <p:nvPr/>
          </p:nvSpPr>
          <p:spPr bwMode="auto">
            <a:xfrm>
              <a:off x="3225" y="1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 20"/>
            <p:cNvSpPr/>
            <p:nvPr/>
          </p:nvSpPr>
          <p:spPr bwMode="auto">
            <a:xfrm>
              <a:off x="3218" y="1716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 21"/>
            <p:cNvSpPr/>
            <p:nvPr/>
          </p:nvSpPr>
          <p:spPr bwMode="auto">
            <a:xfrm>
              <a:off x="3206" y="2529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 22"/>
            <p:cNvSpPr/>
            <p:nvPr/>
          </p:nvSpPr>
          <p:spPr bwMode="auto">
            <a:xfrm>
              <a:off x="3227" y="1711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23"/>
            <p:cNvSpPr/>
            <p:nvPr/>
          </p:nvSpPr>
          <p:spPr bwMode="auto">
            <a:xfrm>
              <a:off x="3509" y="1711"/>
              <a:ext cx="956" cy="844"/>
            </a:xfrm>
            <a:custGeom>
              <a:avLst/>
              <a:gdLst>
                <a:gd name="T0" fmla="*/ 394 w 403"/>
                <a:gd name="T1" fmla="*/ 0 h 356"/>
                <a:gd name="T2" fmla="*/ 0 w 403"/>
                <a:gd name="T3" fmla="*/ 0 h 356"/>
                <a:gd name="T4" fmla="*/ 25 w 403"/>
                <a:gd name="T5" fmla="*/ 24 h 356"/>
                <a:gd name="T6" fmla="*/ 383 w 403"/>
                <a:gd name="T7" fmla="*/ 24 h 356"/>
                <a:gd name="T8" fmla="*/ 383 w 403"/>
                <a:gd name="T9" fmla="*/ 336 h 356"/>
                <a:gd name="T10" fmla="*/ 358 w 403"/>
                <a:gd name="T11" fmla="*/ 336 h 356"/>
                <a:gd name="T12" fmla="*/ 380 w 403"/>
                <a:gd name="T13" fmla="*/ 356 h 356"/>
                <a:gd name="T14" fmla="*/ 394 w 403"/>
                <a:gd name="T15" fmla="*/ 356 h 356"/>
                <a:gd name="T16" fmla="*/ 403 w 403"/>
                <a:gd name="T17" fmla="*/ 345 h 356"/>
                <a:gd name="T18" fmla="*/ 403 w 403"/>
                <a:gd name="T19" fmla="*/ 11 h 356"/>
                <a:gd name="T20" fmla="*/ 394 w 403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356">
                  <a:moveTo>
                    <a:pt x="3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58" y="336"/>
                    <a:pt x="358" y="336"/>
                    <a:pt x="358" y="336"/>
                  </a:cubicBezTo>
                  <a:cubicBezTo>
                    <a:pt x="380" y="356"/>
                    <a:pt x="380" y="356"/>
                    <a:pt x="380" y="356"/>
                  </a:cubicBezTo>
                  <a:cubicBezTo>
                    <a:pt x="394" y="356"/>
                    <a:pt x="394" y="356"/>
                    <a:pt x="394" y="356"/>
                  </a:cubicBezTo>
                  <a:cubicBezTo>
                    <a:pt x="400" y="356"/>
                    <a:pt x="403" y="351"/>
                    <a:pt x="403" y="345"/>
                  </a:cubicBezTo>
                  <a:cubicBezTo>
                    <a:pt x="403" y="11"/>
                    <a:pt x="403" y="11"/>
                    <a:pt x="403" y="11"/>
                  </a:cubicBezTo>
                  <a:cubicBezTo>
                    <a:pt x="403" y="5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24"/>
            <p:cNvSpPr/>
            <p:nvPr/>
          </p:nvSpPr>
          <p:spPr bwMode="auto">
            <a:xfrm>
              <a:off x="3206" y="1716"/>
              <a:ext cx="12" cy="21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9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1" y="3"/>
                    <a:pt x="5" y="0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25"/>
            <p:cNvSpPr/>
            <p:nvPr/>
          </p:nvSpPr>
          <p:spPr bwMode="auto">
            <a:xfrm>
              <a:off x="3206" y="2531"/>
              <a:ext cx="24" cy="24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9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1" y="10"/>
                    <a:pt x="10" y="9"/>
                    <a:pt x="10" y="9"/>
                  </a:cubicBezTo>
                  <a:cubicBezTo>
                    <a:pt x="5" y="9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26"/>
            <p:cNvSpPr/>
            <p:nvPr/>
          </p:nvSpPr>
          <p:spPr bwMode="auto">
            <a:xfrm>
              <a:off x="3220" y="1713"/>
              <a:ext cx="5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27"/>
            <p:cNvSpPr/>
            <p:nvPr/>
          </p:nvSpPr>
          <p:spPr bwMode="auto">
            <a:xfrm>
              <a:off x="3218" y="17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28"/>
            <p:cNvSpPr/>
            <p:nvPr/>
          </p:nvSpPr>
          <p:spPr bwMode="auto">
            <a:xfrm>
              <a:off x="3225" y="1713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29"/>
            <p:cNvSpPr/>
            <p:nvPr/>
          </p:nvSpPr>
          <p:spPr bwMode="auto">
            <a:xfrm>
              <a:off x="3204" y="1711"/>
              <a:ext cx="1206" cy="844"/>
            </a:xfrm>
            <a:custGeom>
              <a:avLst/>
              <a:gdLst>
                <a:gd name="T0" fmla="*/ 20 w 509"/>
                <a:gd name="T1" fmla="*/ 336 h 356"/>
                <a:gd name="T2" fmla="*/ 20 w 509"/>
                <a:gd name="T3" fmla="*/ 24 h 356"/>
                <a:gd name="T4" fmla="*/ 154 w 509"/>
                <a:gd name="T5" fmla="*/ 24 h 356"/>
                <a:gd name="T6" fmla="*/ 129 w 509"/>
                <a:gd name="T7" fmla="*/ 0 h 356"/>
                <a:gd name="T8" fmla="*/ 11 w 509"/>
                <a:gd name="T9" fmla="*/ 0 h 356"/>
                <a:gd name="T10" fmla="*/ 10 w 509"/>
                <a:gd name="T11" fmla="*/ 0 h 356"/>
                <a:gd name="T12" fmla="*/ 9 w 509"/>
                <a:gd name="T13" fmla="*/ 1 h 356"/>
                <a:gd name="T14" fmla="*/ 9 w 509"/>
                <a:gd name="T15" fmla="*/ 1 h 356"/>
                <a:gd name="T16" fmla="*/ 7 w 509"/>
                <a:gd name="T17" fmla="*/ 2 h 356"/>
                <a:gd name="T18" fmla="*/ 6 w 509"/>
                <a:gd name="T19" fmla="*/ 2 h 356"/>
                <a:gd name="T20" fmla="*/ 5 w 509"/>
                <a:gd name="T21" fmla="*/ 2 h 356"/>
                <a:gd name="T22" fmla="*/ 0 w 509"/>
                <a:gd name="T23" fmla="*/ 11 h 356"/>
                <a:gd name="T24" fmla="*/ 0 w 509"/>
                <a:gd name="T25" fmla="*/ 345 h 356"/>
                <a:gd name="T26" fmla="*/ 1 w 509"/>
                <a:gd name="T27" fmla="*/ 346 h 356"/>
                <a:gd name="T28" fmla="*/ 11 w 509"/>
                <a:gd name="T29" fmla="*/ 356 h 356"/>
                <a:gd name="T30" fmla="*/ 509 w 509"/>
                <a:gd name="T31" fmla="*/ 356 h 356"/>
                <a:gd name="T32" fmla="*/ 487 w 509"/>
                <a:gd name="T33" fmla="*/ 336 h 356"/>
                <a:gd name="T34" fmla="*/ 20 w 509"/>
                <a:gd name="T35" fmla="*/ 33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9" h="356">
                  <a:moveTo>
                    <a:pt x="20" y="336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5"/>
                    <a:pt x="0" y="11"/>
                    <a:pt x="0" y="11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1" y="346"/>
                    <a:pt x="1" y="346"/>
                  </a:cubicBezTo>
                  <a:cubicBezTo>
                    <a:pt x="1" y="352"/>
                    <a:pt x="6" y="356"/>
                    <a:pt x="11" y="356"/>
                  </a:cubicBezTo>
                  <a:cubicBezTo>
                    <a:pt x="509" y="356"/>
                    <a:pt x="509" y="356"/>
                    <a:pt x="509" y="356"/>
                  </a:cubicBezTo>
                  <a:cubicBezTo>
                    <a:pt x="487" y="336"/>
                    <a:pt x="487" y="336"/>
                    <a:pt x="487" y="336"/>
                  </a:cubicBezTo>
                  <a:lnTo>
                    <a:pt x="20" y="336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Group 3652"/>
          <p:cNvGrpSpPr/>
          <p:nvPr/>
        </p:nvGrpSpPr>
        <p:grpSpPr>
          <a:xfrm>
            <a:off x="531341" y="2655023"/>
            <a:ext cx="1219203" cy="1219201"/>
            <a:chOff x="0" y="0"/>
            <a:chExt cx="914401" cy="914400"/>
          </a:xfrm>
        </p:grpSpPr>
        <p:sp>
          <p:nvSpPr>
            <p:cNvPr id="37" name="Shape 3647"/>
            <p:cNvSpPr/>
            <p:nvPr/>
          </p:nvSpPr>
          <p:spPr>
            <a:xfrm>
              <a:off x="0" y="0"/>
              <a:ext cx="914401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7AC1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Shape 3648"/>
            <p:cNvSpPr/>
            <p:nvPr/>
          </p:nvSpPr>
          <p:spPr>
            <a:xfrm>
              <a:off x="1" y="493202"/>
              <a:ext cx="914400" cy="2539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spcBef>
                  <a:spcPts val="200"/>
                </a:spcBef>
                <a:defRPr sz="9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项目申报</a:t>
              </a:r>
              <a:endParaRPr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9" name="Group 3651"/>
            <p:cNvGrpSpPr/>
            <p:nvPr/>
          </p:nvGrpSpPr>
          <p:grpSpPr>
            <a:xfrm>
              <a:off x="335923" y="203578"/>
              <a:ext cx="257398" cy="257400"/>
              <a:chOff x="0" y="0"/>
              <a:chExt cx="257397" cy="257398"/>
            </a:xfrm>
          </p:grpSpPr>
          <p:sp>
            <p:nvSpPr>
              <p:cNvPr id="40" name="Shape 3649"/>
              <p:cNvSpPr/>
              <p:nvPr/>
            </p:nvSpPr>
            <p:spPr>
              <a:xfrm>
                <a:off x="0" y="46636"/>
                <a:ext cx="211130" cy="210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81" y="0"/>
                    </a:moveTo>
                    <a:lnTo>
                      <a:pt x="2322" y="14460"/>
                    </a:lnTo>
                    <a:lnTo>
                      <a:pt x="2320" y="14460"/>
                    </a:lnTo>
                    <a:lnTo>
                      <a:pt x="2320" y="14462"/>
                    </a:lnTo>
                    <a:lnTo>
                      <a:pt x="2319" y="14462"/>
                    </a:lnTo>
                    <a:lnTo>
                      <a:pt x="2320" y="14462"/>
                    </a:lnTo>
                    <a:lnTo>
                      <a:pt x="0" y="21600"/>
                    </a:lnTo>
                    <a:lnTo>
                      <a:pt x="7138" y="19281"/>
                    </a:lnTo>
                    <a:lnTo>
                      <a:pt x="7138" y="19282"/>
                    </a:lnTo>
                    <a:lnTo>
                      <a:pt x="7139" y="19281"/>
                    </a:lnTo>
                    <a:lnTo>
                      <a:pt x="7140" y="19281"/>
                    </a:lnTo>
                    <a:lnTo>
                      <a:pt x="7140" y="19280"/>
                    </a:lnTo>
                    <a:lnTo>
                      <a:pt x="21600" y="4819"/>
                    </a:lnTo>
                    <a:lnTo>
                      <a:pt x="16781" y="0"/>
                    </a:lnTo>
                    <a:close/>
                    <a:moveTo>
                      <a:pt x="5635" y="15236"/>
                    </a:moveTo>
                    <a:lnTo>
                      <a:pt x="4841" y="14442"/>
                    </a:lnTo>
                    <a:lnTo>
                      <a:pt x="16794" y="2489"/>
                    </a:lnTo>
                    <a:lnTo>
                      <a:pt x="17588" y="3282"/>
                    </a:lnTo>
                    <a:lnTo>
                      <a:pt x="5635" y="1523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Shape 3650"/>
              <p:cNvSpPr/>
              <p:nvPr/>
            </p:nvSpPr>
            <p:spPr>
              <a:xfrm>
                <a:off x="179684" y="-1"/>
                <a:ext cx="77714" cy="77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8577"/>
                    </a:moveTo>
                    <a:lnTo>
                      <a:pt x="8574" y="0"/>
                    </a:lnTo>
                    <a:lnTo>
                      <a:pt x="21600" y="13023"/>
                    </a:lnTo>
                    <a:lnTo>
                      <a:pt x="13026" y="21600"/>
                    </a:lnTo>
                    <a:lnTo>
                      <a:pt x="0" y="857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2" name="Group 3659"/>
          <p:cNvGrpSpPr/>
          <p:nvPr/>
        </p:nvGrpSpPr>
        <p:grpSpPr>
          <a:xfrm>
            <a:off x="3632620" y="2666879"/>
            <a:ext cx="1219203" cy="1219201"/>
            <a:chOff x="0" y="0"/>
            <a:chExt cx="914401" cy="914400"/>
          </a:xfrm>
        </p:grpSpPr>
        <p:sp>
          <p:nvSpPr>
            <p:cNvPr id="43" name="Shape 3653"/>
            <p:cNvSpPr/>
            <p:nvPr/>
          </p:nvSpPr>
          <p:spPr>
            <a:xfrm>
              <a:off x="0" y="0"/>
              <a:ext cx="914401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Shape 3654"/>
            <p:cNvSpPr/>
            <p:nvPr/>
          </p:nvSpPr>
          <p:spPr>
            <a:xfrm>
              <a:off x="1" y="493202"/>
              <a:ext cx="914400" cy="2539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spcBef>
                  <a:spcPts val="200"/>
                </a:spcBef>
                <a:defRPr sz="900">
                  <a:solidFill>
                    <a:srgbClr val="3194C6"/>
                  </a:solidFill>
                  <a:uFill>
                    <a:solidFill>
                      <a:srgbClr val="3194C6"/>
                    </a:solidFill>
                  </a:u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400" b="1" dirty="0">
                  <a:solidFill>
                    <a:srgbClr val="00000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落地洽谈</a:t>
              </a:r>
            </a:p>
          </p:txBody>
        </p:sp>
        <p:grpSp>
          <p:nvGrpSpPr>
            <p:cNvPr id="73" name="Group 3658"/>
            <p:cNvGrpSpPr/>
            <p:nvPr/>
          </p:nvGrpSpPr>
          <p:grpSpPr>
            <a:xfrm>
              <a:off x="326397" y="203575"/>
              <a:ext cx="257402" cy="257402"/>
              <a:chOff x="0" y="-3"/>
              <a:chExt cx="257400" cy="257401"/>
            </a:xfrm>
          </p:grpSpPr>
          <p:sp>
            <p:nvSpPr>
              <p:cNvPr id="74" name="Shape 3655"/>
              <p:cNvSpPr/>
              <p:nvPr/>
            </p:nvSpPr>
            <p:spPr>
              <a:xfrm>
                <a:off x="146573" y="149629"/>
                <a:ext cx="110379" cy="107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75" y="185"/>
                    </a:moveTo>
                    <a:lnTo>
                      <a:pt x="5435" y="1550"/>
                    </a:lnTo>
                    <a:lnTo>
                      <a:pt x="4020" y="2995"/>
                    </a:lnTo>
                    <a:lnTo>
                      <a:pt x="2707" y="4336"/>
                    </a:lnTo>
                    <a:cubicBezTo>
                      <a:pt x="1928" y="5132"/>
                      <a:pt x="1004" y="5724"/>
                      <a:pt x="0" y="6104"/>
                    </a:cubicBezTo>
                    <a:lnTo>
                      <a:pt x="8918" y="15210"/>
                    </a:lnTo>
                    <a:lnTo>
                      <a:pt x="13137" y="20982"/>
                    </a:lnTo>
                    <a:lnTo>
                      <a:pt x="15377" y="21600"/>
                    </a:lnTo>
                    <a:lnTo>
                      <a:pt x="21600" y="15210"/>
                    </a:lnTo>
                    <a:lnTo>
                      <a:pt x="20997" y="12872"/>
                    </a:lnTo>
                    <a:lnTo>
                      <a:pt x="15384" y="8606"/>
                    </a:lnTo>
                    <a:lnTo>
                      <a:pt x="6955" y="0"/>
                    </a:lnTo>
                    <a:lnTo>
                      <a:pt x="6116" y="857"/>
                    </a:lnTo>
                    <a:lnTo>
                      <a:pt x="4775" y="185"/>
                    </a:lnTo>
                    <a:close/>
                    <a:moveTo>
                      <a:pt x="14779" y="11857"/>
                    </a:moveTo>
                    <a:cubicBezTo>
                      <a:pt x="16234" y="11857"/>
                      <a:pt x="17413" y="13061"/>
                      <a:pt x="17413" y="14547"/>
                    </a:cubicBezTo>
                    <a:cubicBezTo>
                      <a:pt x="17413" y="16032"/>
                      <a:pt x="16234" y="17236"/>
                      <a:pt x="14779" y="17236"/>
                    </a:cubicBezTo>
                    <a:cubicBezTo>
                      <a:pt x="13324" y="17236"/>
                      <a:pt x="12144" y="16032"/>
                      <a:pt x="12144" y="14547"/>
                    </a:cubicBezTo>
                    <a:cubicBezTo>
                      <a:pt x="12144" y="13061"/>
                      <a:pt x="13324" y="11857"/>
                      <a:pt x="14779" y="11857"/>
                    </a:cubicBezTo>
                    <a:close/>
                  </a:path>
                </a:pathLst>
              </a:custGeom>
              <a:solidFill>
                <a:srgbClr val="3194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" name="Shape 3656"/>
              <p:cNvSpPr/>
              <p:nvPr/>
            </p:nvSpPr>
            <p:spPr>
              <a:xfrm>
                <a:off x="0" y="-4"/>
                <a:ext cx="114846" cy="114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533" extrusionOk="0">
                    <a:moveTo>
                      <a:pt x="17588" y="17017"/>
                    </a:moveTo>
                    <a:lnTo>
                      <a:pt x="18978" y="15631"/>
                    </a:lnTo>
                    <a:lnTo>
                      <a:pt x="20237" y="16285"/>
                    </a:lnTo>
                    <a:lnTo>
                      <a:pt x="19583" y="15028"/>
                    </a:lnTo>
                    <a:lnTo>
                      <a:pt x="20972" y="13642"/>
                    </a:lnTo>
                    <a:lnTo>
                      <a:pt x="21110" y="13505"/>
                    </a:lnTo>
                    <a:cubicBezTo>
                      <a:pt x="21419" y="12708"/>
                      <a:pt x="21600" y="11921"/>
                      <a:pt x="21599" y="11182"/>
                    </a:cubicBezTo>
                    <a:cubicBezTo>
                      <a:pt x="21599" y="5465"/>
                      <a:pt x="16115" y="-67"/>
                      <a:pt x="10383" y="1"/>
                    </a:cubicBezTo>
                    <a:cubicBezTo>
                      <a:pt x="10361" y="1"/>
                      <a:pt x="9713" y="656"/>
                      <a:pt x="9360" y="1008"/>
                    </a:cubicBezTo>
                    <a:cubicBezTo>
                      <a:pt x="13955" y="5588"/>
                      <a:pt x="13575" y="4844"/>
                      <a:pt x="13575" y="7654"/>
                    </a:cubicBezTo>
                    <a:cubicBezTo>
                      <a:pt x="13575" y="9933"/>
                      <a:pt x="9913" y="13533"/>
                      <a:pt x="7678" y="13533"/>
                    </a:cubicBezTo>
                    <a:cubicBezTo>
                      <a:pt x="4785" y="13533"/>
                      <a:pt x="5705" y="14011"/>
                      <a:pt x="1012" y="9330"/>
                    </a:cubicBezTo>
                    <a:cubicBezTo>
                      <a:pt x="647" y="9694"/>
                      <a:pt x="1" y="10329"/>
                      <a:pt x="0" y="10351"/>
                    </a:cubicBezTo>
                    <a:cubicBezTo>
                      <a:pt x="70" y="16067"/>
                      <a:pt x="5485" y="21533"/>
                      <a:pt x="11218" y="21533"/>
                    </a:cubicBezTo>
                    <a:cubicBezTo>
                      <a:pt x="12256" y="21533"/>
                      <a:pt x="13365" y="21203"/>
                      <a:pt x="14461" y="20654"/>
                    </a:cubicBezTo>
                    <a:lnTo>
                      <a:pt x="14670" y="20862"/>
                    </a:lnTo>
                    <a:cubicBezTo>
                      <a:pt x="15020" y="19916"/>
                      <a:pt x="15571" y="19027"/>
                      <a:pt x="16333" y="18268"/>
                    </a:cubicBezTo>
                    <a:lnTo>
                      <a:pt x="17588" y="17017"/>
                    </a:lnTo>
                    <a:close/>
                  </a:path>
                </a:pathLst>
              </a:custGeom>
              <a:solidFill>
                <a:srgbClr val="3194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" name="Shape 3657"/>
              <p:cNvSpPr/>
              <p:nvPr/>
            </p:nvSpPr>
            <p:spPr>
              <a:xfrm>
                <a:off x="-1" y="0"/>
                <a:ext cx="257402" cy="256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3" h="21600" extrusionOk="0">
                    <a:moveTo>
                      <a:pt x="20813" y="2095"/>
                    </a:moveTo>
                    <a:lnTo>
                      <a:pt x="19332" y="597"/>
                    </a:lnTo>
                    <a:cubicBezTo>
                      <a:pt x="18938" y="199"/>
                      <a:pt x="18422" y="0"/>
                      <a:pt x="17906" y="0"/>
                    </a:cubicBezTo>
                    <a:cubicBezTo>
                      <a:pt x="17390" y="0"/>
                      <a:pt x="16873" y="199"/>
                      <a:pt x="16480" y="598"/>
                    </a:cubicBezTo>
                    <a:lnTo>
                      <a:pt x="10142" y="7005"/>
                    </a:lnTo>
                    <a:cubicBezTo>
                      <a:pt x="10337" y="7385"/>
                      <a:pt x="10193" y="7960"/>
                      <a:pt x="9891" y="8267"/>
                    </a:cubicBezTo>
                    <a:cubicBezTo>
                      <a:pt x="9682" y="8478"/>
                      <a:pt x="9349" y="8612"/>
                      <a:pt x="9039" y="8612"/>
                    </a:cubicBezTo>
                    <a:cubicBezTo>
                      <a:pt x="8897" y="8612"/>
                      <a:pt x="8760" y="8584"/>
                      <a:pt x="8643" y="8522"/>
                    </a:cubicBezTo>
                    <a:lnTo>
                      <a:pt x="8087" y="9083"/>
                    </a:lnTo>
                    <a:cubicBezTo>
                      <a:pt x="7300" y="9879"/>
                      <a:pt x="7300" y="11170"/>
                      <a:pt x="8087" y="11966"/>
                    </a:cubicBezTo>
                    <a:lnTo>
                      <a:pt x="8190" y="12071"/>
                    </a:lnTo>
                    <a:lnTo>
                      <a:pt x="3245" y="17071"/>
                    </a:lnTo>
                    <a:lnTo>
                      <a:pt x="1925" y="17576"/>
                    </a:lnTo>
                    <a:lnTo>
                      <a:pt x="0" y="20354"/>
                    </a:lnTo>
                    <a:lnTo>
                      <a:pt x="1236" y="21600"/>
                    </a:lnTo>
                    <a:lnTo>
                      <a:pt x="3980" y="19661"/>
                    </a:lnTo>
                    <a:lnTo>
                      <a:pt x="4480" y="18315"/>
                    </a:lnTo>
                    <a:lnTo>
                      <a:pt x="9422" y="13317"/>
                    </a:lnTo>
                    <a:lnTo>
                      <a:pt x="9569" y="13465"/>
                    </a:lnTo>
                    <a:cubicBezTo>
                      <a:pt x="9962" y="13863"/>
                      <a:pt x="10478" y="14062"/>
                      <a:pt x="10994" y="14062"/>
                    </a:cubicBezTo>
                    <a:cubicBezTo>
                      <a:pt x="11510" y="14062"/>
                      <a:pt x="12027" y="13863"/>
                      <a:pt x="12421" y="13464"/>
                    </a:cubicBezTo>
                    <a:lnTo>
                      <a:pt x="12979" y="12899"/>
                    </a:lnTo>
                    <a:cubicBezTo>
                      <a:pt x="12795" y="12521"/>
                      <a:pt x="12937" y="11955"/>
                      <a:pt x="13238" y="11651"/>
                    </a:cubicBezTo>
                    <a:cubicBezTo>
                      <a:pt x="13445" y="11441"/>
                      <a:pt x="13778" y="11307"/>
                      <a:pt x="14088" y="11307"/>
                    </a:cubicBezTo>
                    <a:cubicBezTo>
                      <a:pt x="14224" y="11307"/>
                      <a:pt x="14357" y="11333"/>
                      <a:pt x="14472" y="11390"/>
                    </a:cubicBezTo>
                    <a:lnTo>
                      <a:pt x="20813" y="4978"/>
                    </a:lnTo>
                    <a:cubicBezTo>
                      <a:pt x="21600" y="4182"/>
                      <a:pt x="21600" y="2891"/>
                      <a:pt x="20813" y="2095"/>
                    </a:cubicBezTo>
                    <a:close/>
                  </a:path>
                </a:pathLst>
              </a:custGeom>
              <a:solidFill>
                <a:srgbClr val="3194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7" name="Group 3663"/>
          <p:cNvGrpSpPr/>
          <p:nvPr/>
        </p:nvGrpSpPr>
        <p:grpSpPr>
          <a:xfrm>
            <a:off x="2115581" y="2674011"/>
            <a:ext cx="1219203" cy="1219201"/>
            <a:chOff x="0" y="0"/>
            <a:chExt cx="914401" cy="914400"/>
          </a:xfrm>
        </p:grpSpPr>
        <p:sp>
          <p:nvSpPr>
            <p:cNvPr id="78" name="Shape 3660"/>
            <p:cNvSpPr/>
            <p:nvPr/>
          </p:nvSpPr>
          <p:spPr>
            <a:xfrm>
              <a:off x="0" y="0"/>
              <a:ext cx="914401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A5C0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Shape 3661"/>
            <p:cNvSpPr/>
            <p:nvPr/>
          </p:nvSpPr>
          <p:spPr>
            <a:xfrm>
              <a:off x="1" y="493202"/>
              <a:ext cx="914400" cy="2539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spcBef>
                  <a:spcPts val="200"/>
                </a:spcBef>
                <a:defRPr sz="9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400" b="1" dirty="0">
                  <a:solidFill>
                    <a:srgbClr val="00000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项目初审</a:t>
              </a:r>
            </a:p>
          </p:txBody>
        </p:sp>
        <p:sp>
          <p:nvSpPr>
            <p:cNvPr id="80" name="Shape 3662"/>
            <p:cNvSpPr/>
            <p:nvPr/>
          </p:nvSpPr>
          <p:spPr>
            <a:xfrm>
              <a:off x="361140" y="203578"/>
              <a:ext cx="186326" cy="25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4526"/>
                  </a:lnTo>
                  <a:lnTo>
                    <a:pt x="6239" y="13"/>
                  </a:lnTo>
                  <a:lnTo>
                    <a:pt x="6239" y="0"/>
                  </a:lnTo>
                  <a:lnTo>
                    <a:pt x="21600" y="0"/>
                  </a:lnTo>
                  <a:moveTo>
                    <a:pt x="19117" y="1799"/>
                  </a:moveTo>
                  <a:lnTo>
                    <a:pt x="8722" y="1799"/>
                  </a:lnTo>
                  <a:lnTo>
                    <a:pt x="8722" y="6325"/>
                  </a:lnTo>
                  <a:lnTo>
                    <a:pt x="2483" y="6325"/>
                  </a:lnTo>
                  <a:lnTo>
                    <a:pt x="2483" y="19801"/>
                  </a:lnTo>
                  <a:lnTo>
                    <a:pt x="19117" y="19801"/>
                  </a:lnTo>
                  <a:lnTo>
                    <a:pt x="19117" y="179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1" name="Group 3667"/>
          <p:cNvGrpSpPr/>
          <p:nvPr/>
        </p:nvGrpSpPr>
        <p:grpSpPr>
          <a:xfrm>
            <a:off x="5238526" y="2685528"/>
            <a:ext cx="1219203" cy="1219201"/>
            <a:chOff x="0" y="0"/>
            <a:chExt cx="914401" cy="914400"/>
          </a:xfrm>
        </p:grpSpPr>
        <p:sp>
          <p:nvSpPr>
            <p:cNvPr id="82" name="Shape 3664"/>
            <p:cNvSpPr/>
            <p:nvPr/>
          </p:nvSpPr>
          <p:spPr>
            <a:xfrm>
              <a:off x="0" y="0"/>
              <a:ext cx="914401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ACC3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Shape 3665"/>
            <p:cNvSpPr/>
            <p:nvPr/>
          </p:nvSpPr>
          <p:spPr>
            <a:xfrm>
              <a:off x="1" y="493202"/>
              <a:ext cx="914400" cy="2539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spcBef>
                  <a:spcPts val="200"/>
                </a:spcBef>
                <a:defRPr sz="9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400" b="1" dirty="0">
                  <a:solidFill>
                    <a:srgbClr val="00000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综合评审</a:t>
              </a:r>
            </a:p>
          </p:txBody>
        </p:sp>
        <p:sp>
          <p:nvSpPr>
            <p:cNvPr id="84" name="Shape 3666"/>
            <p:cNvSpPr/>
            <p:nvPr/>
          </p:nvSpPr>
          <p:spPr>
            <a:xfrm>
              <a:off x="323771" y="210672"/>
              <a:ext cx="280448" cy="240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40" y="17069"/>
                  </a:moveTo>
                  <a:cubicBezTo>
                    <a:pt x="19540" y="16473"/>
                    <a:pt x="19540" y="15944"/>
                    <a:pt x="19540" y="14772"/>
                  </a:cubicBezTo>
                  <a:cubicBezTo>
                    <a:pt x="19526" y="13214"/>
                    <a:pt x="18865" y="11949"/>
                    <a:pt x="18090" y="10825"/>
                  </a:cubicBezTo>
                  <a:cubicBezTo>
                    <a:pt x="16910" y="9139"/>
                    <a:pt x="15307" y="7618"/>
                    <a:pt x="14047" y="6153"/>
                  </a:cubicBezTo>
                  <a:cubicBezTo>
                    <a:pt x="13419" y="5427"/>
                    <a:pt x="12881" y="4722"/>
                    <a:pt x="12534" y="4095"/>
                  </a:cubicBezTo>
                  <a:cubicBezTo>
                    <a:pt x="12185" y="3471"/>
                    <a:pt x="12043" y="2962"/>
                    <a:pt x="12043" y="2580"/>
                  </a:cubicBezTo>
                  <a:cubicBezTo>
                    <a:pt x="12043" y="2577"/>
                    <a:pt x="12043" y="2573"/>
                    <a:pt x="12043" y="2570"/>
                  </a:cubicBezTo>
                  <a:cubicBezTo>
                    <a:pt x="12043" y="1413"/>
                    <a:pt x="12043" y="589"/>
                    <a:pt x="12043" y="0"/>
                  </a:cubicBezTo>
                  <a:lnTo>
                    <a:pt x="9556" y="0"/>
                  </a:lnTo>
                  <a:cubicBezTo>
                    <a:pt x="9556" y="0"/>
                    <a:pt x="9556" y="1"/>
                    <a:pt x="9556" y="1"/>
                  </a:cubicBezTo>
                  <a:cubicBezTo>
                    <a:pt x="9556" y="591"/>
                    <a:pt x="9556" y="1415"/>
                    <a:pt x="9556" y="2571"/>
                  </a:cubicBezTo>
                  <a:cubicBezTo>
                    <a:pt x="9556" y="2574"/>
                    <a:pt x="9556" y="2578"/>
                    <a:pt x="9556" y="2581"/>
                  </a:cubicBezTo>
                  <a:cubicBezTo>
                    <a:pt x="9556" y="2963"/>
                    <a:pt x="9414" y="3472"/>
                    <a:pt x="9065" y="4097"/>
                  </a:cubicBezTo>
                  <a:cubicBezTo>
                    <a:pt x="8718" y="4723"/>
                    <a:pt x="8180" y="5428"/>
                    <a:pt x="7552" y="6155"/>
                  </a:cubicBezTo>
                  <a:cubicBezTo>
                    <a:pt x="6292" y="7619"/>
                    <a:pt x="4689" y="9140"/>
                    <a:pt x="3509" y="10826"/>
                  </a:cubicBezTo>
                  <a:cubicBezTo>
                    <a:pt x="2734" y="11950"/>
                    <a:pt x="2073" y="13215"/>
                    <a:pt x="2059" y="14774"/>
                  </a:cubicBezTo>
                  <a:cubicBezTo>
                    <a:pt x="2059" y="15946"/>
                    <a:pt x="2059" y="16475"/>
                    <a:pt x="2059" y="17070"/>
                  </a:cubicBezTo>
                  <a:lnTo>
                    <a:pt x="0" y="17070"/>
                  </a:lnTo>
                  <a:lnTo>
                    <a:pt x="3280" y="21600"/>
                  </a:lnTo>
                  <a:lnTo>
                    <a:pt x="6551" y="17070"/>
                  </a:lnTo>
                  <a:lnTo>
                    <a:pt x="4547" y="17070"/>
                  </a:lnTo>
                  <a:cubicBezTo>
                    <a:pt x="4547" y="16475"/>
                    <a:pt x="4547" y="15946"/>
                    <a:pt x="4547" y="14774"/>
                  </a:cubicBezTo>
                  <a:cubicBezTo>
                    <a:pt x="4547" y="14769"/>
                    <a:pt x="4547" y="14765"/>
                    <a:pt x="4547" y="14761"/>
                  </a:cubicBezTo>
                  <a:cubicBezTo>
                    <a:pt x="4547" y="14404"/>
                    <a:pt x="4685" y="13910"/>
                    <a:pt x="5033" y="13296"/>
                  </a:cubicBezTo>
                  <a:cubicBezTo>
                    <a:pt x="5381" y="12679"/>
                    <a:pt x="5919" y="11980"/>
                    <a:pt x="6550" y="11258"/>
                  </a:cubicBezTo>
                  <a:cubicBezTo>
                    <a:pt x="7464" y="10197"/>
                    <a:pt x="8559" y="9102"/>
                    <a:pt x="9544" y="7929"/>
                  </a:cubicBezTo>
                  <a:lnTo>
                    <a:pt x="9544" y="17069"/>
                  </a:lnTo>
                  <a:lnTo>
                    <a:pt x="7520" y="17069"/>
                  </a:lnTo>
                  <a:lnTo>
                    <a:pt x="10803" y="21600"/>
                  </a:lnTo>
                  <a:lnTo>
                    <a:pt x="14080" y="17069"/>
                  </a:lnTo>
                  <a:lnTo>
                    <a:pt x="12032" y="17069"/>
                  </a:lnTo>
                  <a:lnTo>
                    <a:pt x="12032" y="7900"/>
                  </a:lnTo>
                  <a:cubicBezTo>
                    <a:pt x="13023" y="9084"/>
                    <a:pt x="14128" y="10188"/>
                    <a:pt x="15050" y="11256"/>
                  </a:cubicBezTo>
                  <a:cubicBezTo>
                    <a:pt x="15681" y="11979"/>
                    <a:pt x="16219" y="12678"/>
                    <a:pt x="16567" y="13295"/>
                  </a:cubicBezTo>
                  <a:cubicBezTo>
                    <a:pt x="16915" y="13908"/>
                    <a:pt x="17053" y="14403"/>
                    <a:pt x="17053" y="14760"/>
                  </a:cubicBezTo>
                  <a:cubicBezTo>
                    <a:pt x="17053" y="14764"/>
                    <a:pt x="17053" y="14768"/>
                    <a:pt x="17053" y="14773"/>
                  </a:cubicBezTo>
                  <a:cubicBezTo>
                    <a:pt x="17053" y="15945"/>
                    <a:pt x="17053" y="16473"/>
                    <a:pt x="17053" y="17069"/>
                  </a:cubicBezTo>
                  <a:lnTo>
                    <a:pt x="15049" y="17069"/>
                  </a:lnTo>
                  <a:lnTo>
                    <a:pt x="18320" y="21598"/>
                  </a:lnTo>
                  <a:lnTo>
                    <a:pt x="21600" y="17069"/>
                  </a:lnTo>
                  <a:lnTo>
                    <a:pt x="19540" y="1706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5" name="Group 3674"/>
          <p:cNvGrpSpPr/>
          <p:nvPr/>
        </p:nvGrpSpPr>
        <p:grpSpPr>
          <a:xfrm>
            <a:off x="6822766" y="2712490"/>
            <a:ext cx="1219203" cy="1219201"/>
            <a:chOff x="0" y="0"/>
            <a:chExt cx="914401" cy="914400"/>
          </a:xfrm>
        </p:grpSpPr>
        <p:sp>
          <p:nvSpPr>
            <p:cNvPr id="86" name="Shape 3668"/>
            <p:cNvSpPr/>
            <p:nvPr/>
          </p:nvSpPr>
          <p:spPr>
            <a:xfrm>
              <a:off x="0" y="0"/>
              <a:ext cx="914401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25400" cap="flat">
              <a:solidFill>
                <a:srgbClr val="F7AC1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Shape 3669"/>
            <p:cNvSpPr/>
            <p:nvPr/>
          </p:nvSpPr>
          <p:spPr>
            <a:xfrm>
              <a:off x="1" y="493202"/>
              <a:ext cx="914400" cy="2539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spcBef>
                  <a:spcPts val="200"/>
                </a:spcBef>
                <a:defRPr sz="900">
                  <a:solidFill>
                    <a:srgbClr val="F7AC12"/>
                  </a:solidFill>
                  <a:uFill>
                    <a:solidFill>
                      <a:srgbClr val="F7AC12"/>
                    </a:solidFill>
                  </a:u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400" b="1" dirty="0">
                  <a:solidFill>
                    <a:srgbClr val="00000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确定扶持</a:t>
              </a:r>
            </a:p>
          </p:txBody>
        </p:sp>
        <p:grpSp>
          <p:nvGrpSpPr>
            <p:cNvPr id="88" name="Group 3673"/>
            <p:cNvGrpSpPr/>
            <p:nvPr/>
          </p:nvGrpSpPr>
          <p:grpSpPr>
            <a:xfrm>
              <a:off x="286367" y="229340"/>
              <a:ext cx="341668" cy="165022"/>
              <a:chOff x="0" y="0"/>
              <a:chExt cx="341666" cy="165021"/>
            </a:xfrm>
          </p:grpSpPr>
          <p:sp>
            <p:nvSpPr>
              <p:cNvPr id="89" name="Shape 3670"/>
              <p:cNvSpPr/>
              <p:nvPr/>
            </p:nvSpPr>
            <p:spPr>
              <a:xfrm>
                <a:off x="246760" y="42893"/>
                <a:ext cx="94907" cy="120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1" h="21600" extrusionOk="0">
                    <a:moveTo>
                      <a:pt x="21471" y="19054"/>
                    </a:moveTo>
                    <a:cubicBezTo>
                      <a:pt x="21471" y="19054"/>
                      <a:pt x="21453" y="17550"/>
                      <a:pt x="17605" y="16182"/>
                    </a:cubicBezTo>
                    <a:cubicBezTo>
                      <a:pt x="15742" y="15518"/>
                      <a:pt x="12975" y="13809"/>
                      <a:pt x="8879" y="13221"/>
                    </a:cubicBezTo>
                    <a:cubicBezTo>
                      <a:pt x="9926" y="12323"/>
                      <a:pt x="10720" y="10919"/>
                      <a:pt x="11535" y="9255"/>
                    </a:cubicBezTo>
                    <a:cubicBezTo>
                      <a:pt x="12007" y="8291"/>
                      <a:pt x="11927" y="7470"/>
                      <a:pt x="11927" y="6301"/>
                    </a:cubicBezTo>
                    <a:cubicBezTo>
                      <a:pt x="11927" y="5435"/>
                      <a:pt x="12129" y="4048"/>
                      <a:pt x="11862" y="3286"/>
                    </a:cubicBezTo>
                    <a:cubicBezTo>
                      <a:pt x="10957" y="711"/>
                      <a:pt x="8675" y="0"/>
                      <a:pt x="6000" y="0"/>
                    </a:cubicBezTo>
                    <a:cubicBezTo>
                      <a:pt x="3324" y="0"/>
                      <a:pt x="1039" y="714"/>
                      <a:pt x="137" y="3295"/>
                    </a:cubicBezTo>
                    <a:cubicBezTo>
                      <a:pt x="-129" y="4055"/>
                      <a:pt x="75" y="5439"/>
                      <a:pt x="75" y="6302"/>
                    </a:cubicBezTo>
                    <a:cubicBezTo>
                      <a:pt x="75" y="7473"/>
                      <a:pt x="-5" y="8298"/>
                      <a:pt x="469" y="9264"/>
                    </a:cubicBezTo>
                    <a:cubicBezTo>
                      <a:pt x="1142" y="10633"/>
                      <a:pt x="1789" y="11815"/>
                      <a:pt x="2574" y="12690"/>
                    </a:cubicBezTo>
                    <a:cubicBezTo>
                      <a:pt x="7111" y="14881"/>
                      <a:pt x="7535" y="17307"/>
                      <a:pt x="7544" y="18077"/>
                    </a:cubicBezTo>
                    <a:lnTo>
                      <a:pt x="7544" y="21600"/>
                    </a:lnTo>
                    <a:lnTo>
                      <a:pt x="21470" y="21599"/>
                    </a:lnTo>
                    <a:lnTo>
                      <a:pt x="21470" y="19054"/>
                    </a:lnTo>
                    <a:lnTo>
                      <a:pt x="21471" y="19054"/>
                    </a:lnTo>
                    <a:close/>
                  </a:path>
                </a:pathLst>
              </a:custGeom>
              <a:solidFill>
                <a:srgbClr val="F7AC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0" name="Shape 3671"/>
              <p:cNvSpPr/>
              <p:nvPr/>
            </p:nvSpPr>
            <p:spPr>
              <a:xfrm>
                <a:off x="-1" y="42893"/>
                <a:ext cx="94909" cy="120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0" h="21600" extrusionOk="0">
                    <a:moveTo>
                      <a:pt x="13940" y="18086"/>
                    </a:moveTo>
                    <a:lnTo>
                      <a:pt x="13940" y="18072"/>
                    </a:lnTo>
                    <a:cubicBezTo>
                      <a:pt x="13950" y="17309"/>
                      <a:pt x="14371" y="14916"/>
                      <a:pt x="18830" y="12738"/>
                    </a:cubicBezTo>
                    <a:cubicBezTo>
                      <a:pt x="19647" y="11854"/>
                      <a:pt x="20318" y="10647"/>
                      <a:pt x="21003" y="9254"/>
                    </a:cubicBezTo>
                    <a:cubicBezTo>
                      <a:pt x="21477" y="8291"/>
                      <a:pt x="21396" y="7469"/>
                      <a:pt x="21396" y="6300"/>
                    </a:cubicBezTo>
                    <a:cubicBezTo>
                      <a:pt x="21396" y="5435"/>
                      <a:pt x="21600" y="4048"/>
                      <a:pt x="21331" y="3286"/>
                    </a:cubicBezTo>
                    <a:cubicBezTo>
                      <a:pt x="20423" y="711"/>
                      <a:pt x="18134" y="0"/>
                      <a:pt x="15449" y="0"/>
                    </a:cubicBezTo>
                    <a:cubicBezTo>
                      <a:pt x="12763" y="0"/>
                      <a:pt x="10471" y="714"/>
                      <a:pt x="9566" y="3295"/>
                    </a:cubicBezTo>
                    <a:cubicBezTo>
                      <a:pt x="9299" y="4055"/>
                      <a:pt x="9503" y="5438"/>
                      <a:pt x="9503" y="6301"/>
                    </a:cubicBezTo>
                    <a:cubicBezTo>
                      <a:pt x="9503" y="7472"/>
                      <a:pt x="9424" y="8298"/>
                      <a:pt x="9899" y="9263"/>
                    </a:cubicBezTo>
                    <a:cubicBezTo>
                      <a:pt x="10724" y="10935"/>
                      <a:pt x="11507" y="12337"/>
                      <a:pt x="12555" y="13231"/>
                    </a:cubicBezTo>
                    <a:cubicBezTo>
                      <a:pt x="8478" y="13828"/>
                      <a:pt x="5723" y="15526"/>
                      <a:pt x="3864" y="16187"/>
                    </a:cubicBezTo>
                    <a:cubicBezTo>
                      <a:pt x="17" y="17556"/>
                      <a:pt x="0" y="19054"/>
                      <a:pt x="0" y="19054"/>
                    </a:cubicBezTo>
                    <a:lnTo>
                      <a:pt x="0" y="21600"/>
                    </a:lnTo>
                    <a:lnTo>
                      <a:pt x="13940" y="21598"/>
                    </a:lnTo>
                    <a:lnTo>
                      <a:pt x="13940" y="18086"/>
                    </a:lnTo>
                    <a:close/>
                  </a:path>
                </a:pathLst>
              </a:custGeom>
              <a:solidFill>
                <a:srgbClr val="F7AC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1" name="Shape 3672"/>
              <p:cNvSpPr/>
              <p:nvPr/>
            </p:nvSpPr>
            <p:spPr>
              <a:xfrm>
                <a:off x="75332" y="-1"/>
                <a:ext cx="188630" cy="1650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95" y="16181"/>
                    </a:moveTo>
                    <a:cubicBezTo>
                      <a:pt x="17590" y="15518"/>
                      <a:pt x="15654" y="13809"/>
                      <a:pt x="12789" y="13221"/>
                    </a:cubicBezTo>
                    <a:cubicBezTo>
                      <a:pt x="13522" y="12323"/>
                      <a:pt x="14076" y="10920"/>
                      <a:pt x="14647" y="9256"/>
                    </a:cubicBezTo>
                    <a:cubicBezTo>
                      <a:pt x="14978" y="8292"/>
                      <a:pt x="14921" y="7470"/>
                      <a:pt x="14921" y="6300"/>
                    </a:cubicBezTo>
                    <a:cubicBezTo>
                      <a:pt x="14921" y="5435"/>
                      <a:pt x="15063" y="4049"/>
                      <a:pt x="14876" y="3287"/>
                    </a:cubicBezTo>
                    <a:cubicBezTo>
                      <a:pt x="14244" y="711"/>
                      <a:pt x="12646" y="0"/>
                      <a:pt x="10774" y="0"/>
                    </a:cubicBezTo>
                    <a:cubicBezTo>
                      <a:pt x="8902" y="0"/>
                      <a:pt x="7302" y="714"/>
                      <a:pt x="6671" y="3294"/>
                    </a:cubicBezTo>
                    <a:cubicBezTo>
                      <a:pt x="6485" y="4055"/>
                      <a:pt x="6628" y="5438"/>
                      <a:pt x="6628" y="6300"/>
                    </a:cubicBezTo>
                    <a:cubicBezTo>
                      <a:pt x="6628" y="7474"/>
                      <a:pt x="6572" y="8297"/>
                      <a:pt x="6904" y="9263"/>
                    </a:cubicBezTo>
                    <a:cubicBezTo>
                      <a:pt x="7479" y="10935"/>
                      <a:pt x="8025" y="12336"/>
                      <a:pt x="8756" y="13231"/>
                    </a:cubicBezTo>
                    <a:cubicBezTo>
                      <a:pt x="5913" y="13829"/>
                      <a:pt x="3991" y="15526"/>
                      <a:pt x="2696" y="16187"/>
                    </a:cubicBezTo>
                    <a:cubicBezTo>
                      <a:pt x="13" y="17556"/>
                      <a:pt x="0" y="19054"/>
                      <a:pt x="0" y="19054"/>
                    </a:cubicBezTo>
                    <a:lnTo>
                      <a:pt x="0" y="21600"/>
                    </a:lnTo>
                    <a:lnTo>
                      <a:pt x="21600" y="21597"/>
                    </a:lnTo>
                    <a:lnTo>
                      <a:pt x="21600" y="19054"/>
                    </a:lnTo>
                    <a:cubicBezTo>
                      <a:pt x="21600" y="19054"/>
                      <a:pt x="21587" y="17551"/>
                      <a:pt x="18895" y="16181"/>
                    </a:cubicBezTo>
                    <a:close/>
                  </a:path>
                </a:pathLst>
              </a:custGeom>
              <a:solidFill>
                <a:srgbClr val="F7AC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2" name="Group 3681"/>
          <p:cNvGrpSpPr/>
          <p:nvPr/>
        </p:nvGrpSpPr>
        <p:grpSpPr>
          <a:xfrm>
            <a:off x="8531766" y="2666880"/>
            <a:ext cx="1219203" cy="1219201"/>
            <a:chOff x="0" y="0"/>
            <a:chExt cx="914401" cy="914400"/>
          </a:xfrm>
        </p:grpSpPr>
        <p:sp>
          <p:nvSpPr>
            <p:cNvPr id="93" name="Shape 3675"/>
            <p:cNvSpPr/>
            <p:nvPr/>
          </p:nvSpPr>
          <p:spPr>
            <a:xfrm>
              <a:off x="0" y="0"/>
              <a:ext cx="914401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25400" cap="flat">
              <a:solidFill>
                <a:srgbClr val="A5C067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4" name="Shape 3676"/>
            <p:cNvSpPr/>
            <p:nvPr/>
          </p:nvSpPr>
          <p:spPr>
            <a:xfrm>
              <a:off x="1" y="493202"/>
              <a:ext cx="914400" cy="2539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spcBef>
                  <a:spcPts val="200"/>
                </a:spcBef>
                <a:defRPr sz="900">
                  <a:solidFill>
                    <a:srgbClr val="A5C067"/>
                  </a:solidFill>
                  <a:uFill>
                    <a:solidFill>
                      <a:srgbClr val="A5C067"/>
                    </a:solidFill>
                  </a:u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400" b="1" dirty="0">
                  <a:solidFill>
                    <a:srgbClr val="00000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项目签约</a:t>
              </a:r>
            </a:p>
          </p:txBody>
        </p:sp>
        <p:grpSp>
          <p:nvGrpSpPr>
            <p:cNvPr id="95" name="Group 3680"/>
            <p:cNvGrpSpPr/>
            <p:nvPr/>
          </p:nvGrpSpPr>
          <p:grpSpPr>
            <a:xfrm>
              <a:off x="286365" y="267209"/>
              <a:ext cx="341668" cy="171997"/>
              <a:chOff x="0" y="0"/>
              <a:chExt cx="341666" cy="171996"/>
            </a:xfrm>
          </p:grpSpPr>
          <p:sp>
            <p:nvSpPr>
              <p:cNvPr id="96" name="Shape 3677"/>
              <p:cNvSpPr/>
              <p:nvPr/>
            </p:nvSpPr>
            <p:spPr>
              <a:xfrm>
                <a:off x="-1" y="0"/>
                <a:ext cx="341668" cy="140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72" y="8288"/>
                    </a:moveTo>
                    <a:lnTo>
                      <a:pt x="18950" y="8288"/>
                    </a:lnTo>
                    <a:cubicBezTo>
                      <a:pt x="18337" y="5361"/>
                      <a:pt x="16769" y="0"/>
                      <a:pt x="16272" y="0"/>
                    </a:cubicBezTo>
                    <a:lnTo>
                      <a:pt x="8628" y="0"/>
                    </a:lnTo>
                    <a:cubicBezTo>
                      <a:pt x="8131" y="0"/>
                      <a:pt x="5990" y="5361"/>
                      <a:pt x="5146" y="8288"/>
                    </a:cubicBezTo>
                    <a:lnTo>
                      <a:pt x="4128" y="8288"/>
                    </a:lnTo>
                    <a:cubicBezTo>
                      <a:pt x="3505" y="8288"/>
                      <a:pt x="0" y="8700"/>
                      <a:pt x="0" y="12439"/>
                    </a:cubicBezTo>
                    <a:lnTo>
                      <a:pt x="0" y="18890"/>
                    </a:lnTo>
                    <a:cubicBezTo>
                      <a:pt x="0" y="20113"/>
                      <a:pt x="339" y="21134"/>
                      <a:pt x="802" y="21472"/>
                    </a:cubicBezTo>
                    <a:cubicBezTo>
                      <a:pt x="820" y="17204"/>
                      <a:pt x="2270" y="13745"/>
                      <a:pt x="4051" y="13745"/>
                    </a:cubicBezTo>
                    <a:cubicBezTo>
                      <a:pt x="5843" y="13745"/>
                      <a:pt x="7300" y="17247"/>
                      <a:pt x="7300" y="21552"/>
                    </a:cubicBezTo>
                    <a:cubicBezTo>
                      <a:pt x="7300" y="21569"/>
                      <a:pt x="7299" y="21584"/>
                      <a:pt x="7299" y="21600"/>
                    </a:cubicBezTo>
                    <a:lnTo>
                      <a:pt x="14201" y="21600"/>
                    </a:lnTo>
                    <a:cubicBezTo>
                      <a:pt x="14201" y="21584"/>
                      <a:pt x="14200" y="21568"/>
                      <a:pt x="14200" y="21552"/>
                    </a:cubicBezTo>
                    <a:cubicBezTo>
                      <a:pt x="14200" y="17247"/>
                      <a:pt x="15658" y="13745"/>
                      <a:pt x="17450" y="13745"/>
                    </a:cubicBezTo>
                    <a:cubicBezTo>
                      <a:pt x="19241" y="13745"/>
                      <a:pt x="20698" y="17243"/>
                      <a:pt x="20700" y="21545"/>
                    </a:cubicBezTo>
                    <a:cubicBezTo>
                      <a:pt x="21214" y="21289"/>
                      <a:pt x="21600" y="20199"/>
                      <a:pt x="21600" y="18889"/>
                    </a:cubicBezTo>
                    <a:lnTo>
                      <a:pt x="21600" y="11718"/>
                    </a:lnTo>
                    <a:cubicBezTo>
                      <a:pt x="21600" y="10222"/>
                      <a:pt x="20495" y="8288"/>
                      <a:pt x="19872" y="8288"/>
                    </a:cubicBezTo>
                    <a:close/>
                    <a:moveTo>
                      <a:pt x="15715" y="2222"/>
                    </a:moveTo>
                    <a:cubicBezTo>
                      <a:pt x="16112" y="2222"/>
                      <a:pt x="16650" y="4767"/>
                      <a:pt x="17475" y="7799"/>
                    </a:cubicBezTo>
                    <a:lnTo>
                      <a:pt x="13060" y="7799"/>
                    </a:lnTo>
                    <a:lnTo>
                      <a:pt x="13056" y="2222"/>
                    </a:lnTo>
                    <a:lnTo>
                      <a:pt x="15715" y="2222"/>
                    </a:lnTo>
                    <a:close/>
                    <a:moveTo>
                      <a:pt x="9225" y="2222"/>
                    </a:moveTo>
                    <a:lnTo>
                      <a:pt x="11700" y="2222"/>
                    </a:lnTo>
                    <a:lnTo>
                      <a:pt x="11700" y="7799"/>
                    </a:lnTo>
                    <a:lnTo>
                      <a:pt x="6961" y="7799"/>
                    </a:lnTo>
                    <a:cubicBezTo>
                      <a:pt x="7957" y="4930"/>
                      <a:pt x="8827" y="2222"/>
                      <a:pt x="9225" y="2222"/>
                    </a:cubicBezTo>
                    <a:close/>
                  </a:path>
                </a:pathLst>
              </a:custGeom>
              <a:solidFill>
                <a:srgbClr val="A5C0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7" name="Shape 3678"/>
              <p:cNvSpPr/>
              <p:nvPr/>
            </p:nvSpPr>
            <p:spPr>
              <a:xfrm>
                <a:off x="28472" y="108011"/>
                <a:ext cx="64656" cy="63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598" extrusionOk="0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</a:path>
                </a:pathLst>
              </a:custGeom>
              <a:solidFill>
                <a:srgbClr val="A5C0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8" name="Shape 3679"/>
              <p:cNvSpPr/>
              <p:nvPr/>
            </p:nvSpPr>
            <p:spPr>
              <a:xfrm>
                <a:off x="242014" y="108011"/>
                <a:ext cx="64656" cy="63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598" extrusionOk="0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</a:path>
                </a:pathLst>
              </a:custGeom>
              <a:solidFill>
                <a:srgbClr val="A5C0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9" name="Group 3688"/>
          <p:cNvGrpSpPr/>
          <p:nvPr/>
        </p:nvGrpSpPr>
        <p:grpSpPr>
          <a:xfrm>
            <a:off x="10200456" y="2666880"/>
            <a:ext cx="1219203" cy="1219201"/>
            <a:chOff x="0" y="0"/>
            <a:chExt cx="914401" cy="914400"/>
          </a:xfrm>
        </p:grpSpPr>
        <p:sp>
          <p:nvSpPr>
            <p:cNvPr id="100" name="Shape 3682"/>
            <p:cNvSpPr/>
            <p:nvPr/>
          </p:nvSpPr>
          <p:spPr>
            <a:xfrm>
              <a:off x="0" y="0"/>
              <a:ext cx="914401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25400" cap="flat">
              <a:solidFill>
                <a:srgbClr val="3A506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Shape 3683"/>
            <p:cNvSpPr/>
            <p:nvPr/>
          </p:nvSpPr>
          <p:spPr>
            <a:xfrm>
              <a:off x="1" y="493202"/>
              <a:ext cx="914400" cy="2539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spcBef>
                  <a:spcPts val="200"/>
                </a:spcBef>
                <a:defRPr sz="900">
                  <a:solidFill>
                    <a:srgbClr val="3A5063"/>
                  </a:solidFill>
                  <a:uFill>
                    <a:solidFill>
                      <a:srgbClr val="3A5063"/>
                    </a:solidFill>
                  </a:u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400" b="1" dirty="0">
                  <a:solidFill>
                    <a:srgbClr val="00000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资助兑现</a:t>
              </a:r>
            </a:p>
          </p:txBody>
        </p:sp>
        <p:grpSp>
          <p:nvGrpSpPr>
            <p:cNvPr id="102" name="Group 3687"/>
            <p:cNvGrpSpPr/>
            <p:nvPr/>
          </p:nvGrpSpPr>
          <p:grpSpPr>
            <a:xfrm>
              <a:off x="316846" y="237803"/>
              <a:ext cx="282368" cy="224744"/>
              <a:chOff x="0" y="0"/>
              <a:chExt cx="282367" cy="224742"/>
            </a:xfrm>
          </p:grpSpPr>
          <p:sp>
            <p:nvSpPr>
              <p:cNvPr id="103" name="Shape 3684"/>
              <p:cNvSpPr/>
              <p:nvPr/>
            </p:nvSpPr>
            <p:spPr>
              <a:xfrm>
                <a:off x="0" y="125895"/>
                <a:ext cx="282368" cy="988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57" y="3767"/>
                    </a:moveTo>
                    <a:lnTo>
                      <a:pt x="13057" y="6344"/>
                    </a:lnTo>
                    <a:lnTo>
                      <a:pt x="8537" y="6344"/>
                    </a:lnTo>
                    <a:lnTo>
                      <a:pt x="8537" y="0"/>
                    </a:lnTo>
                    <a:lnTo>
                      <a:pt x="0" y="0"/>
                    </a:lnTo>
                    <a:lnTo>
                      <a:pt x="0" y="18508"/>
                    </a:lnTo>
                    <a:cubicBezTo>
                      <a:pt x="0" y="20208"/>
                      <a:pt x="486" y="21600"/>
                      <a:pt x="1080" y="21600"/>
                    </a:cubicBezTo>
                    <a:lnTo>
                      <a:pt x="20520" y="21600"/>
                    </a:lnTo>
                    <a:cubicBezTo>
                      <a:pt x="21114" y="21600"/>
                      <a:pt x="21600" y="20209"/>
                      <a:pt x="21600" y="18508"/>
                    </a:cubicBezTo>
                    <a:lnTo>
                      <a:pt x="21600" y="0"/>
                    </a:lnTo>
                    <a:lnTo>
                      <a:pt x="13058" y="0"/>
                    </a:lnTo>
                    <a:lnTo>
                      <a:pt x="13058" y="3767"/>
                    </a:lnTo>
                    <a:lnTo>
                      <a:pt x="13057" y="3767"/>
                    </a:lnTo>
                    <a:close/>
                  </a:path>
                </a:pathLst>
              </a:custGeom>
              <a:solidFill>
                <a:srgbClr val="3A50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4" name="Shape 3685"/>
              <p:cNvSpPr/>
              <p:nvPr/>
            </p:nvSpPr>
            <p:spPr>
              <a:xfrm>
                <a:off x="0" y="0"/>
                <a:ext cx="282368" cy="108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537" y="19498"/>
                    </a:moveTo>
                    <a:lnTo>
                      <a:pt x="8537" y="17154"/>
                    </a:lnTo>
                    <a:lnTo>
                      <a:pt x="13058" y="17154"/>
                    </a:lnTo>
                    <a:lnTo>
                      <a:pt x="13058" y="21600"/>
                    </a:lnTo>
                    <a:lnTo>
                      <a:pt x="21600" y="21600"/>
                    </a:lnTo>
                    <a:lnTo>
                      <a:pt x="21600" y="12207"/>
                    </a:lnTo>
                    <a:cubicBezTo>
                      <a:pt x="21600" y="10661"/>
                      <a:pt x="21114" y="9394"/>
                      <a:pt x="20520" y="9394"/>
                    </a:cubicBezTo>
                    <a:lnTo>
                      <a:pt x="14850" y="9394"/>
                    </a:lnTo>
                    <a:lnTo>
                      <a:pt x="14850" y="2813"/>
                    </a:lnTo>
                    <a:cubicBezTo>
                      <a:pt x="14850" y="1267"/>
                      <a:pt x="14364" y="0"/>
                      <a:pt x="13770" y="0"/>
                    </a:cubicBezTo>
                    <a:lnTo>
                      <a:pt x="7830" y="0"/>
                    </a:lnTo>
                    <a:cubicBezTo>
                      <a:pt x="7236" y="0"/>
                      <a:pt x="6750" y="1266"/>
                      <a:pt x="6750" y="2813"/>
                    </a:cubicBezTo>
                    <a:lnTo>
                      <a:pt x="6750" y="9394"/>
                    </a:lnTo>
                    <a:lnTo>
                      <a:pt x="1080" y="9394"/>
                    </a:lnTo>
                    <a:cubicBezTo>
                      <a:pt x="486" y="9394"/>
                      <a:pt x="0" y="10660"/>
                      <a:pt x="0" y="12207"/>
                    </a:cubicBezTo>
                    <a:lnTo>
                      <a:pt x="0" y="21600"/>
                    </a:lnTo>
                    <a:lnTo>
                      <a:pt x="8537" y="21600"/>
                    </a:lnTo>
                    <a:lnTo>
                      <a:pt x="8537" y="19498"/>
                    </a:lnTo>
                    <a:close/>
                    <a:moveTo>
                      <a:pt x="8550" y="6721"/>
                    </a:moveTo>
                    <a:cubicBezTo>
                      <a:pt x="8550" y="5174"/>
                      <a:pt x="9036" y="3908"/>
                      <a:pt x="9630" y="3908"/>
                    </a:cubicBezTo>
                    <a:lnTo>
                      <a:pt x="11970" y="3908"/>
                    </a:lnTo>
                    <a:cubicBezTo>
                      <a:pt x="12564" y="3908"/>
                      <a:pt x="13050" y="5173"/>
                      <a:pt x="13050" y="6721"/>
                    </a:cubicBezTo>
                    <a:lnTo>
                      <a:pt x="13050" y="9395"/>
                    </a:lnTo>
                    <a:lnTo>
                      <a:pt x="8550" y="9395"/>
                    </a:lnTo>
                    <a:lnTo>
                      <a:pt x="8550" y="6721"/>
                    </a:lnTo>
                    <a:close/>
                  </a:path>
                </a:pathLst>
              </a:custGeom>
              <a:solidFill>
                <a:srgbClr val="3A50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5" name="Shape 3686"/>
              <p:cNvSpPr/>
              <p:nvPr/>
            </p:nvSpPr>
            <p:spPr>
              <a:xfrm>
                <a:off x="125496" y="98355"/>
                <a:ext cx="35297" cy="44261"/>
              </a:xfrm>
              <a:prstGeom prst="rect">
                <a:avLst/>
              </a:prstGeom>
              <a:solidFill>
                <a:srgbClr val="3A50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00794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6" grpId="0" animBg="1" advAuto="0"/>
      <p:bldP spid="42" grpId="0" animBg="1" advAuto="0"/>
      <p:bldP spid="77" grpId="0" animBg="1" advAuto="0"/>
      <p:bldP spid="81" grpId="0" animBg="1" advAuto="0"/>
      <p:bldP spid="85" grpId="0" animBg="1" advAuto="0"/>
      <p:bldP spid="92" grpId="0" animBg="1" advAuto="0"/>
      <p:bldP spid="99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roup 8756"/>
          <p:cNvGrpSpPr>
            <a:grpSpLocks noChangeAspect="1"/>
          </p:cNvGrpSpPr>
          <p:nvPr/>
        </p:nvGrpSpPr>
        <p:grpSpPr bwMode="auto">
          <a:xfrm>
            <a:off x="3240088" y="503562"/>
            <a:ext cx="5711824" cy="5781340"/>
            <a:chOff x="2855" y="1136"/>
            <a:chExt cx="1972" cy="1996"/>
          </a:xfrm>
        </p:grpSpPr>
        <p:sp>
          <p:nvSpPr>
            <p:cNvPr id="352" name="Freeform 8757"/>
            <p:cNvSpPr/>
            <p:nvPr/>
          </p:nvSpPr>
          <p:spPr bwMode="auto">
            <a:xfrm>
              <a:off x="3550" y="1136"/>
              <a:ext cx="540" cy="325"/>
            </a:xfrm>
            <a:custGeom>
              <a:avLst/>
              <a:gdLst>
                <a:gd name="T0" fmla="*/ 228 w 228"/>
                <a:gd name="T1" fmla="*/ 42 h 137"/>
                <a:gd name="T2" fmla="*/ 154 w 228"/>
                <a:gd name="T3" fmla="*/ 35 h 137"/>
                <a:gd name="T4" fmla="*/ 76 w 228"/>
                <a:gd name="T5" fmla="*/ 46 h 137"/>
                <a:gd name="T6" fmla="*/ 52 w 228"/>
                <a:gd name="T7" fmla="*/ 137 h 137"/>
                <a:gd name="T8" fmla="*/ 73 w 228"/>
                <a:gd name="T9" fmla="*/ 71 h 137"/>
                <a:gd name="T10" fmla="*/ 118 w 228"/>
                <a:gd name="T11" fmla="*/ 96 h 137"/>
                <a:gd name="T12" fmla="*/ 100 w 228"/>
                <a:gd name="T13" fmla="*/ 65 h 137"/>
                <a:gd name="T14" fmla="*/ 186 w 228"/>
                <a:gd name="T15" fmla="*/ 95 h 137"/>
                <a:gd name="T16" fmla="*/ 185 w 228"/>
                <a:gd name="T17" fmla="*/ 137 h 137"/>
                <a:gd name="T18" fmla="*/ 202 w 228"/>
                <a:gd name="T19" fmla="*/ 79 h 137"/>
                <a:gd name="T20" fmla="*/ 228 w 228"/>
                <a:gd name="T21" fmla="*/ 4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137">
                  <a:moveTo>
                    <a:pt x="228" y="42"/>
                  </a:moveTo>
                  <a:cubicBezTo>
                    <a:pt x="228" y="42"/>
                    <a:pt x="200" y="53"/>
                    <a:pt x="154" y="35"/>
                  </a:cubicBezTo>
                  <a:cubicBezTo>
                    <a:pt x="154" y="35"/>
                    <a:pt x="89" y="0"/>
                    <a:pt x="76" y="46"/>
                  </a:cubicBezTo>
                  <a:cubicBezTo>
                    <a:pt x="76" y="46"/>
                    <a:pt x="0" y="51"/>
                    <a:pt x="52" y="137"/>
                  </a:cubicBezTo>
                  <a:cubicBezTo>
                    <a:pt x="52" y="137"/>
                    <a:pt x="47" y="89"/>
                    <a:pt x="73" y="71"/>
                  </a:cubicBezTo>
                  <a:cubicBezTo>
                    <a:pt x="73" y="71"/>
                    <a:pt x="84" y="90"/>
                    <a:pt x="118" y="96"/>
                  </a:cubicBezTo>
                  <a:cubicBezTo>
                    <a:pt x="118" y="96"/>
                    <a:pt x="101" y="78"/>
                    <a:pt x="100" y="65"/>
                  </a:cubicBezTo>
                  <a:cubicBezTo>
                    <a:pt x="100" y="65"/>
                    <a:pt x="127" y="100"/>
                    <a:pt x="186" y="95"/>
                  </a:cubicBezTo>
                  <a:cubicBezTo>
                    <a:pt x="186" y="95"/>
                    <a:pt x="199" y="98"/>
                    <a:pt x="185" y="137"/>
                  </a:cubicBezTo>
                  <a:cubicBezTo>
                    <a:pt x="185" y="137"/>
                    <a:pt x="213" y="111"/>
                    <a:pt x="202" y="79"/>
                  </a:cubicBezTo>
                  <a:cubicBezTo>
                    <a:pt x="202" y="79"/>
                    <a:pt x="222" y="65"/>
                    <a:pt x="228" y="42"/>
                  </a:cubicBezTo>
                  <a:close/>
                </a:path>
              </a:pathLst>
            </a:cu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3" name="Freeform 8758"/>
            <p:cNvSpPr/>
            <p:nvPr/>
          </p:nvSpPr>
          <p:spPr bwMode="auto">
            <a:xfrm>
              <a:off x="3360" y="1681"/>
              <a:ext cx="998" cy="616"/>
            </a:xfrm>
            <a:custGeom>
              <a:avLst/>
              <a:gdLst>
                <a:gd name="T0" fmla="*/ 154 w 421"/>
                <a:gd name="T1" fmla="*/ 0 h 260"/>
                <a:gd name="T2" fmla="*/ 18 w 421"/>
                <a:gd name="T3" fmla="*/ 75 h 260"/>
                <a:gd name="T4" fmla="*/ 0 w 421"/>
                <a:gd name="T5" fmla="*/ 260 h 260"/>
                <a:gd name="T6" fmla="*/ 421 w 421"/>
                <a:gd name="T7" fmla="*/ 260 h 260"/>
                <a:gd name="T8" fmla="*/ 389 w 421"/>
                <a:gd name="T9" fmla="*/ 58 h 260"/>
                <a:gd name="T10" fmla="*/ 239 w 421"/>
                <a:gd name="T11" fmla="*/ 0 h 260"/>
                <a:gd name="T12" fmla="*/ 154 w 421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60">
                  <a:moveTo>
                    <a:pt x="154" y="0"/>
                  </a:moveTo>
                  <a:cubicBezTo>
                    <a:pt x="154" y="0"/>
                    <a:pt x="89" y="47"/>
                    <a:pt x="18" y="75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421" y="260"/>
                    <a:pt x="421" y="260"/>
                    <a:pt x="421" y="260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89" y="58"/>
                    <a:pt x="269" y="24"/>
                    <a:pt x="239" y="0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394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4" name="Freeform 8759"/>
            <p:cNvSpPr/>
            <p:nvPr/>
          </p:nvSpPr>
          <p:spPr bwMode="auto">
            <a:xfrm>
              <a:off x="3725" y="1634"/>
              <a:ext cx="206" cy="185"/>
            </a:xfrm>
            <a:custGeom>
              <a:avLst/>
              <a:gdLst>
                <a:gd name="T0" fmla="*/ 44 w 87"/>
                <a:gd name="T1" fmla="*/ 29 h 78"/>
                <a:gd name="T2" fmla="*/ 3 w 87"/>
                <a:gd name="T3" fmla="*/ 0 h 78"/>
                <a:gd name="T4" fmla="*/ 0 w 87"/>
                <a:gd name="T5" fmla="*/ 20 h 78"/>
                <a:gd name="T6" fmla="*/ 3 w 87"/>
                <a:gd name="T7" fmla="*/ 78 h 78"/>
                <a:gd name="T8" fmla="*/ 43 w 87"/>
                <a:gd name="T9" fmla="*/ 62 h 78"/>
                <a:gd name="T10" fmla="*/ 87 w 87"/>
                <a:gd name="T11" fmla="*/ 78 h 78"/>
                <a:gd name="T12" fmla="*/ 85 w 87"/>
                <a:gd name="T13" fmla="*/ 20 h 78"/>
                <a:gd name="T14" fmla="*/ 82 w 87"/>
                <a:gd name="T15" fmla="*/ 0 h 78"/>
                <a:gd name="T16" fmla="*/ 44 w 87"/>
                <a:gd name="T17" fmla="*/ 2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78">
                  <a:moveTo>
                    <a:pt x="44" y="29"/>
                  </a:moveTo>
                  <a:cubicBezTo>
                    <a:pt x="25" y="29"/>
                    <a:pt x="15" y="15"/>
                    <a:pt x="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6" y="25"/>
                    <a:pt x="44" y="29"/>
                    <a:pt x="44" y="29"/>
                  </a:cubicBezTo>
                  <a:close/>
                </a:path>
              </a:pathLst>
            </a:custGeom>
            <a:solidFill>
              <a:srgbClr val="E8B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5" name="Freeform 8760"/>
            <p:cNvSpPr/>
            <p:nvPr/>
          </p:nvSpPr>
          <p:spPr bwMode="auto">
            <a:xfrm>
              <a:off x="3642" y="1290"/>
              <a:ext cx="379" cy="413"/>
            </a:xfrm>
            <a:custGeom>
              <a:avLst/>
              <a:gdLst>
                <a:gd name="T0" fmla="*/ 146 w 160"/>
                <a:gd name="T1" fmla="*/ 72 h 174"/>
                <a:gd name="T2" fmla="*/ 147 w 160"/>
                <a:gd name="T3" fmla="*/ 30 h 174"/>
                <a:gd name="T4" fmla="*/ 61 w 160"/>
                <a:gd name="T5" fmla="*/ 0 h 174"/>
                <a:gd name="T6" fmla="*/ 79 w 160"/>
                <a:gd name="T7" fmla="*/ 31 h 174"/>
                <a:gd name="T8" fmla="*/ 34 w 160"/>
                <a:gd name="T9" fmla="*/ 6 h 174"/>
                <a:gd name="T10" fmla="*/ 11 w 160"/>
                <a:gd name="T11" fmla="*/ 72 h 174"/>
                <a:gd name="T12" fmla="*/ 4 w 160"/>
                <a:gd name="T13" fmla="*/ 64 h 174"/>
                <a:gd name="T14" fmla="*/ 4 w 160"/>
                <a:gd name="T15" fmla="*/ 64 h 174"/>
                <a:gd name="T16" fmla="*/ 19 w 160"/>
                <a:gd name="T17" fmla="*/ 105 h 174"/>
                <a:gd name="T18" fmla="*/ 76 w 160"/>
                <a:gd name="T19" fmla="*/ 174 h 174"/>
                <a:gd name="T20" fmla="*/ 134 w 160"/>
                <a:gd name="T21" fmla="*/ 105 h 174"/>
                <a:gd name="T22" fmla="*/ 152 w 160"/>
                <a:gd name="T23" fmla="*/ 64 h 174"/>
                <a:gd name="T24" fmla="*/ 146 w 160"/>
                <a:gd name="T25" fmla="*/ 7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174">
                  <a:moveTo>
                    <a:pt x="146" y="72"/>
                  </a:moveTo>
                  <a:cubicBezTo>
                    <a:pt x="160" y="33"/>
                    <a:pt x="147" y="30"/>
                    <a:pt x="147" y="30"/>
                  </a:cubicBezTo>
                  <a:cubicBezTo>
                    <a:pt x="88" y="35"/>
                    <a:pt x="61" y="0"/>
                    <a:pt x="61" y="0"/>
                  </a:cubicBezTo>
                  <a:cubicBezTo>
                    <a:pt x="62" y="13"/>
                    <a:pt x="79" y="31"/>
                    <a:pt x="79" y="31"/>
                  </a:cubicBezTo>
                  <a:cubicBezTo>
                    <a:pt x="45" y="25"/>
                    <a:pt x="34" y="6"/>
                    <a:pt x="34" y="6"/>
                  </a:cubicBezTo>
                  <a:cubicBezTo>
                    <a:pt x="8" y="24"/>
                    <a:pt x="11" y="72"/>
                    <a:pt x="11" y="72"/>
                  </a:cubicBezTo>
                  <a:cubicBezTo>
                    <a:pt x="9" y="69"/>
                    <a:pt x="8" y="66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4"/>
                    <a:pt x="0" y="86"/>
                    <a:pt x="19" y="105"/>
                  </a:cubicBezTo>
                  <a:cubicBezTo>
                    <a:pt x="19" y="105"/>
                    <a:pt x="33" y="174"/>
                    <a:pt x="76" y="174"/>
                  </a:cubicBezTo>
                  <a:cubicBezTo>
                    <a:pt x="76" y="174"/>
                    <a:pt x="125" y="174"/>
                    <a:pt x="134" y="105"/>
                  </a:cubicBezTo>
                  <a:cubicBezTo>
                    <a:pt x="134" y="105"/>
                    <a:pt x="151" y="97"/>
                    <a:pt x="152" y="64"/>
                  </a:cubicBezTo>
                  <a:cubicBezTo>
                    <a:pt x="149" y="69"/>
                    <a:pt x="146" y="72"/>
                    <a:pt x="146" y="72"/>
                  </a:cubicBezTo>
                  <a:close/>
                </a:path>
              </a:pathLst>
            </a:custGeom>
            <a:solidFill>
              <a:srgbClr val="FDC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6" name="Freeform 8761"/>
            <p:cNvSpPr/>
            <p:nvPr/>
          </p:nvSpPr>
          <p:spPr bwMode="auto">
            <a:xfrm>
              <a:off x="3697" y="1681"/>
              <a:ext cx="130" cy="206"/>
            </a:xfrm>
            <a:custGeom>
              <a:avLst/>
              <a:gdLst>
                <a:gd name="T0" fmla="*/ 12 w 55"/>
                <a:gd name="T1" fmla="*/ 0 h 87"/>
                <a:gd name="T2" fmla="*/ 55 w 55"/>
                <a:gd name="T3" fmla="*/ 42 h 87"/>
                <a:gd name="T4" fmla="*/ 0 w 55"/>
                <a:gd name="T5" fmla="*/ 87 h 87"/>
                <a:gd name="T6" fmla="*/ 12 w 55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87">
                  <a:moveTo>
                    <a:pt x="12" y="0"/>
                  </a:moveTo>
                  <a:cubicBezTo>
                    <a:pt x="12" y="0"/>
                    <a:pt x="24" y="37"/>
                    <a:pt x="55" y="42"/>
                  </a:cubicBezTo>
                  <a:cubicBezTo>
                    <a:pt x="0" y="87"/>
                    <a:pt x="0" y="87"/>
                    <a:pt x="0" y="87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BD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7" name="Freeform 8762"/>
            <p:cNvSpPr/>
            <p:nvPr/>
          </p:nvSpPr>
          <p:spPr bwMode="auto">
            <a:xfrm>
              <a:off x="3827" y="1681"/>
              <a:ext cx="133" cy="206"/>
            </a:xfrm>
            <a:custGeom>
              <a:avLst/>
              <a:gdLst>
                <a:gd name="T0" fmla="*/ 42 w 56"/>
                <a:gd name="T1" fmla="*/ 0 h 87"/>
                <a:gd name="T2" fmla="*/ 0 w 56"/>
                <a:gd name="T3" fmla="*/ 42 h 87"/>
                <a:gd name="T4" fmla="*/ 56 w 56"/>
                <a:gd name="T5" fmla="*/ 87 h 87"/>
                <a:gd name="T6" fmla="*/ 42 w 5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87">
                  <a:moveTo>
                    <a:pt x="42" y="0"/>
                  </a:moveTo>
                  <a:cubicBezTo>
                    <a:pt x="42" y="0"/>
                    <a:pt x="32" y="37"/>
                    <a:pt x="0" y="42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BD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8" name="Freeform 8763"/>
            <p:cNvSpPr/>
            <p:nvPr/>
          </p:nvSpPr>
          <p:spPr bwMode="auto">
            <a:xfrm>
              <a:off x="3860" y="1826"/>
              <a:ext cx="55" cy="258"/>
            </a:xfrm>
            <a:custGeom>
              <a:avLst/>
              <a:gdLst>
                <a:gd name="T0" fmla="*/ 23 w 23"/>
                <a:gd name="T1" fmla="*/ 0 h 109"/>
                <a:gd name="T2" fmla="*/ 14 w 23"/>
                <a:gd name="T3" fmla="*/ 109 h 109"/>
                <a:gd name="T4" fmla="*/ 0 w 23"/>
                <a:gd name="T5" fmla="*/ 29 h 109"/>
                <a:gd name="T6" fmla="*/ 23 w 23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09">
                  <a:moveTo>
                    <a:pt x="23" y="0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4" y="109"/>
                    <a:pt x="10" y="55"/>
                    <a:pt x="0" y="29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E9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9" name="Freeform 8764"/>
            <p:cNvSpPr/>
            <p:nvPr/>
          </p:nvSpPr>
          <p:spPr bwMode="auto">
            <a:xfrm>
              <a:off x="3754" y="1826"/>
              <a:ext cx="56" cy="258"/>
            </a:xfrm>
            <a:custGeom>
              <a:avLst/>
              <a:gdLst>
                <a:gd name="T0" fmla="*/ 0 w 24"/>
                <a:gd name="T1" fmla="*/ 0 h 109"/>
                <a:gd name="T2" fmla="*/ 9 w 24"/>
                <a:gd name="T3" fmla="*/ 109 h 109"/>
                <a:gd name="T4" fmla="*/ 24 w 24"/>
                <a:gd name="T5" fmla="*/ 29 h 109"/>
                <a:gd name="T6" fmla="*/ 0 w 24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09">
                  <a:moveTo>
                    <a:pt x="0" y="0"/>
                  </a:moveTo>
                  <a:cubicBezTo>
                    <a:pt x="9" y="109"/>
                    <a:pt x="9" y="109"/>
                    <a:pt x="9" y="109"/>
                  </a:cubicBezTo>
                  <a:cubicBezTo>
                    <a:pt x="9" y="109"/>
                    <a:pt x="13" y="55"/>
                    <a:pt x="24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0" name="Rectangle 8765"/>
            <p:cNvSpPr>
              <a:spLocks noChangeArrowheads="1"/>
            </p:cNvSpPr>
            <p:nvPr/>
          </p:nvSpPr>
          <p:spPr bwMode="auto">
            <a:xfrm>
              <a:off x="4012" y="2060"/>
              <a:ext cx="114" cy="19"/>
            </a:xfrm>
            <a:prstGeom prst="rect">
              <a:avLst/>
            </a:prstGeom>
            <a:solidFill>
              <a:srgbClr val="E9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1" name="Rectangle 8766"/>
            <p:cNvSpPr>
              <a:spLocks noChangeArrowheads="1"/>
            </p:cNvSpPr>
            <p:nvPr/>
          </p:nvSpPr>
          <p:spPr bwMode="auto">
            <a:xfrm>
              <a:off x="2855" y="2278"/>
              <a:ext cx="1963" cy="57"/>
            </a:xfrm>
            <a:prstGeom prst="rect">
              <a:avLst/>
            </a:prstGeom>
            <a:solidFill>
              <a:srgbClr val="B7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2" name="Freeform 8767"/>
            <p:cNvSpPr/>
            <p:nvPr/>
          </p:nvSpPr>
          <p:spPr bwMode="auto">
            <a:xfrm>
              <a:off x="2865" y="2335"/>
              <a:ext cx="1962" cy="398"/>
            </a:xfrm>
            <a:custGeom>
              <a:avLst/>
              <a:gdLst>
                <a:gd name="T0" fmla="*/ 1962 w 1962"/>
                <a:gd name="T1" fmla="*/ 0 h 398"/>
                <a:gd name="T2" fmla="*/ 0 w 1962"/>
                <a:gd name="T3" fmla="*/ 0 h 398"/>
                <a:gd name="T4" fmla="*/ 531 w 1962"/>
                <a:gd name="T5" fmla="*/ 398 h 398"/>
                <a:gd name="T6" fmla="*/ 1424 w 1962"/>
                <a:gd name="T7" fmla="*/ 398 h 398"/>
                <a:gd name="T8" fmla="*/ 1962 w 1962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2" h="398">
                  <a:moveTo>
                    <a:pt x="1962" y="0"/>
                  </a:moveTo>
                  <a:lnTo>
                    <a:pt x="0" y="0"/>
                  </a:lnTo>
                  <a:lnTo>
                    <a:pt x="531" y="398"/>
                  </a:lnTo>
                  <a:lnTo>
                    <a:pt x="1424" y="398"/>
                  </a:lnTo>
                  <a:lnTo>
                    <a:pt x="1962" y="0"/>
                  </a:lnTo>
                  <a:close/>
                </a:path>
              </a:pathLst>
            </a:custGeom>
            <a:solidFill>
              <a:srgbClr val="7B7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3" name="Rectangle 8768"/>
            <p:cNvSpPr>
              <a:spLocks noChangeArrowheads="1"/>
            </p:cNvSpPr>
            <p:nvPr/>
          </p:nvSpPr>
          <p:spPr bwMode="auto">
            <a:xfrm>
              <a:off x="2912" y="2184"/>
              <a:ext cx="294" cy="94"/>
            </a:xfrm>
            <a:prstGeom prst="rect">
              <a:avLst/>
            </a:pr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4" name="Oval 8769"/>
            <p:cNvSpPr>
              <a:spLocks noChangeArrowheads="1"/>
            </p:cNvSpPr>
            <p:nvPr/>
          </p:nvSpPr>
          <p:spPr bwMode="auto">
            <a:xfrm>
              <a:off x="3450" y="1674"/>
              <a:ext cx="100" cy="93"/>
            </a:xfrm>
            <a:prstGeom prst="ellipse">
              <a:avLst/>
            </a:pr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5" name="Freeform 8770"/>
            <p:cNvSpPr/>
            <p:nvPr/>
          </p:nvSpPr>
          <p:spPr bwMode="auto">
            <a:xfrm>
              <a:off x="3064" y="1684"/>
              <a:ext cx="436" cy="538"/>
            </a:xfrm>
            <a:custGeom>
              <a:avLst/>
              <a:gdLst>
                <a:gd name="T0" fmla="*/ 184 w 184"/>
                <a:gd name="T1" fmla="*/ 15 h 227"/>
                <a:gd name="T2" fmla="*/ 118 w 184"/>
                <a:gd name="T3" fmla="*/ 15 h 227"/>
                <a:gd name="T4" fmla="*/ 0 w 184"/>
                <a:gd name="T5" fmla="*/ 132 h 227"/>
                <a:gd name="T6" fmla="*/ 0 w 184"/>
                <a:gd name="T7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227">
                  <a:moveTo>
                    <a:pt x="184" y="15"/>
                  </a:moveTo>
                  <a:cubicBezTo>
                    <a:pt x="118" y="15"/>
                    <a:pt x="118" y="15"/>
                    <a:pt x="118" y="15"/>
                  </a:cubicBezTo>
                  <a:cubicBezTo>
                    <a:pt x="118" y="15"/>
                    <a:pt x="0" y="0"/>
                    <a:pt x="0" y="132"/>
                  </a:cubicBezTo>
                  <a:cubicBezTo>
                    <a:pt x="0" y="227"/>
                    <a:pt x="0" y="227"/>
                    <a:pt x="0" y="227"/>
                  </a:cubicBezTo>
                </a:path>
              </a:pathLst>
            </a:custGeom>
            <a:noFill/>
            <a:ln w="30163" cap="flat">
              <a:solidFill>
                <a:srgbClr val="20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6" name="Rectangle 8771"/>
            <p:cNvSpPr>
              <a:spLocks noChangeArrowheads="1"/>
            </p:cNvSpPr>
            <p:nvPr/>
          </p:nvSpPr>
          <p:spPr bwMode="auto">
            <a:xfrm>
              <a:off x="3253" y="2459"/>
              <a:ext cx="1167" cy="673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7" name="Freeform 8772"/>
            <p:cNvSpPr>
              <a:spLocks noEditPoints="1"/>
            </p:cNvSpPr>
            <p:nvPr/>
          </p:nvSpPr>
          <p:spPr bwMode="auto">
            <a:xfrm>
              <a:off x="4232" y="1233"/>
              <a:ext cx="384" cy="342"/>
            </a:xfrm>
            <a:custGeom>
              <a:avLst/>
              <a:gdLst>
                <a:gd name="T0" fmla="*/ 143 w 162"/>
                <a:gd name="T1" fmla="*/ 0 h 144"/>
                <a:gd name="T2" fmla="*/ 19 w 162"/>
                <a:gd name="T3" fmla="*/ 0 h 144"/>
                <a:gd name="T4" fmla="*/ 0 w 162"/>
                <a:gd name="T5" fmla="*/ 19 h 144"/>
                <a:gd name="T6" fmla="*/ 0 w 162"/>
                <a:gd name="T7" fmla="*/ 86 h 144"/>
                <a:gd name="T8" fmla="*/ 19 w 162"/>
                <a:gd name="T9" fmla="*/ 105 h 144"/>
                <a:gd name="T10" fmla="*/ 28 w 162"/>
                <a:gd name="T11" fmla="*/ 105 h 144"/>
                <a:gd name="T12" fmla="*/ 28 w 162"/>
                <a:gd name="T13" fmla="*/ 138 h 144"/>
                <a:gd name="T14" fmla="*/ 30 w 162"/>
                <a:gd name="T15" fmla="*/ 142 h 144"/>
                <a:gd name="T16" fmla="*/ 36 w 162"/>
                <a:gd name="T17" fmla="*/ 142 h 144"/>
                <a:gd name="T18" fmla="*/ 76 w 162"/>
                <a:gd name="T19" fmla="*/ 105 h 144"/>
                <a:gd name="T20" fmla="*/ 143 w 162"/>
                <a:gd name="T21" fmla="*/ 105 h 144"/>
                <a:gd name="T22" fmla="*/ 162 w 162"/>
                <a:gd name="T23" fmla="*/ 86 h 144"/>
                <a:gd name="T24" fmla="*/ 162 w 162"/>
                <a:gd name="T25" fmla="*/ 19 h 144"/>
                <a:gd name="T26" fmla="*/ 143 w 162"/>
                <a:gd name="T27" fmla="*/ 0 h 144"/>
                <a:gd name="T28" fmla="*/ 33 w 162"/>
                <a:gd name="T29" fmla="*/ 29 h 144"/>
                <a:gd name="T30" fmla="*/ 109 w 162"/>
                <a:gd name="T31" fmla="*/ 29 h 144"/>
                <a:gd name="T32" fmla="*/ 114 w 162"/>
                <a:gd name="T33" fmla="*/ 33 h 144"/>
                <a:gd name="T34" fmla="*/ 109 w 162"/>
                <a:gd name="T35" fmla="*/ 38 h 144"/>
                <a:gd name="T36" fmla="*/ 33 w 162"/>
                <a:gd name="T37" fmla="*/ 38 h 144"/>
                <a:gd name="T38" fmla="*/ 28 w 162"/>
                <a:gd name="T39" fmla="*/ 33 h 144"/>
                <a:gd name="T40" fmla="*/ 33 w 162"/>
                <a:gd name="T41" fmla="*/ 29 h 144"/>
                <a:gd name="T42" fmla="*/ 71 w 162"/>
                <a:gd name="T43" fmla="*/ 76 h 144"/>
                <a:gd name="T44" fmla="*/ 33 w 162"/>
                <a:gd name="T45" fmla="*/ 76 h 144"/>
                <a:gd name="T46" fmla="*/ 28 w 162"/>
                <a:gd name="T47" fmla="*/ 72 h 144"/>
                <a:gd name="T48" fmla="*/ 33 w 162"/>
                <a:gd name="T49" fmla="*/ 67 h 144"/>
                <a:gd name="T50" fmla="*/ 71 w 162"/>
                <a:gd name="T51" fmla="*/ 67 h 144"/>
                <a:gd name="T52" fmla="*/ 76 w 162"/>
                <a:gd name="T53" fmla="*/ 72 h 144"/>
                <a:gd name="T54" fmla="*/ 71 w 162"/>
                <a:gd name="T55" fmla="*/ 76 h 144"/>
                <a:gd name="T56" fmla="*/ 128 w 162"/>
                <a:gd name="T57" fmla="*/ 57 h 144"/>
                <a:gd name="T58" fmla="*/ 33 w 162"/>
                <a:gd name="T59" fmla="*/ 57 h 144"/>
                <a:gd name="T60" fmla="*/ 28 w 162"/>
                <a:gd name="T61" fmla="*/ 53 h 144"/>
                <a:gd name="T62" fmla="*/ 33 w 162"/>
                <a:gd name="T63" fmla="*/ 48 h 144"/>
                <a:gd name="T64" fmla="*/ 128 w 162"/>
                <a:gd name="T65" fmla="*/ 48 h 144"/>
                <a:gd name="T66" fmla="*/ 133 w 162"/>
                <a:gd name="T67" fmla="*/ 53 h 144"/>
                <a:gd name="T68" fmla="*/ 128 w 162"/>
                <a:gd name="T69" fmla="*/ 5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" h="144">
                  <a:moveTo>
                    <a:pt x="143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5"/>
                    <a:pt x="19" y="105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39"/>
                    <a:pt x="29" y="141"/>
                    <a:pt x="30" y="142"/>
                  </a:cubicBezTo>
                  <a:cubicBezTo>
                    <a:pt x="31" y="143"/>
                    <a:pt x="34" y="144"/>
                    <a:pt x="36" y="142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53" y="105"/>
                    <a:pt x="162" y="96"/>
                    <a:pt x="162" y="86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2" y="9"/>
                    <a:pt x="153" y="0"/>
                    <a:pt x="143" y="0"/>
                  </a:cubicBezTo>
                  <a:moveTo>
                    <a:pt x="33" y="29"/>
                  </a:moveTo>
                  <a:cubicBezTo>
                    <a:pt x="109" y="29"/>
                    <a:pt x="109" y="29"/>
                    <a:pt x="109" y="29"/>
                  </a:cubicBezTo>
                  <a:cubicBezTo>
                    <a:pt x="112" y="29"/>
                    <a:pt x="114" y="31"/>
                    <a:pt x="114" y="33"/>
                  </a:cubicBezTo>
                  <a:cubicBezTo>
                    <a:pt x="114" y="36"/>
                    <a:pt x="112" y="38"/>
                    <a:pt x="109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0" y="38"/>
                    <a:pt x="28" y="36"/>
                    <a:pt x="28" y="33"/>
                  </a:cubicBezTo>
                  <a:cubicBezTo>
                    <a:pt x="28" y="31"/>
                    <a:pt x="30" y="29"/>
                    <a:pt x="33" y="29"/>
                  </a:cubicBezTo>
                  <a:moveTo>
                    <a:pt x="71" y="76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0" y="76"/>
                    <a:pt x="28" y="74"/>
                    <a:pt x="28" y="72"/>
                  </a:cubicBezTo>
                  <a:cubicBezTo>
                    <a:pt x="28" y="69"/>
                    <a:pt x="30" y="67"/>
                    <a:pt x="33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4" y="67"/>
                    <a:pt x="76" y="69"/>
                    <a:pt x="76" y="72"/>
                  </a:cubicBezTo>
                  <a:cubicBezTo>
                    <a:pt x="76" y="74"/>
                    <a:pt x="74" y="76"/>
                    <a:pt x="71" y="76"/>
                  </a:cubicBezTo>
                  <a:moveTo>
                    <a:pt x="128" y="57"/>
                  </a:moveTo>
                  <a:cubicBezTo>
                    <a:pt x="33" y="57"/>
                    <a:pt x="33" y="57"/>
                    <a:pt x="33" y="57"/>
                  </a:cubicBezTo>
                  <a:cubicBezTo>
                    <a:pt x="30" y="57"/>
                    <a:pt x="28" y="55"/>
                    <a:pt x="28" y="53"/>
                  </a:cubicBezTo>
                  <a:cubicBezTo>
                    <a:pt x="28" y="50"/>
                    <a:pt x="30" y="48"/>
                    <a:pt x="33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31" y="48"/>
                    <a:pt x="133" y="50"/>
                    <a:pt x="133" y="53"/>
                  </a:cubicBezTo>
                  <a:cubicBezTo>
                    <a:pt x="133" y="55"/>
                    <a:pt x="131" y="57"/>
                    <a:pt x="128" y="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8" name="Freeform 8773"/>
            <p:cNvSpPr/>
            <p:nvPr/>
          </p:nvSpPr>
          <p:spPr bwMode="auto">
            <a:xfrm>
              <a:off x="3550" y="1136"/>
              <a:ext cx="540" cy="325"/>
            </a:xfrm>
            <a:custGeom>
              <a:avLst/>
              <a:gdLst>
                <a:gd name="T0" fmla="*/ 228 w 228"/>
                <a:gd name="T1" fmla="*/ 42 h 137"/>
                <a:gd name="T2" fmla="*/ 154 w 228"/>
                <a:gd name="T3" fmla="*/ 35 h 137"/>
                <a:gd name="T4" fmla="*/ 76 w 228"/>
                <a:gd name="T5" fmla="*/ 46 h 137"/>
                <a:gd name="T6" fmla="*/ 52 w 228"/>
                <a:gd name="T7" fmla="*/ 137 h 137"/>
                <a:gd name="T8" fmla="*/ 73 w 228"/>
                <a:gd name="T9" fmla="*/ 71 h 137"/>
                <a:gd name="T10" fmla="*/ 118 w 228"/>
                <a:gd name="T11" fmla="*/ 96 h 137"/>
                <a:gd name="T12" fmla="*/ 100 w 228"/>
                <a:gd name="T13" fmla="*/ 65 h 137"/>
                <a:gd name="T14" fmla="*/ 186 w 228"/>
                <a:gd name="T15" fmla="*/ 95 h 137"/>
                <a:gd name="T16" fmla="*/ 185 w 228"/>
                <a:gd name="T17" fmla="*/ 137 h 137"/>
                <a:gd name="T18" fmla="*/ 202 w 228"/>
                <a:gd name="T19" fmla="*/ 79 h 137"/>
                <a:gd name="T20" fmla="*/ 228 w 228"/>
                <a:gd name="T21" fmla="*/ 4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137">
                  <a:moveTo>
                    <a:pt x="228" y="42"/>
                  </a:moveTo>
                  <a:cubicBezTo>
                    <a:pt x="228" y="42"/>
                    <a:pt x="200" y="53"/>
                    <a:pt x="154" y="35"/>
                  </a:cubicBezTo>
                  <a:cubicBezTo>
                    <a:pt x="154" y="35"/>
                    <a:pt x="89" y="0"/>
                    <a:pt x="76" y="46"/>
                  </a:cubicBezTo>
                  <a:cubicBezTo>
                    <a:pt x="76" y="46"/>
                    <a:pt x="0" y="51"/>
                    <a:pt x="52" y="137"/>
                  </a:cubicBezTo>
                  <a:cubicBezTo>
                    <a:pt x="52" y="137"/>
                    <a:pt x="47" y="89"/>
                    <a:pt x="73" y="71"/>
                  </a:cubicBezTo>
                  <a:cubicBezTo>
                    <a:pt x="73" y="71"/>
                    <a:pt x="84" y="90"/>
                    <a:pt x="118" y="96"/>
                  </a:cubicBezTo>
                  <a:cubicBezTo>
                    <a:pt x="118" y="96"/>
                    <a:pt x="101" y="78"/>
                    <a:pt x="100" y="65"/>
                  </a:cubicBezTo>
                  <a:cubicBezTo>
                    <a:pt x="100" y="65"/>
                    <a:pt x="127" y="100"/>
                    <a:pt x="186" y="95"/>
                  </a:cubicBezTo>
                  <a:cubicBezTo>
                    <a:pt x="186" y="95"/>
                    <a:pt x="199" y="98"/>
                    <a:pt x="185" y="137"/>
                  </a:cubicBezTo>
                  <a:cubicBezTo>
                    <a:pt x="185" y="137"/>
                    <a:pt x="213" y="111"/>
                    <a:pt x="202" y="79"/>
                  </a:cubicBezTo>
                  <a:cubicBezTo>
                    <a:pt x="202" y="79"/>
                    <a:pt x="222" y="65"/>
                    <a:pt x="228" y="42"/>
                  </a:cubicBezTo>
                  <a:close/>
                </a:path>
              </a:pathLst>
            </a:cu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9" name="Freeform 8774"/>
            <p:cNvSpPr/>
            <p:nvPr/>
          </p:nvSpPr>
          <p:spPr bwMode="auto">
            <a:xfrm>
              <a:off x="3360" y="1681"/>
              <a:ext cx="998" cy="616"/>
            </a:xfrm>
            <a:custGeom>
              <a:avLst/>
              <a:gdLst>
                <a:gd name="T0" fmla="*/ 154 w 421"/>
                <a:gd name="T1" fmla="*/ 0 h 260"/>
                <a:gd name="T2" fmla="*/ 18 w 421"/>
                <a:gd name="T3" fmla="*/ 75 h 260"/>
                <a:gd name="T4" fmla="*/ 0 w 421"/>
                <a:gd name="T5" fmla="*/ 260 h 260"/>
                <a:gd name="T6" fmla="*/ 421 w 421"/>
                <a:gd name="T7" fmla="*/ 260 h 260"/>
                <a:gd name="T8" fmla="*/ 389 w 421"/>
                <a:gd name="T9" fmla="*/ 58 h 260"/>
                <a:gd name="T10" fmla="*/ 239 w 421"/>
                <a:gd name="T11" fmla="*/ 0 h 260"/>
                <a:gd name="T12" fmla="*/ 154 w 421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60">
                  <a:moveTo>
                    <a:pt x="154" y="0"/>
                  </a:moveTo>
                  <a:cubicBezTo>
                    <a:pt x="154" y="0"/>
                    <a:pt x="89" y="47"/>
                    <a:pt x="18" y="75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421" y="260"/>
                    <a:pt x="421" y="260"/>
                    <a:pt x="421" y="260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89" y="58"/>
                    <a:pt x="269" y="24"/>
                    <a:pt x="239" y="0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394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0" name="Freeform 8775"/>
            <p:cNvSpPr/>
            <p:nvPr/>
          </p:nvSpPr>
          <p:spPr bwMode="auto">
            <a:xfrm>
              <a:off x="3725" y="1634"/>
              <a:ext cx="206" cy="185"/>
            </a:xfrm>
            <a:custGeom>
              <a:avLst/>
              <a:gdLst>
                <a:gd name="T0" fmla="*/ 44 w 87"/>
                <a:gd name="T1" fmla="*/ 29 h 78"/>
                <a:gd name="T2" fmla="*/ 3 w 87"/>
                <a:gd name="T3" fmla="*/ 0 h 78"/>
                <a:gd name="T4" fmla="*/ 0 w 87"/>
                <a:gd name="T5" fmla="*/ 20 h 78"/>
                <a:gd name="T6" fmla="*/ 3 w 87"/>
                <a:gd name="T7" fmla="*/ 78 h 78"/>
                <a:gd name="T8" fmla="*/ 43 w 87"/>
                <a:gd name="T9" fmla="*/ 62 h 78"/>
                <a:gd name="T10" fmla="*/ 87 w 87"/>
                <a:gd name="T11" fmla="*/ 78 h 78"/>
                <a:gd name="T12" fmla="*/ 85 w 87"/>
                <a:gd name="T13" fmla="*/ 20 h 78"/>
                <a:gd name="T14" fmla="*/ 82 w 87"/>
                <a:gd name="T15" fmla="*/ 0 h 78"/>
                <a:gd name="T16" fmla="*/ 44 w 87"/>
                <a:gd name="T17" fmla="*/ 2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78">
                  <a:moveTo>
                    <a:pt x="44" y="29"/>
                  </a:moveTo>
                  <a:cubicBezTo>
                    <a:pt x="25" y="29"/>
                    <a:pt x="15" y="15"/>
                    <a:pt x="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6" y="25"/>
                    <a:pt x="44" y="29"/>
                    <a:pt x="44" y="29"/>
                  </a:cubicBezTo>
                  <a:close/>
                </a:path>
              </a:pathLst>
            </a:custGeom>
            <a:solidFill>
              <a:srgbClr val="E8B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1" name="Freeform 8776"/>
            <p:cNvSpPr/>
            <p:nvPr/>
          </p:nvSpPr>
          <p:spPr bwMode="auto">
            <a:xfrm>
              <a:off x="3642" y="1290"/>
              <a:ext cx="379" cy="413"/>
            </a:xfrm>
            <a:custGeom>
              <a:avLst/>
              <a:gdLst>
                <a:gd name="T0" fmla="*/ 146 w 160"/>
                <a:gd name="T1" fmla="*/ 72 h 174"/>
                <a:gd name="T2" fmla="*/ 147 w 160"/>
                <a:gd name="T3" fmla="*/ 30 h 174"/>
                <a:gd name="T4" fmla="*/ 61 w 160"/>
                <a:gd name="T5" fmla="*/ 0 h 174"/>
                <a:gd name="T6" fmla="*/ 79 w 160"/>
                <a:gd name="T7" fmla="*/ 31 h 174"/>
                <a:gd name="T8" fmla="*/ 34 w 160"/>
                <a:gd name="T9" fmla="*/ 6 h 174"/>
                <a:gd name="T10" fmla="*/ 11 w 160"/>
                <a:gd name="T11" fmla="*/ 72 h 174"/>
                <a:gd name="T12" fmla="*/ 4 w 160"/>
                <a:gd name="T13" fmla="*/ 64 h 174"/>
                <a:gd name="T14" fmla="*/ 4 w 160"/>
                <a:gd name="T15" fmla="*/ 64 h 174"/>
                <a:gd name="T16" fmla="*/ 19 w 160"/>
                <a:gd name="T17" fmla="*/ 105 h 174"/>
                <a:gd name="T18" fmla="*/ 76 w 160"/>
                <a:gd name="T19" fmla="*/ 174 h 174"/>
                <a:gd name="T20" fmla="*/ 134 w 160"/>
                <a:gd name="T21" fmla="*/ 105 h 174"/>
                <a:gd name="T22" fmla="*/ 152 w 160"/>
                <a:gd name="T23" fmla="*/ 64 h 174"/>
                <a:gd name="T24" fmla="*/ 146 w 160"/>
                <a:gd name="T25" fmla="*/ 7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174">
                  <a:moveTo>
                    <a:pt x="146" y="72"/>
                  </a:moveTo>
                  <a:cubicBezTo>
                    <a:pt x="160" y="33"/>
                    <a:pt x="147" y="30"/>
                    <a:pt x="147" y="30"/>
                  </a:cubicBezTo>
                  <a:cubicBezTo>
                    <a:pt x="88" y="35"/>
                    <a:pt x="61" y="0"/>
                    <a:pt x="61" y="0"/>
                  </a:cubicBezTo>
                  <a:cubicBezTo>
                    <a:pt x="62" y="13"/>
                    <a:pt x="79" y="31"/>
                    <a:pt x="79" y="31"/>
                  </a:cubicBezTo>
                  <a:cubicBezTo>
                    <a:pt x="45" y="25"/>
                    <a:pt x="34" y="6"/>
                    <a:pt x="34" y="6"/>
                  </a:cubicBezTo>
                  <a:cubicBezTo>
                    <a:pt x="8" y="24"/>
                    <a:pt x="11" y="72"/>
                    <a:pt x="11" y="72"/>
                  </a:cubicBezTo>
                  <a:cubicBezTo>
                    <a:pt x="9" y="69"/>
                    <a:pt x="8" y="66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4"/>
                    <a:pt x="0" y="86"/>
                    <a:pt x="19" y="105"/>
                  </a:cubicBezTo>
                  <a:cubicBezTo>
                    <a:pt x="19" y="105"/>
                    <a:pt x="33" y="174"/>
                    <a:pt x="76" y="174"/>
                  </a:cubicBezTo>
                  <a:cubicBezTo>
                    <a:pt x="76" y="174"/>
                    <a:pt x="125" y="174"/>
                    <a:pt x="134" y="105"/>
                  </a:cubicBezTo>
                  <a:cubicBezTo>
                    <a:pt x="134" y="105"/>
                    <a:pt x="151" y="97"/>
                    <a:pt x="152" y="64"/>
                  </a:cubicBezTo>
                  <a:cubicBezTo>
                    <a:pt x="149" y="69"/>
                    <a:pt x="146" y="72"/>
                    <a:pt x="146" y="72"/>
                  </a:cubicBezTo>
                  <a:close/>
                </a:path>
              </a:pathLst>
            </a:custGeom>
            <a:solidFill>
              <a:srgbClr val="FDC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2" name="Freeform 8777"/>
            <p:cNvSpPr/>
            <p:nvPr/>
          </p:nvSpPr>
          <p:spPr bwMode="auto">
            <a:xfrm>
              <a:off x="3697" y="1681"/>
              <a:ext cx="130" cy="206"/>
            </a:xfrm>
            <a:custGeom>
              <a:avLst/>
              <a:gdLst>
                <a:gd name="T0" fmla="*/ 12 w 55"/>
                <a:gd name="T1" fmla="*/ 0 h 87"/>
                <a:gd name="T2" fmla="*/ 55 w 55"/>
                <a:gd name="T3" fmla="*/ 42 h 87"/>
                <a:gd name="T4" fmla="*/ 0 w 55"/>
                <a:gd name="T5" fmla="*/ 87 h 87"/>
                <a:gd name="T6" fmla="*/ 12 w 55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87">
                  <a:moveTo>
                    <a:pt x="12" y="0"/>
                  </a:moveTo>
                  <a:cubicBezTo>
                    <a:pt x="12" y="0"/>
                    <a:pt x="24" y="37"/>
                    <a:pt x="55" y="42"/>
                  </a:cubicBezTo>
                  <a:cubicBezTo>
                    <a:pt x="0" y="87"/>
                    <a:pt x="0" y="87"/>
                    <a:pt x="0" y="87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BD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3" name="Freeform 8778"/>
            <p:cNvSpPr/>
            <p:nvPr/>
          </p:nvSpPr>
          <p:spPr bwMode="auto">
            <a:xfrm>
              <a:off x="3827" y="1681"/>
              <a:ext cx="133" cy="206"/>
            </a:xfrm>
            <a:custGeom>
              <a:avLst/>
              <a:gdLst>
                <a:gd name="T0" fmla="*/ 42 w 56"/>
                <a:gd name="T1" fmla="*/ 0 h 87"/>
                <a:gd name="T2" fmla="*/ 0 w 56"/>
                <a:gd name="T3" fmla="*/ 42 h 87"/>
                <a:gd name="T4" fmla="*/ 56 w 56"/>
                <a:gd name="T5" fmla="*/ 87 h 87"/>
                <a:gd name="T6" fmla="*/ 42 w 5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87">
                  <a:moveTo>
                    <a:pt x="42" y="0"/>
                  </a:moveTo>
                  <a:cubicBezTo>
                    <a:pt x="42" y="0"/>
                    <a:pt x="32" y="37"/>
                    <a:pt x="0" y="42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BD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4" name="Freeform 8779"/>
            <p:cNvSpPr/>
            <p:nvPr/>
          </p:nvSpPr>
          <p:spPr bwMode="auto">
            <a:xfrm>
              <a:off x="3860" y="1826"/>
              <a:ext cx="55" cy="258"/>
            </a:xfrm>
            <a:custGeom>
              <a:avLst/>
              <a:gdLst>
                <a:gd name="T0" fmla="*/ 23 w 23"/>
                <a:gd name="T1" fmla="*/ 0 h 109"/>
                <a:gd name="T2" fmla="*/ 14 w 23"/>
                <a:gd name="T3" fmla="*/ 109 h 109"/>
                <a:gd name="T4" fmla="*/ 0 w 23"/>
                <a:gd name="T5" fmla="*/ 29 h 109"/>
                <a:gd name="T6" fmla="*/ 23 w 23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09">
                  <a:moveTo>
                    <a:pt x="23" y="0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4" y="109"/>
                    <a:pt x="10" y="55"/>
                    <a:pt x="0" y="29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E9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5" name="Freeform 8780"/>
            <p:cNvSpPr/>
            <p:nvPr/>
          </p:nvSpPr>
          <p:spPr bwMode="auto">
            <a:xfrm>
              <a:off x="3754" y="1826"/>
              <a:ext cx="56" cy="258"/>
            </a:xfrm>
            <a:custGeom>
              <a:avLst/>
              <a:gdLst>
                <a:gd name="T0" fmla="*/ 0 w 24"/>
                <a:gd name="T1" fmla="*/ 0 h 109"/>
                <a:gd name="T2" fmla="*/ 9 w 24"/>
                <a:gd name="T3" fmla="*/ 109 h 109"/>
                <a:gd name="T4" fmla="*/ 24 w 24"/>
                <a:gd name="T5" fmla="*/ 29 h 109"/>
                <a:gd name="T6" fmla="*/ 0 w 24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09">
                  <a:moveTo>
                    <a:pt x="0" y="0"/>
                  </a:moveTo>
                  <a:cubicBezTo>
                    <a:pt x="9" y="109"/>
                    <a:pt x="9" y="109"/>
                    <a:pt x="9" y="109"/>
                  </a:cubicBezTo>
                  <a:cubicBezTo>
                    <a:pt x="9" y="109"/>
                    <a:pt x="13" y="55"/>
                    <a:pt x="24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6" name="Rectangle 8781"/>
            <p:cNvSpPr>
              <a:spLocks noChangeArrowheads="1"/>
            </p:cNvSpPr>
            <p:nvPr/>
          </p:nvSpPr>
          <p:spPr bwMode="auto">
            <a:xfrm>
              <a:off x="4012" y="2060"/>
              <a:ext cx="114" cy="19"/>
            </a:xfrm>
            <a:prstGeom prst="rect">
              <a:avLst/>
            </a:prstGeom>
            <a:solidFill>
              <a:srgbClr val="E9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7" name="Rectangle 8782"/>
            <p:cNvSpPr>
              <a:spLocks noChangeArrowheads="1"/>
            </p:cNvSpPr>
            <p:nvPr/>
          </p:nvSpPr>
          <p:spPr bwMode="auto">
            <a:xfrm>
              <a:off x="2855" y="2278"/>
              <a:ext cx="1963" cy="57"/>
            </a:xfrm>
            <a:prstGeom prst="rect">
              <a:avLst/>
            </a:prstGeom>
            <a:solidFill>
              <a:srgbClr val="B7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8" name="Freeform 8783"/>
            <p:cNvSpPr/>
            <p:nvPr/>
          </p:nvSpPr>
          <p:spPr bwMode="auto">
            <a:xfrm>
              <a:off x="2865" y="2335"/>
              <a:ext cx="1962" cy="398"/>
            </a:xfrm>
            <a:custGeom>
              <a:avLst/>
              <a:gdLst>
                <a:gd name="T0" fmla="*/ 1962 w 1962"/>
                <a:gd name="T1" fmla="*/ 0 h 398"/>
                <a:gd name="T2" fmla="*/ 0 w 1962"/>
                <a:gd name="T3" fmla="*/ 0 h 398"/>
                <a:gd name="T4" fmla="*/ 531 w 1962"/>
                <a:gd name="T5" fmla="*/ 398 h 398"/>
                <a:gd name="T6" fmla="*/ 1424 w 1962"/>
                <a:gd name="T7" fmla="*/ 398 h 398"/>
                <a:gd name="T8" fmla="*/ 1962 w 1962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2" h="398">
                  <a:moveTo>
                    <a:pt x="1962" y="0"/>
                  </a:moveTo>
                  <a:lnTo>
                    <a:pt x="0" y="0"/>
                  </a:lnTo>
                  <a:lnTo>
                    <a:pt x="531" y="398"/>
                  </a:lnTo>
                  <a:lnTo>
                    <a:pt x="1424" y="398"/>
                  </a:lnTo>
                  <a:lnTo>
                    <a:pt x="1962" y="0"/>
                  </a:lnTo>
                  <a:close/>
                </a:path>
              </a:pathLst>
            </a:custGeom>
            <a:solidFill>
              <a:srgbClr val="7B7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9" name="Rectangle 8784"/>
            <p:cNvSpPr>
              <a:spLocks noChangeArrowheads="1"/>
            </p:cNvSpPr>
            <p:nvPr/>
          </p:nvSpPr>
          <p:spPr bwMode="auto">
            <a:xfrm>
              <a:off x="2912" y="2184"/>
              <a:ext cx="294" cy="94"/>
            </a:xfrm>
            <a:prstGeom prst="rect">
              <a:avLst/>
            </a:pr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0" name="Oval 8785"/>
            <p:cNvSpPr>
              <a:spLocks noChangeArrowheads="1"/>
            </p:cNvSpPr>
            <p:nvPr/>
          </p:nvSpPr>
          <p:spPr bwMode="auto">
            <a:xfrm>
              <a:off x="3450" y="1674"/>
              <a:ext cx="100" cy="93"/>
            </a:xfrm>
            <a:prstGeom prst="ellipse">
              <a:avLst/>
            </a:pr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1" name="Freeform 8786"/>
            <p:cNvSpPr/>
            <p:nvPr/>
          </p:nvSpPr>
          <p:spPr bwMode="auto">
            <a:xfrm>
              <a:off x="3054" y="1698"/>
              <a:ext cx="446" cy="524"/>
            </a:xfrm>
            <a:custGeom>
              <a:avLst/>
              <a:gdLst>
                <a:gd name="T0" fmla="*/ 8 w 188"/>
                <a:gd name="T1" fmla="*/ 221 h 221"/>
                <a:gd name="T2" fmla="*/ 0 w 188"/>
                <a:gd name="T3" fmla="*/ 221 h 221"/>
                <a:gd name="T4" fmla="*/ 0 w 188"/>
                <a:gd name="T5" fmla="*/ 126 h 221"/>
                <a:gd name="T6" fmla="*/ 36 w 188"/>
                <a:gd name="T7" fmla="*/ 31 h 221"/>
                <a:gd name="T8" fmla="*/ 122 w 188"/>
                <a:gd name="T9" fmla="*/ 5 h 221"/>
                <a:gd name="T10" fmla="*/ 188 w 188"/>
                <a:gd name="T11" fmla="*/ 5 h 221"/>
                <a:gd name="T12" fmla="*/ 188 w 188"/>
                <a:gd name="T13" fmla="*/ 13 h 221"/>
                <a:gd name="T14" fmla="*/ 122 w 188"/>
                <a:gd name="T15" fmla="*/ 13 h 221"/>
                <a:gd name="T16" fmla="*/ 41 w 188"/>
                <a:gd name="T17" fmla="*/ 37 h 221"/>
                <a:gd name="T18" fmla="*/ 8 w 188"/>
                <a:gd name="T19" fmla="*/ 126 h 221"/>
                <a:gd name="T20" fmla="*/ 8 w 188"/>
                <a:gd name="T2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8" h="221">
                  <a:moveTo>
                    <a:pt x="8" y="221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83"/>
                    <a:pt x="12" y="51"/>
                    <a:pt x="36" y="31"/>
                  </a:cubicBezTo>
                  <a:cubicBezTo>
                    <a:pt x="70" y="0"/>
                    <a:pt x="118" y="4"/>
                    <a:pt x="122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13"/>
                    <a:pt x="188" y="13"/>
                    <a:pt x="188" y="13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21" y="13"/>
                    <a:pt x="74" y="7"/>
                    <a:pt x="41" y="37"/>
                  </a:cubicBezTo>
                  <a:cubicBezTo>
                    <a:pt x="19" y="56"/>
                    <a:pt x="8" y="86"/>
                    <a:pt x="8" y="126"/>
                  </a:cubicBezTo>
                  <a:lnTo>
                    <a:pt x="8" y="221"/>
                  </a:lnTo>
                  <a:close/>
                </a:path>
              </a:pathLst>
            </a:cu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2" name="Rectangle 8787"/>
            <p:cNvSpPr>
              <a:spLocks noChangeArrowheads="1"/>
            </p:cNvSpPr>
            <p:nvPr/>
          </p:nvSpPr>
          <p:spPr bwMode="auto">
            <a:xfrm>
              <a:off x="3253" y="2459"/>
              <a:ext cx="1167" cy="673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3" name="Freeform 8788"/>
            <p:cNvSpPr>
              <a:spLocks noEditPoints="1"/>
            </p:cNvSpPr>
            <p:nvPr/>
          </p:nvSpPr>
          <p:spPr bwMode="auto">
            <a:xfrm>
              <a:off x="4232" y="1233"/>
              <a:ext cx="384" cy="342"/>
            </a:xfrm>
            <a:custGeom>
              <a:avLst/>
              <a:gdLst>
                <a:gd name="T0" fmla="*/ 143 w 162"/>
                <a:gd name="T1" fmla="*/ 0 h 144"/>
                <a:gd name="T2" fmla="*/ 19 w 162"/>
                <a:gd name="T3" fmla="*/ 0 h 144"/>
                <a:gd name="T4" fmla="*/ 0 w 162"/>
                <a:gd name="T5" fmla="*/ 19 h 144"/>
                <a:gd name="T6" fmla="*/ 0 w 162"/>
                <a:gd name="T7" fmla="*/ 86 h 144"/>
                <a:gd name="T8" fmla="*/ 19 w 162"/>
                <a:gd name="T9" fmla="*/ 105 h 144"/>
                <a:gd name="T10" fmla="*/ 28 w 162"/>
                <a:gd name="T11" fmla="*/ 105 h 144"/>
                <a:gd name="T12" fmla="*/ 28 w 162"/>
                <a:gd name="T13" fmla="*/ 138 h 144"/>
                <a:gd name="T14" fmla="*/ 30 w 162"/>
                <a:gd name="T15" fmla="*/ 142 h 144"/>
                <a:gd name="T16" fmla="*/ 36 w 162"/>
                <a:gd name="T17" fmla="*/ 142 h 144"/>
                <a:gd name="T18" fmla="*/ 76 w 162"/>
                <a:gd name="T19" fmla="*/ 105 h 144"/>
                <a:gd name="T20" fmla="*/ 143 w 162"/>
                <a:gd name="T21" fmla="*/ 105 h 144"/>
                <a:gd name="T22" fmla="*/ 162 w 162"/>
                <a:gd name="T23" fmla="*/ 86 h 144"/>
                <a:gd name="T24" fmla="*/ 162 w 162"/>
                <a:gd name="T25" fmla="*/ 19 h 144"/>
                <a:gd name="T26" fmla="*/ 143 w 162"/>
                <a:gd name="T27" fmla="*/ 0 h 144"/>
                <a:gd name="T28" fmla="*/ 33 w 162"/>
                <a:gd name="T29" fmla="*/ 29 h 144"/>
                <a:gd name="T30" fmla="*/ 109 w 162"/>
                <a:gd name="T31" fmla="*/ 29 h 144"/>
                <a:gd name="T32" fmla="*/ 114 w 162"/>
                <a:gd name="T33" fmla="*/ 33 h 144"/>
                <a:gd name="T34" fmla="*/ 109 w 162"/>
                <a:gd name="T35" fmla="*/ 38 h 144"/>
                <a:gd name="T36" fmla="*/ 33 w 162"/>
                <a:gd name="T37" fmla="*/ 38 h 144"/>
                <a:gd name="T38" fmla="*/ 28 w 162"/>
                <a:gd name="T39" fmla="*/ 33 h 144"/>
                <a:gd name="T40" fmla="*/ 33 w 162"/>
                <a:gd name="T41" fmla="*/ 29 h 144"/>
                <a:gd name="T42" fmla="*/ 71 w 162"/>
                <a:gd name="T43" fmla="*/ 76 h 144"/>
                <a:gd name="T44" fmla="*/ 33 w 162"/>
                <a:gd name="T45" fmla="*/ 76 h 144"/>
                <a:gd name="T46" fmla="*/ 28 w 162"/>
                <a:gd name="T47" fmla="*/ 72 h 144"/>
                <a:gd name="T48" fmla="*/ 33 w 162"/>
                <a:gd name="T49" fmla="*/ 67 h 144"/>
                <a:gd name="T50" fmla="*/ 71 w 162"/>
                <a:gd name="T51" fmla="*/ 67 h 144"/>
                <a:gd name="T52" fmla="*/ 76 w 162"/>
                <a:gd name="T53" fmla="*/ 72 h 144"/>
                <a:gd name="T54" fmla="*/ 71 w 162"/>
                <a:gd name="T55" fmla="*/ 76 h 144"/>
                <a:gd name="T56" fmla="*/ 128 w 162"/>
                <a:gd name="T57" fmla="*/ 57 h 144"/>
                <a:gd name="T58" fmla="*/ 33 w 162"/>
                <a:gd name="T59" fmla="*/ 57 h 144"/>
                <a:gd name="T60" fmla="*/ 28 w 162"/>
                <a:gd name="T61" fmla="*/ 53 h 144"/>
                <a:gd name="T62" fmla="*/ 33 w 162"/>
                <a:gd name="T63" fmla="*/ 48 h 144"/>
                <a:gd name="T64" fmla="*/ 128 w 162"/>
                <a:gd name="T65" fmla="*/ 48 h 144"/>
                <a:gd name="T66" fmla="*/ 133 w 162"/>
                <a:gd name="T67" fmla="*/ 53 h 144"/>
                <a:gd name="T68" fmla="*/ 128 w 162"/>
                <a:gd name="T69" fmla="*/ 5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" h="144">
                  <a:moveTo>
                    <a:pt x="143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5"/>
                    <a:pt x="19" y="105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39"/>
                    <a:pt x="29" y="141"/>
                    <a:pt x="30" y="142"/>
                  </a:cubicBezTo>
                  <a:cubicBezTo>
                    <a:pt x="31" y="143"/>
                    <a:pt x="34" y="144"/>
                    <a:pt x="36" y="142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53" y="105"/>
                    <a:pt x="162" y="96"/>
                    <a:pt x="162" y="86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2" y="9"/>
                    <a:pt x="153" y="0"/>
                    <a:pt x="143" y="0"/>
                  </a:cubicBezTo>
                  <a:moveTo>
                    <a:pt x="33" y="29"/>
                  </a:moveTo>
                  <a:cubicBezTo>
                    <a:pt x="109" y="29"/>
                    <a:pt x="109" y="29"/>
                    <a:pt x="109" y="29"/>
                  </a:cubicBezTo>
                  <a:cubicBezTo>
                    <a:pt x="112" y="29"/>
                    <a:pt x="114" y="31"/>
                    <a:pt x="114" y="33"/>
                  </a:cubicBezTo>
                  <a:cubicBezTo>
                    <a:pt x="114" y="36"/>
                    <a:pt x="112" y="38"/>
                    <a:pt x="109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0" y="38"/>
                    <a:pt x="28" y="36"/>
                    <a:pt x="28" y="33"/>
                  </a:cubicBezTo>
                  <a:cubicBezTo>
                    <a:pt x="28" y="31"/>
                    <a:pt x="30" y="29"/>
                    <a:pt x="33" y="29"/>
                  </a:cubicBezTo>
                  <a:moveTo>
                    <a:pt x="71" y="76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0" y="76"/>
                    <a:pt x="28" y="74"/>
                    <a:pt x="28" y="72"/>
                  </a:cubicBezTo>
                  <a:cubicBezTo>
                    <a:pt x="28" y="69"/>
                    <a:pt x="30" y="67"/>
                    <a:pt x="33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4" y="67"/>
                    <a:pt x="76" y="69"/>
                    <a:pt x="76" y="72"/>
                  </a:cubicBezTo>
                  <a:cubicBezTo>
                    <a:pt x="76" y="74"/>
                    <a:pt x="74" y="76"/>
                    <a:pt x="71" y="76"/>
                  </a:cubicBezTo>
                  <a:moveTo>
                    <a:pt x="128" y="57"/>
                  </a:moveTo>
                  <a:cubicBezTo>
                    <a:pt x="33" y="57"/>
                    <a:pt x="33" y="57"/>
                    <a:pt x="33" y="57"/>
                  </a:cubicBezTo>
                  <a:cubicBezTo>
                    <a:pt x="30" y="57"/>
                    <a:pt x="28" y="55"/>
                    <a:pt x="28" y="53"/>
                  </a:cubicBezTo>
                  <a:cubicBezTo>
                    <a:pt x="28" y="50"/>
                    <a:pt x="30" y="48"/>
                    <a:pt x="33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31" y="48"/>
                    <a:pt x="133" y="50"/>
                    <a:pt x="133" y="53"/>
                  </a:cubicBezTo>
                  <a:cubicBezTo>
                    <a:pt x="133" y="55"/>
                    <a:pt x="131" y="57"/>
                    <a:pt x="128" y="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4" name="Freeform 8789"/>
            <p:cNvSpPr>
              <a:spLocks noEditPoints="1"/>
            </p:cNvSpPr>
            <p:nvPr/>
          </p:nvSpPr>
          <p:spPr bwMode="auto">
            <a:xfrm>
              <a:off x="3222" y="1366"/>
              <a:ext cx="266" cy="235"/>
            </a:xfrm>
            <a:custGeom>
              <a:avLst/>
              <a:gdLst>
                <a:gd name="T0" fmla="*/ 13 w 112"/>
                <a:gd name="T1" fmla="*/ 0 h 99"/>
                <a:gd name="T2" fmla="*/ 0 w 112"/>
                <a:gd name="T3" fmla="*/ 14 h 99"/>
                <a:gd name="T4" fmla="*/ 0 w 112"/>
                <a:gd name="T5" fmla="*/ 60 h 99"/>
                <a:gd name="T6" fmla="*/ 13 w 112"/>
                <a:gd name="T7" fmla="*/ 73 h 99"/>
                <a:gd name="T8" fmla="*/ 59 w 112"/>
                <a:gd name="T9" fmla="*/ 73 h 99"/>
                <a:gd name="T10" fmla="*/ 87 w 112"/>
                <a:gd name="T11" fmla="*/ 98 h 99"/>
                <a:gd name="T12" fmla="*/ 91 w 112"/>
                <a:gd name="T13" fmla="*/ 98 h 99"/>
                <a:gd name="T14" fmla="*/ 92 w 112"/>
                <a:gd name="T15" fmla="*/ 96 h 99"/>
                <a:gd name="T16" fmla="*/ 92 w 112"/>
                <a:gd name="T17" fmla="*/ 73 h 99"/>
                <a:gd name="T18" fmla="*/ 99 w 112"/>
                <a:gd name="T19" fmla="*/ 73 h 99"/>
                <a:gd name="T20" fmla="*/ 112 w 112"/>
                <a:gd name="T21" fmla="*/ 60 h 99"/>
                <a:gd name="T22" fmla="*/ 112 w 112"/>
                <a:gd name="T23" fmla="*/ 14 h 99"/>
                <a:gd name="T24" fmla="*/ 99 w 112"/>
                <a:gd name="T25" fmla="*/ 0 h 99"/>
                <a:gd name="T26" fmla="*/ 13 w 112"/>
                <a:gd name="T27" fmla="*/ 0 h 99"/>
                <a:gd name="T28" fmla="*/ 89 w 112"/>
                <a:gd name="T29" fmla="*/ 20 h 99"/>
                <a:gd name="T30" fmla="*/ 92 w 112"/>
                <a:gd name="T31" fmla="*/ 23 h 99"/>
                <a:gd name="T32" fmla="*/ 89 w 112"/>
                <a:gd name="T33" fmla="*/ 27 h 99"/>
                <a:gd name="T34" fmla="*/ 36 w 112"/>
                <a:gd name="T35" fmla="*/ 27 h 99"/>
                <a:gd name="T36" fmla="*/ 33 w 112"/>
                <a:gd name="T37" fmla="*/ 23 h 99"/>
                <a:gd name="T38" fmla="*/ 36 w 112"/>
                <a:gd name="T39" fmla="*/ 20 h 99"/>
                <a:gd name="T40" fmla="*/ 89 w 112"/>
                <a:gd name="T41" fmla="*/ 20 h 99"/>
                <a:gd name="T42" fmla="*/ 63 w 112"/>
                <a:gd name="T43" fmla="*/ 53 h 99"/>
                <a:gd name="T44" fmla="*/ 59 w 112"/>
                <a:gd name="T45" fmla="*/ 50 h 99"/>
                <a:gd name="T46" fmla="*/ 63 w 112"/>
                <a:gd name="T47" fmla="*/ 46 h 99"/>
                <a:gd name="T48" fmla="*/ 89 w 112"/>
                <a:gd name="T49" fmla="*/ 46 h 99"/>
                <a:gd name="T50" fmla="*/ 92 w 112"/>
                <a:gd name="T51" fmla="*/ 50 h 99"/>
                <a:gd name="T52" fmla="*/ 89 w 112"/>
                <a:gd name="T53" fmla="*/ 53 h 99"/>
                <a:gd name="T54" fmla="*/ 63 w 112"/>
                <a:gd name="T55" fmla="*/ 53 h 99"/>
                <a:gd name="T56" fmla="*/ 23 w 112"/>
                <a:gd name="T57" fmla="*/ 40 h 99"/>
                <a:gd name="T58" fmla="*/ 20 w 112"/>
                <a:gd name="T59" fmla="*/ 37 h 99"/>
                <a:gd name="T60" fmla="*/ 23 w 112"/>
                <a:gd name="T61" fmla="*/ 33 h 99"/>
                <a:gd name="T62" fmla="*/ 89 w 112"/>
                <a:gd name="T63" fmla="*/ 33 h 99"/>
                <a:gd name="T64" fmla="*/ 92 w 112"/>
                <a:gd name="T65" fmla="*/ 37 h 99"/>
                <a:gd name="T66" fmla="*/ 89 w 112"/>
                <a:gd name="T67" fmla="*/ 40 h 99"/>
                <a:gd name="T68" fmla="*/ 23 w 112"/>
                <a:gd name="T69" fmla="*/ 4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" h="99">
                  <a:moveTo>
                    <a:pt x="13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7"/>
                    <a:pt x="6" y="73"/>
                    <a:pt x="13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8" y="99"/>
                    <a:pt x="90" y="99"/>
                    <a:pt x="91" y="98"/>
                  </a:cubicBezTo>
                  <a:cubicBezTo>
                    <a:pt x="92" y="97"/>
                    <a:pt x="92" y="97"/>
                    <a:pt x="92" y="96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6" y="73"/>
                    <a:pt x="112" y="67"/>
                    <a:pt x="112" y="60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6"/>
                    <a:pt x="106" y="0"/>
                    <a:pt x="99" y="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89" y="20"/>
                  </a:moveTo>
                  <a:cubicBezTo>
                    <a:pt x="91" y="20"/>
                    <a:pt x="92" y="22"/>
                    <a:pt x="92" y="23"/>
                  </a:cubicBezTo>
                  <a:cubicBezTo>
                    <a:pt x="92" y="25"/>
                    <a:pt x="91" y="27"/>
                    <a:pt x="89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7"/>
                    <a:pt x="33" y="25"/>
                    <a:pt x="33" y="23"/>
                  </a:cubicBezTo>
                  <a:cubicBezTo>
                    <a:pt x="33" y="22"/>
                    <a:pt x="35" y="20"/>
                    <a:pt x="36" y="20"/>
                  </a:cubicBezTo>
                  <a:cubicBezTo>
                    <a:pt x="89" y="20"/>
                    <a:pt x="89" y="20"/>
                    <a:pt x="89" y="20"/>
                  </a:cubicBezTo>
                  <a:moveTo>
                    <a:pt x="63" y="53"/>
                  </a:moveTo>
                  <a:cubicBezTo>
                    <a:pt x="61" y="53"/>
                    <a:pt x="59" y="52"/>
                    <a:pt x="59" y="50"/>
                  </a:cubicBezTo>
                  <a:cubicBezTo>
                    <a:pt x="59" y="48"/>
                    <a:pt x="61" y="46"/>
                    <a:pt x="63" y="46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1" y="46"/>
                    <a:pt x="92" y="48"/>
                    <a:pt x="92" y="50"/>
                  </a:cubicBezTo>
                  <a:cubicBezTo>
                    <a:pt x="92" y="52"/>
                    <a:pt x="91" y="53"/>
                    <a:pt x="89" y="53"/>
                  </a:cubicBezTo>
                  <a:cubicBezTo>
                    <a:pt x="63" y="53"/>
                    <a:pt x="63" y="53"/>
                    <a:pt x="63" y="53"/>
                  </a:cubicBezTo>
                  <a:moveTo>
                    <a:pt x="23" y="40"/>
                  </a:moveTo>
                  <a:cubicBezTo>
                    <a:pt x="21" y="40"/>
                    <a:pt x="20" y="38"/>
                    <a:pt x="20" y="37"/>
                  </a:cubicBezTo>
                  <a:cubicBezTo>
                    <a:pt x="20" y="35"/>
                    <a:pt x="21" y="33"/>
                    <a:pt x="23" y="33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91" y="33"/>
                    <a:pt x="92" y="35"/>
                    <a:pt x="92" y="37"/>
                  </a:cubicBezTo>
                  <a:cubicBezTo>
                    <a:pt x="92" y="38"/>
                    <a:pt x="91" y="40"/>
                    <a:pt x="89" y="40"/>
                  </a:cubicBezTo>
                  <a:cubicBezTo>
                    <a:pt x="23" y="40"/>
                    <a:pt x="23" y="40"/>
                    <a:pt x="23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170" name="矩形 1"/>
          <p:cNvSpPr>
            <a:spLocks noChangeArrowheads="1"/>
          </p:cNvSpPr>
          <p:nvPr/>
        </p:nvSpPr>
        <p:spPr bwMode="auto">
          <a:xfrm>
            <a:off x="0" y="3905251"/>
            <a:ext cx="12192000" cy="295274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CB1B3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43" name="直接连接符 167"/>
          <p:cNvSpPr>
            <a:spLocks noChangeShapeType="1"/>
          </p:cNvSpPr>
          <p:nvPr/>
        </p:nvSpPr>
        <p:spPr bwMode="auto">
          <a:xfrm>
            <a:off x="1" y="5261226"/>
            <a:ext cx="2495551" cy="2116"/>
          </a:xfrm>
          <a:prstGeom prst="line">
            <a:avLst/>
          </a:prstGeom>
          <a:noFill/>
          <a:ln w="6350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44" name="直接连接符 167"/>
          <p:cNvSpPr>
            <a:spLocks noChangeShapeType="1"/>
          </p:cNvSpPr>
          <p:nvPr/>
        </p:nvSpPr>
        <p:spPr bwMode="auto">
          <a:xfrm>
            <a:off x="9525001" y="5263341"/>
            <a:ext cx="2688167" cy="2117"/>
          </a:xfrm>
          <a:prstGeom prst="line">
            <a:avLst/>
          </a:prstGeom>
          <a:noFill/>
          <a:ln w="6350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46" name="矩形 77"/>
          <p:cNvSpPr>
            <a:spLocks noChangeArrowheads="1"/>
          </p:cNvSpPr>
          <p:nvPr/>
        </p:nvSpPr>
        <p:spPr bwMode="auto">
          <a:xfrm>
            <a:off x="4085345" y="4882342"/>
            <a:ext cx="5524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“金梧桐”安居计划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634812" y="4274107"/>
            <a:ext cx="1397878" cy="1897892"/>
            <a:chOff x="2634812" y="4274107"/>
            <a:chExt cx="1397878" cy="1897892"/>
          </a:xfrm>
        </p:grpSpPr>
        <p:sp>
          <p:nvSpPr>
            <p:cNvPr id="7247" name="椭圆 80"/>
            <p:cNvSpPr>
              <a:spLocks noChangeArrowheads="1"/>
            </p:cNvSpPr>
            <p:nvPr/>
          </p:nvSpPr>
          <p:spPr bwMode="auto">
            <a:xfrm>
              <a:off x="2634812" y="4564403"/>
              <a:ext cx="1397878" cy="1397878"/>
            </a:xfrm>
            <a:prstGeom prst="ellipse">
              <a:avLst/>
            </a:prstGeom>
            <a:solidFill>
              <a:srgbClr val="333F50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48" name="矩形 81"/>
            <p:cNvSpPr>
              <a:spLocks noChangeArrowheads="1"/>
            </p:cNvSpPr>
            <p:nvPr/>
          </p:nvSpPr>
          <p:spPr bwMode="auto">
            <a:xfrm>
              <a:off x="2823686" y="4274107"/>
              <a:ext cx="1075936" cy="1897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73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1173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43570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3" grpId="0" animBg="1"/>
      <p:bldP spid="7244" grpId="0" animBg="1"/>
      <p:bldP spid="72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2022"/>
          <p:cNvSpPr txBox="1"/>
          <p:nvPr/>
        </p:nvSpPr>
        <p:spPr>
          <a:xfrm>
            <a:off x="1283599" y="333388"/>
            <a:ext cx="5194656" cy="4957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ea"/>
                <a:ea typeface="+mn-ea"/>
                <a:cs typeface="+mn-cs"/>
                <a:sym typeface="Bebas Neue"/>
              </a:defRPr>
            </a:lvl1pPr>
            <a:lvl2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2pPr>
            <a:lvl3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3pPr>
            <a:lvl4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4pPr>
            <a:lvl5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5pPr>
            <a:lvl6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6pPr>
            <a:lvl7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7pPr>
            <a:lvl8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8pPr>
            <a:lvl9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9pPr>
          </a:lstStyle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3600" kern="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计划目标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5" name="Group 4"/>
          <p:cNvGrpSpPr>
            <a:grpSpLocks noChangeAspect="1"/>
          </p:cNvGrpSpPr>
          <p:nvPr/>
        </p:nvGrpSpPr>
        <p:grpSpPr bwMode="auto">
          <a:xfrm>
            <a:off x="479376" y="256545"/>
            <a:ext cx="667606" cy="667606"/>
            <a:chOff x="2848" y="1168"/>
            <a:chExt cx="1984" cy="1984"/>
          </a:xfrm>
        </p:grpSpPr>
        <p:sp>
          <p:nvSpPr>
            <p:cNvPr id="7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48" y="1168"/>
              <a:ext cx="1984" cy="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Oval 5"/>
            <p:cNvSpPr>
              <a:spLocks noChangeArrowheads="1"/>
            </p:cNvSpPr>
            <p:nvPr/>
          </p:nvSpPr>
          <p:spPr bwMode="auto">
            <a:xfrm>
              <a:off x="2846" y="1166"/>
              <a:ext cx="1984" cy="1986"/>
            </a:xfrm>
            <a:prstGeom prst="ellipse">
              <a:avLst/>
            </a:prstGeom>
            <a:solidFill>
              <a:srgbClr val="FA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Freeform 6"/>
            <p:cNvSpPr/>
            <p:nvPr/>
          </p:nvSpPr>
          <p:spPr bwMode="auto">
            <a:xfrm>
              <a:off x="3061" y="1720"/>
              <a:ext cx="1769" cy="1432"/>
            </a:xfrm>
            <a:custGeom>
              <a:avLst/>
              <a:gdLst>
                <a:gd name="T0" fmla="*/ 745 w 746"/>
                <a:gd name="T1" fmla="*/ 154 h 604"/>
                <a:gd name="T2" fmla="*/ 591 w 746"/>
                <a:gd name="T3" fmla="*/ 0 h 604"/>
                <a:gd name="T4" fmla="*/ 76 w 746"/>
                <a:gd name="T5" fmla="*/ 317 h 604"/>
                <a:gd name="T6" fmla="*/ 76 w 746"/>
                <a:gd name="T7" fmla="*/ 364 h 604"/>
                <a:gd name="T8" fmla="*/ 3 w 746"/>
                <a:gd name="T9" fmla="*/ 364 h 604"/>
                <a:gd name="T10" fmla="*/ 0 w 746"/>
                <a:gd name="T11" fmla="*/ 365 h 604"/>
                <a:gd name="T12" fmla="*/ 234 w 746"/>
                <a:gd name="T13" fmla="*/ 592 h 604"/>
                <a:gd name="T14" fmla="*/ 327 w 746"/>
                <a:gd name="T15" fmla="*/ 604 h 604"/>
                <a:gd name="T16" fmla="*/ 746 w 746"/>
                <a:gd name="T17" fmla="*/ 185 h 604"/>
                <a:gd name="T18" fmla="*/ 745 w 746"/>
                <a:gd name="T19" fmla="*/ 15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6" h="604">
                  <a:moveTo>
                    <a:pt x="745" y="154"/>
                  </a:moveTo>
                  <a:cubicBezTo>
                    <a:pt x="591" y="0"/>
                    <a:pt x="591" y="0"/>
                    <a:pt x="591" y="0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64"/>
                    <a:pt x="76" y="364"/>
                    <a:pt x="76" y="364"/>
                  </a:cubicBezTo>
                  <a:cubicBezTo>
                    <a:pt x="3" y="364"/>
                    <a:pt x="3" y="364"/>
                    <a:pt x="3" y="364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34" y="592"/>
                    <a:pt x="234" y="592"/>
                    <a:pt x="234" y="592"/>
                  </a:cubicBezTo>
                  <a:cubicBezTo>
                    <a:pt x="265" y="601"/>
                    <a:pt x="279" y="604"/>
                    <a:pt x="327" y="604"/>
                  </a:cubicBezTo>
                  <a:cubicBezTo>
                    <a:pt x="559" y="604"/>
                    <a:pt x="746" y="417"/>
                    <a:pt x="746" y="185"/>
                  </a:cubicBezTo>
                  <a:cubicBezTo>
                    <a:pt x="746" y="175"/>
                    <a:pt x="746" y="165"/>
                    <a:pt x="745" y="154"/>
                  </a:cubicBezTo>
                </a:path>
              </a:pathLst>
            </a:custGeom>
            <a:solidFill>
              <a:srgbClr val="EFB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Rectangle 7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Rectangle 8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Freeform 9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77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Freeform 10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Freeform 11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09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Freeform 12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Rectangle 13"/>
            <p:cNvSpPr>
              <a:spLocks noChangeArrowheads="1"/>
            </p:cNvSpPr>
            <p:nvPr/>
          </p:nvSpPr>
          <p:spPr bwMode="auto">
            <a:xfrm>
              <a:off x="3516" y="2185"/>
              <a:ext cx="105" cy="246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Rectangle 14"/>
            <p:cNvSpPr>
              <a:spLocks noChangeArrowheads="1"/>
            </p:cNvSpPr>
            <p:nvPr/>
          </p:nvSpPr>
          <p:spPr bwMode="auto">
            <a:xfrm>
              <a:off x="3659" y="2071"/>
              <a:ext cx="94" cy="360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Rectangle 15"/>
            <p:cNvSpPr>
              <a:spLocks noChangeArrowheads="1"/>
            </p:cNvSpPr>
            <p:nvPr/>
          </p:nvSpPr>
          <p:spPr bwMode="auto">
            <a:xfrm>
              <a:off x="3782" y="2109"/>
              <a:ext cx="104" cy="322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Rectangle 16"/>
            <p:cNvSpPr>
              <a:spLocks noChangeArrowheads="1"/>
            </p:cNvSpPr>
            <p:nvPr/>
          </p:nvSpPr>
          <p:spPr bwMode="auto">
            <a:xfrm>
              <a:off x="3924" y="2014"/>
              <a:ext cx="114" cy="417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Rectangle 17"/>
            <p:cNvSpPr>
              <a:spLocks noChangeArrowheads="1"/>
            </p:cNvSpPr>
            <p:nvPr/>
          </p:nvSpPr>
          <p:spPr bwMode="auto">
            <a:xfrm>
              <a:off x="4057" y="1938"/>
              <a:ext cx="95" cy="493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Freeform 18"/>
            <p:cNvSpPr/>
            <p:nvPr/>
          </p:nvSpPr>
          <p:spPr bwMode="auto">
            <a:xfrm>
              <a:off x="3049" y="2555"/>
              <a:ext cx="1574" cy="49"/>
            </a:xfrm>
            <a:custGeom>
              <a:avLst/>
              <a:gdLst>
                <a:gd name="T0" fmla="*/ 0 w 664"/>
                <a:gd name="T1" fmla="*/ 0 h 21"/>
                <a:gd name="T2" fmla="*/ 0 w 664"/>
                <a:gd name="T3" fmla="*/ 10 h 21"/>
                <a:gd name="T4" fmla="*/ 32 w 664"/>
                <a:gd name="T5" fmla="*/ 21 h 21"/>
                <a:gd name="T6" fmla="*/ 641 w 664"/>
                <a:gd name="T7" fmla="*/ 21 h 21"/>
                <a:gd name="T8" fmla="*/ 664 w 664"/>
                <a:gd name="T9" fmla="*/ 10 h 21"/>
                <a:gd name="T10" fmla="*/ 664 w 664"/>
                <a:gd name="T11" fmla="*/ 0 h 21"/>
                <a:gd name="T12" fmla="*/ 0 w 66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2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0" y="21"/>
                    <a:pt x="32" y="21"/>
                  </a:cubicBezTo>
                  <a:cubicBezTo>
                    <a:pt x="54" y="21"/>
                    <a:pt x="641" y="21"/>
                    <a:pt x="641" y="21"/>
                  </a:cubicBezTo>
                  <a:cubicBezTo>
                    <a:pt x="641" y="21"/>
                    <a:pt x="657" y="15"/>
                    <a:pt x="664" y="10"/>
                  </a:cubicBezTo>
                  <a:cubicBezTo>
                    <a:pt x="664" y="0"/>
                    <a:pt x="664" y="0"/>
                    <a:pt x="66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Freeform 19"/>
            <p:cNvSpPr/>
            <p:nvPr/>
          </p:nvSpPr>
          <p:spPr bwMode="auto">
            <a:xfrm>
              <a:off x="3225" y="1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Freeform 20"/>
            <p:cNvSpPr/>
            <p:nvPr/>
          </p:nvSpPr>
          <p:spPr bwMode="auto">
            <a:xfrm>
              <a:off x="3218" y="1716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" name="Freeform 21"/>
            <p:cNvSpPr/>
            <p:nvPr/>
          </p:nvSpPr>
          <p:spPr bwMode="auto">
            <a:xfrm>
              <a:off x="3206" y="2529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4" name="Freeform 22"/>
            <p:cNvSpPr/>
            <p:nvPr/>
          </p:nvSpPr>
          <p:spPr bwMode="auto">
            <a:xfrm>
              <a:off x="3227" y="1711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Freeform 23"/>
            <p:cNvSpPr/>
            <p:nvPr/>
          </p:nvSpPr>
          <p:spPr bwMode="auto">
            <a:xfrm>
              <a:off x="3509" y="1711"/>
              <a:ext cx="956" cy="844"/>
            </a:xfrm>
            <a:custGeom>
              <a:avLst/>
              <a:gdLst>
                <a:gd name="T0" fmla="*/ 394 w 403"/>
                <a:gd name="T1" fmla="*/ 0 h 356"/>
                <a:gd name="T2" fmla="*/ 0 w 403"/>
                <a:gd name="T3" fmla="*/ 0 h 356"/>
                <a:gd name="T4" fmla="*/ 25 w 403"/>
                <a:gd name="T5" fmla="*/ 24 h 356"/>
                <a:gd name="T6" fmla="*/ 383 w 403"/>
                <a:gd name="T7" fmla="*/ 24 h 356"/>
                <a:gd name="T8" fmla="*/ 383 w 403"/>
                <a:gd name="T9" fmla="*/ 336 h 356"/>
                <a:gd name="T10" fmla="*/ 358 w 403"/>
                <a:gd name="T11" fmla="*/ 336 h 356"/>
                <a:gd name="T12" fmla="*/ 380 w 403"/>
                <a:gd name="T13" fmla="*/ 356 h 356"/>
                <a:gd name="T14" fmla="*/ 394 w 403"/>
                <a:gd name="T15" fmla="*/ 356 h 356"/>
                <a:gd name="T16" fmla="*/ 403 w 403"/>
                <a:gd name="T17" fmla="*/ 345 h 356"/>
                <a:gd name="T18" fmla="*/ 403 w 403"/>
                <a:gd name="T19" fmla="*/ 11 h 356"/>
                <a:gd name="T20" fmla="*/ 394 w 403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356">
                  <a:moveTo>
                    <a:pt x="3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58" y="336"/>
                    <a:pt x="358" y="336"/>
                    <a:pt x="358" y="336"/>
                  </a:cubicBezTo>
                  <a:cubicBezTo>
                    <a:pt x="380" y="356"/>
                    <a:pt x="380" y="356"/>
                    <a:pt x="380" y="356"/>
                  </a:cubicBezTo>
                  <a:cubicBezTo>
                    <a:pt x="394" y="356"/>
                    <a:pt x="394" y="356"/>
                    <a:pt x="394" y="356"/>
                  </a:cubicBezTo>
                  <a:cubicBezTo>
                    <a:pt x="400" y="356"/>
                    <a:pt x="403" y="351"/>
                    <a:pt x="403" y="345"/>
                  </a:cubicBezTo>
                  <a:cubicBezTo>
                    <a:pt x="403" y="11"/>
                    <a:pt x="403" y="11"/>
                    <a:pt x="403" y="11"/>
                  </a:cubicBezTo>
                  <a:cubicBezTo>
                    <a:pt x="403" y="5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Freeform 24"/>
            <p:cNvSpPr/>
            <p:nvPr/>
          </p:nvSpPr>
          <p:spPr bwMode="auto">
            <a:xfrm>
              <a:off x="3206" y="1716"/>
              <a:ext cx="12" cy="21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9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1" y="3"/>
                    <a:pt x="5" y="0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Freeform 25"/>
            <p:cNvSpPr/>
            <p:nvPr/>
          </p:nvSpPr>
          <p:spPr bwMode="auto">
            <a:xfrm>
              <a:off x="3206" y="2531"/>
              <a:ext cx="24" cy="24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9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1" y="10"/>
                    <a:pt x="10" y="9"/>
                    <a:pt x="10" y="9"/>
                  </a:cubicBezTo>
                  <a:cubicBezTo>
                    <a:pt x="5" y="9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Freeform 26"/>
            <p:cNvSpPr/>
            <p:nvPr/>
          </p:nvSpPr>
          <p:spPr bwMode="auto">
            <a:xfrm>
              <a:off x="3220" y="1713"/>
              <a:ext cx="5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Freeform 27"/>
            <p:cNvSpPr/>
            <p:nvPr/>
          </p:nvSpPr>
          <p:spPr bwMode="auto">
            <a:xfrm>
              <a:off x="3218" y="17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0" name="Freeform 28"/>
            <p:cNvSpPr/>
            <p:nvPr/>
          </p:nvSpPr>
          <p:spPr bwMode="auto">
            <a:xfrm>
              <a:off x="3225" y="1713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Freeform 29"/>
            <p:cNvSpPr/>
            <p:nvPr/>
          </p:nvSpPr>
          <p:spPr bwMode="auto">
            <a:xfrm>
              <a:off x="3204" y="1711"/>
              <a:ext cx="1206" cy="844"/>
            </a:xfrm>
            <a:custGeom>
              <a:avLst/>
              <a:gdLst>
                <a:gd name="T0" fmla="*/ 20 w 509"/>
                <a:gd name="T1" fmla="*/ 336 h 356"/>
                <a:gd name="T2" fmla="*/ 20 w 509"/>
                <a:gd name="T3" fmla="*/ 24 h 356"/>
                <a:gd name="T4" fmla="*/ 154 w 509"/>
                <a:gd name="T5" fmla="*/ 24 h 356"/>
                <a:gd name="T6" fmla="*/ 129 w 509"/>
                <a:gd name="T7" fmla="*/ 0 h 356"/>
                <a:gd name="T8" fmla="*/ 11 w 509"/>
                <a:gd name="T9" fmla="*/ 0 h 356"/>
                <a:gd name="T10" fmla="*/ 10 w 509"/>
                <a:gd name="T11" fmla="*/ 0 h 356"/>
                <a:gd name="T12" fmla="*/ 9 w 509"/>
                <a:gd name="T13" fmla="*/ 1 h 356"/>
                <a:gd name="T14" fmla="*/ 9 w 509"/>
                <a:gd name="T15" fmla="*/ 1 h 356"/>
                <a:gd name="T16" fmla="*/ 7 w 509"/>
                <a:gd name="T17" fmla="*/ 2 h 356"/>
                <a:gd name="T18" fmla="*/ 6 w 509"/>
                <a:gd name="T19" fmla="*/ 2 h 356"/>
                <a:gd name="T20" fmla="*/ 5 w 509"/>
                <a:gd name="T21" fmla="*/ 2 h 356"/>
                <a:gd name="T22" fmla="*/ 0 w 509"/>
                <a:gd name="T23" fmla="*/ 11 h 356"/>
                <a:gd name="T24" fmla="*/ 0 w 509"/>
                <a:gd name="T25" fmla="*/ 345 h 356"/>
                <a:gd name="T26" fmla="*/ 1 w 509"/>
                <a:gd name="T27" fmla="*/ 346 h 356"/>
                <a:gd name="T28" fmla="*/ 11 w 509"/>
                <a:gd name="T29" fmla="*/ 356 h 356"/>
                <a:gd name="T30" fmla="*/ 509 w 509"/>
                <a:gd name="T31" fmla="*/ 356 h 356"/>
                <a:gd name="T32" fmla="*/ 487 w 509"/>
                <a:gd name="T33" fmla="*/ 336 h 356"/>
                <a:gd name="T34" fmla="*/ 20 w 509"/>
                <a:gd name="T35" fmla="*/ 33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9" h="356">
                  <a:moveTo>
                    <a:pt x="20" y="336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5"/>
                    <a:pt x="0" y="11"/>
                    <a:pt x="0" y="11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1" y="346"/>
                    <a:pt x="1" y="346"/>
                  </a:cubicBezTo>
                  <a:cubicBezTo>
                    <a:pt x="1" y="352"/>
                    <a:pt x="6" y="356"/>
                    <a:pt x="11" y="356"/>
                  </a:cubicBezTo>
                  <a:cubicBezTo>
                    <a:pt x="509" y="356"/>
                    <a:pt x="509" y="356"/>
                    <a:pt x="509" y="356"/>
                  </a:cubicBezTo>
                  <a:cubicBezTo>
                    <a:pt x="487" y="336"/>
                    <a:pt x="487" y="336"/>
                    <a:pt x="487" y="336"/>
                  </a:cubicBezTo>
                  <a:lnTo>
                    <a:pt x="20" y="336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6" name="TextBox 12"/>
          <p:cNvSpPr txBox="1"/>
          <p:nvPr/>
        </p:nvSpPr>
        <p:spPr>
          <a:xfrm>
            <a:off x="595274" y="1643050"/>
            <a:ext cx="4194198" cy="3773080"/>
          </a:xfrm>
          <a:prstGeom prst="rect">
            <a:avLst/>
          </a:prstGeom>
          <a:noFill/>
        </p:spPr>
        <p:txBody>
          <a:bodyPr wrap="square" rIns="144000" bIns="36000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“金梧桐”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人才安居计划的实施，旨在通过数据化手段撮合社会资源，以货币补贴和现房租赁的方式，多渠道精准解决来萧创业创新人才生活安居问题，为广大人才创业创新提供无后顾之忧且优良便捷的宜居环境，力争</a:t>
            </a:r>
            <a:r>
              <a:rPr lang="zh-CN" altLang="en-US" b="1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五年内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引进</a:t>
            </a:r>
            <a:r>
              <a:rPr lang="en-US" altLang="zh-CN" b="1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名国内外高校毕业生，引进培养</a:t>
            </a:r>
            <a:r>
              <a:rPr lang="en-US" altLang="zh-CN" b="1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名国内中高级人才，引进</a:t>
            </a:r>
            <a:r>
              <a:rPr lang="en-US" altLang="zh-CN" b="1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名国（境）外高层次人才。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4450" y="1484784"/>
            <a:ext cx="6734372" cy="421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8909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2022"/>
          <p:cNvSpPr txBox="1"/>
          <p:nvPr/>
        </p:nvSpPr>
        <p:spPr>
          <a:xfrm>
            <a:off x="1283599" y="333388"/>
            <a:ext cx="5194656" cy="4957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ea"/>
                <a:ea typeface="+mn-ea"/>
                <a:cs typeface="+mn-cs"/>
                <a:sym typeface="Bebas Neue"/>
              </a:defRPr>
            </a:lvl1pPr>
            <a:lvl2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2pPr>
            <a:lvl3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3pPr>
            <a:lvl4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4pPr>
            <a:lvl5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5pPr>
            <a:lvl6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6pPr>
            <a:lvl7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7pPr>
            <a:lvl8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8pPr>
            <a:lvl9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9pPr>
          </a:lstStyle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3600" kern="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国内中高级人才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5" name="Group 4"/>
          <p:cNvGrpSpPr>
            <a:grpSpLocks noChangeAspect="1"/>
          </p:cNvGrpSpPr>
          <p:nvPr/>
        </p:nvGrpSpPr>
        <p:grpSpPr bwMode="auto">
          <a:xfrm>
            <a:off x="479376" y="256545"/>
            <a:ext cx="667606" cy="667606"/>
            <a:chOff x="2848" y="1168"/>
            <a:chExt cx="1984" cy="1984"/>
          </a:xfrm>
        </p:grpSpPr>
        <p:sp>
          <p:nvSpPr>
            <p:cNvPr id="7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48" y="1168"/>
              <a:ext cx="1984" cy="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Oval 5"/>
            <p:cNvSpPr>
              <a:spLocks noChangeArrowheads="1"/>
            </p:cNvSpPr>
            <p:nvPr/>
          </p:nvSpPr>
          <p:spPr bwMode="auto">
            <a:xfrm>
              <a:off x="2846" y="1166"/>
              <a:ext cx="1984" cy="1986"/>
            </a:xfrm>
            <a:prstGeom prst="ellipse">
              <a:avLst/>
            </a:prstGeom>
            <a:solidFill>
              <a:srgbClr val="FA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Freeform 6"/>
            <p:cNvSpPr/>
            <p:nvPr/>
          </p:nvSpPr>
          <p:spPr bwMode="auto">
            <a:xfrm>
              <a:off x="3061" y="1720"/>
              <a:ext cx="1769" cy="1432"/>
            </a:xfrm>
            <a:custGeom>
              <a:avLst/>
              <a:gdLst>
                <a:gd name="T0" fmla="*/ 745 w 746"/>
                <a:gd name="T1" fmla="*/ 154 h 604"/>
                <a:gd name="T2" fmla="*/ 591 w 746"/>
                <a:gd name="T3" fmla="*/ 0 h 604"/>
                <a:gd name="T4" fmla="*/ 76 w 746"/>
                <a:gd name="T5" fmla="*/ 317 h 604"/>
                <a:gd name="T6" fmla="*/ 76 w 746"/>
                <a:gd name="T7" fmla="*/ 364 h 604"/>
                <a:gd name="T8" fmla="*/ 3 w 746"/>
                <a:gd name="T9" fmla="*/ 364 h 604"/>
                <a:gd name="T10" fmla="*/ 0 w 746"/>
                <a:gd name="T11" fmla="*/ 365 h 604"/>
                <a:gd name="T12" fmla="*/ 234 w 746"/>
                <a:gd name="T13" fmla="*/ 592 h 604"/>
                <a:gd name="T14" fmla="*/ 327 w 746"/>
                <a:gd name="T15" fmla="*/ 604 h 604"/>
                <a:gd name="T16" fmla="*/ 746 w 746"/>
                <a:gd name="T17" fmla="*/ 185 h 604"/>
                <a:gd name="T18" fmla="*/ 745 w 746"/>
                <a:gd name="T19" fmla="*/ 15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6" h="604">
                  <a:moveTo>
                    <a:pt x="745" y="154"/>
                  </a:moveTo>
                  <a:cubicBezTo>
                    <a:pt x="591" y="0"/>
                    <a:pt x="591" y="0"/>
                    <a:pt x="591" y="0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64"/>
                    <a:pt x="76" y="364"/>
                    <a:pt x="76" y="364"/>
                  </a:cubicBezTo>
                  <a:cubicBezTo>
                    <a:pt x="3" y="364"/>
                    <a:pt x="3" y="364"/>
                    <a:pt x="3" y="364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34" y="592"/>
                    <a:pt x="234" y="592"/>
                    <a:pt x="234" y="592"/>
                  </a:cubicBezTo>
                  <a:cubicBezTo>
                    <a:pt x="265" y="601"/>
                    <a:pt x="279" y="604"/>
                    <a:pt x="327" y="604"/>
                  </a:cubicBezTo>
                  <a:cubicBezTo>
                    <a:pt x="559" y="604"/>
                    <a:pt x="746" y="417"/>
                    <a:pt x="746" y="185"/>
                  </a:cubicBezTo>
                  <a:cubicBezTo>
                    <a:pt x="746" y="175"/>
                    <a:pt x="746" y="165"/>
                    <a:pt x="745" y="154"/>
                  </a:cubicBezTo>
                </a:path>
              </a:pathLst>
            </a:custGeom>
            <a:solidFill>
              <a:srgbClr val="EFB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Rectangle 7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Rectangle 8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Freeform 9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77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Freeform 10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Freeform 11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09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Freeform 12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Rectangle 13"/>
            <p:cNvSpPr>
              <a:spLocks noChangeArrowheads="1"/>
            </p:cNvSpPr>
            <p:nvPr/>
          </p:nvSpPr>
          <p:spPr bwMode="auto">
            <a:xfrm>
              <a:off x="3516" y="2185"/>
              <a:ext cx="105" cy="246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Rectangle 14"/>
            <p:cNvSpPr>
              <a:spLocks noChangeArrowheads="1"/>
            </p:cNvSpPr>
            <p:nvPr/>
          </p:nvSpPr>
          <p:spPr bwMode="auto">
            <a:xfrm>
              <a:off x="3659" y="2071"/>
              <a:ext cx="94" cy="360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Rectangle 15"/>
            <p:cNvSpPr>
              <a:spLocks noChangeArrowheads="1"/>
            </p:cNvSpPr>
            <p:nvPr/>
          </p:nvSpPr>
          <p:spPr bwMode="auto">
            <a:xfrm>
              <a:off x="3782" y="2109"/>
              <a:ext cx="104" cy="322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Rectangle 16"/>
            <p:cNvSpPr>
              <a:spLocks noChangeArrowheads="1"/>
            </p:cNvSpPr>
            <p:nvPr/>
          </p:nvSpPr>
          <p:spPr bwMode="auto">
            <a:xfrm>
              <a:off x="3924" y="2014"/>
              <a:ext cx="114" cy="417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Rectangle 17"/>
            <p:cNvSpPr>
              <a:spLocks noChangeArrowheads="1"/>
            </p:cNvSpPr>
            <p:nvPr/>
          </p:nvSpPr>
          <p:spPr bwMode="auto">
            <a:xfrm>
              <a:off x="4057" y="1938"/>
              <a:ext cx="95" cy="493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Freeform 18"/>
            <p:cNvSpPr/>
            <p:nvPr/>
          </p:nvSpPr>
          <p:spPr bwMode="auto">
            <a:xfrm>
              <a:off x="3049" y="2555"/>
              <a:ext cx="1574" cy="49"/>
            </a:xfrm>
            <a:custGeom>
              <a:avLst/>
              <a:gdLst>
                <a:gd name="T0" fmla="*/ 0 w 664"/>
                <a:gd name="T1" fmla="*/ 0 h 21"/>
                <a:gd name="T2" fmla="*/ 0 w 664"/>
                <a:gd name="T3" fmla="*/ 10 h 21"/>
                <a:gd name="T4" fmla="*/ 32 w 664"/>
                <a:gd name="T5" fmla="*/ 21 h 21"/>
                <a:gd name="T6" fmla="*/ 641 w 664"/>
                <a:gd name="T7" fmla="*/ 21 h 21"/>
                <a:gd name="T8" fmla="*/ 664 w 664"/>
                <a:gd name="T9" fmla="*/ 10 h 21"/>
                <a:gd name="T10" fmla="*/ 664 w 664"/>
                <a:gd name="T11" fmla="*/ 0 h 21"/>
                <a:gd name="T12" fmla="*/ 0 w 66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2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0" y="21"/>
                    <a:pt x="32" y="21"/>
                  </a:cubicBezTo>
                  <a:cubicBezTo>
                    <a:pt x="54" y="21"/>
                    <a:pt x="641" y="21"/>
                    <a:pt x="641" y="21"/>
                  </a:cubicBezTo>
                  <a:cubicBezTo>
                    <a:pt x="641" y="21"/>
                    <a:pt x="657" y="15"/>
                    <a:pt x="664" y="10"/>
                  </a:cubicBezTo>
                  <a:cubicBezTo>
                    <a:pt x="664" y="0"/>
                    <a:pt x="664" y="0"/>
                    <a:pt x="66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Freeform 19"/>
            <p:cNvSpPr/>
            <p:nvPr/>
          </p:nvSpPr>
          <p:spPr bwMode="auto">
            <a:xfrm>
              <a:off x="3225" y="1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Freeform 20"/>
            <p:cNvSpPr/>
            <p:nvPr/>
          </p:nvSpPr>
          <p:spPr bwMode="auto">
            <a:xfrm>
              <a:off x="3218" y="1716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" name="Freeform 21"/>
            <p:cNvSpPr/>
            <p:nvPr/>
          </p:nvSpPr>
          <p:spPr bwMode="auto">
            <a:xfrm>
              <a:off x="3206" y="2529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4" name="Freeform 22"/>
            <p:cNvSpPr/>
            <p:nvPr/>
          </p:nvSpPr>
          <p:spPr bwMode="auto">
            <a:xfrm>
              <a:off x="3227" y="1711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Freeform 23"/>
            <p:cNvSpPr/>
            <p:nvPr/>
          </p:nvSpPr>
          <p:spPr bwMode="auto">
            <a:xfrm>
              <a:off x="3509" y="1711"/>
              <a:ext cx="956" cy="844"/>
            </a:xfrm>
            <a:custGeom>
              <a:avLst/>
              <a:gdLst>
                <a:gd name="T0" fmla="*/ 394 w 403"/>
                <a:gd name="T1" fmla="*/ 0 h 356"/>
                <a:gd name="T2" fmla="*/ 0 w 403"/>
                <a:gd name="T3" fmla="*/ 0 h 356"/>
                <a:gd name="T4" fmla="*/ 25 w 403"/>
                <a:gd name="T5" fmla="*/ 24 h 356"/>
                <a:gd name="T6" fmla="*/ 383 w 403"/>
                <a:gd name="T7" fmla="*/ 24 h 356"/>
                <a:gd name="T8" fmla="*/ 383 w 403"/>
                <a:gd name="T9" fmla="*/ 336 h 356"/>
                <a:gd name="T10" fmla="*/ 358 w 403"/>
                <a:gd name="T11" fmla="*/ 336 h 356"/>
                <a:gd name="T12" fmla="*/ 380 w 403"/>
                <a:gd name="T13" fmla="*/ 356 h 356"/>
                <a:gd name="T14" fmla="*/ 394 w 403"/>
                <a:gd name="T15" fmla="*/ 356 h 356"/>
                <a:gd name="T16" fmla="*/ 403 w 403"/>
                <a:gd name="T17" fmla="*/ 345 h 356"/>
                <a:gd name="T18" fmla="*/ 403 w 403"/>
                <a:gd name="T19" fmla="*/ 11 h 356"/>
                <a:gd name="T20" fmla="*/ 394 w 403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356">
                  <a:moveTo>
                    <a:pt x="3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58" y="336"/>
                    <a:pt x="358" y="336"/>
                    <a:pt x="358" y="336"/>
                  </a:cubicBezTo>
                  <a:cubicBezTo>
                    <a:pt x="380" y="356"/>
                    <a:pt x="380" y="356"/>
                    <a:pt x="380" y="356"/>
                  </a:cubicBezTo>
                  <a:cubicBezTo>
                    <a:pt x="394" y="356"/>
                    <a:pt x="394" y="356"/>
                    <a:pt x="394" y="356"/>
                  </a:cubicBezTo>
                  <a:cubicBezTo>
                    <a:pt x="400" y="356"/>
                    <a:pt x="403" y="351"/>
                    <a:pt x="403" y="345"/>
                  </a:cubicBezTo>
                  <a:cubicBezTo>
                    <a:pt x="403" y="11"/>
                    <a:pt x="403" y="11"/>
                    <a:pt x="403" y="11"/>
                  </a:cubicBezTo>
                  <a:cubicBezTo>
                    <a:pt x="403" y="5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Freeform 24"/>
            <p:cNvSpPr/>
            <p:nvPr/>
          </p:nvSpPr>
          <p:spPr bwMode="auto">
            <a:xfrm>
              <a:off x="3206" y="1716"/>
              <a:ext cx="12" cy="21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9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1" y="3"/>
                    <a:pt x="5" y="0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Freeform 25"/>
            <p:cNvSpPr/>
            <p:nvPr/>
          </p:nvSpPr>
          <p:spPr bwMode="auto">
            <a:xfrm>
              <a:off x="3206" y="2531"/>
              <a:ext cx="24" cy="24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9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1" y="10"/>
                    <a:pt x="10" y="9"/>
                    <a:pt x="10" y="9"/>
                  </a:cubicBezTo>
                  <a:cubicBezTo>
                    <a:pt x="5" y="9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Freeform 26"/>
            <p:cNvSpPr/>
            <p:nvPr/>
          </p:nvSpPr>
          <p:spPr bwMode="auto">
            <a:xfrm>
              <a:off x="3220" y="1713"/>
              <a:ext cx="5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Freeform 27"/>
            <p:cNvSpPr/>
            <p:nvPr/>
          </p:nvSpPr>
          <p:spPr bwMode="auto">
            <a:xfrm>
              <a:off x="3218" y="17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0" name="Freeform 28"/>
            <p:cNvSpPr/>
            <p:nvPr/>
          </p:nvSpPr>
          <p:spPr bwMode="auto">
            <a:xfrm>
              <a:off x="3225" y="1713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Freeform 29"/>
            <p:cNvSpPr/>
            <p:nvPr/>
          </p:nvSpPr>
          <p:spPr bwMode="auto">
            <a:xfrm>
              <a:off x="3204" y="1711"/>
              <a:ext cx="1206" cy="844"/>
            </a:xfrm>
            <a:custGeom>
              <a:avLst/>
              <a:gdLst>
                <a:gd name="T0" fmla="*/ 20 w 509"/>
                <a:gd name="T1" fmla="*/ 336 h 356"/>
                <a:gd name="T2" fmla="*/ 20 w 509"/>
                <a:gd name="T3" fmla="*/ 24 h 356"/>
                <a:gd name="T4" fmla="*/ 154 w 509"/>
                <a:gd name="T5" fmla="*/ 24 h 356"/>
                <a:gd name="T6" fmla="*/ 129 w 509"/>
                <a:gd name="T7" fmla="*/ 0 h 356"/>
                <a:gd name="T8" fmla="*/ 11 w 509"/>
                <a:gd name="T9" fmla="*/ 0 h 356"/>
                <a:gd name="T10" fmla="*/ 10 w 509"/>
                <a:gd name="T11" fmla="*/ 0 h 356"/>
                <a:gd name="T12" fmla="*/ 9 w 509"/>
                <a:gd name="T13" fmla="*/ 1 h 356"/>
                <a:gd name="T14" fmla="*/ 9 w 509"/>
                <a:gd name="T15" fmla="*/ 1 h 356"/>
                <a:gd name="T16" fmla="*/ 7 w 509"/>
                <a:gd name="T17" fmla="*/ 2 h 356"/>
                <a:gd name="T18" fmla="*/ 6 w 509"/>
                <a:gd name="T19" fmla="*/ 2 h 356"/>
                <a:gd name="T20" fmla="*/ 5 w 509"/>
                <a:gd name="T21" fmla="*/ 2 h 356"/>
                <a:gd name="T22" fmla="*/ 0 w 509"/>
                <a:gd name="T23" fmla="*/ 11 h 356"/>
                <a:gd name="T24" fmla="*/ 0 w 509"/>
                <a:gd name="T25" fmla="*/ 345 h 356"/>
                <a:gd name="T26" fmla="*/ 1 w 509"/>
                <a:gd name="T27" fmla="*/ 346 h 356"/>
                <a:gd name="T28" fmla="*/ 11 w 509"/>
                <a:gd name="T29" fmla="*/ 356 h 356"/>
                <a:gd name="T30" fmla="*/ 509 w 509"/>
                <a:gd name="T31" fmla="*/ 356 h 356"/>
                <a:gd name="T32" fmla="*/ 487 w 509"/>
                <a:gd name="T33" fmla="*/ 336 h 356"/>
                <a:gd name="T34" fmla="*/ 20 w 509"/>
                <a:gd name="T35" fmla="*/ 33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9" h="356">
                  <a:moveTo>
                    <a:pt x="20" y="336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5"/>
                    <a:pt x="0" y="11"/>
                    <a:pt x="0" y="11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1" y="346"/>
                    <a:pt x="1" y="346"/>
                  </a:cubicBezTo>
                  <a:cubicBezTo>
                    <a:pt x="1" y="352"/>
                    <a:pt x="6" y="356"/>
                    <a:pt x="11" y="356"/>
                  </a:cubicBezTo>
                  <a:cubicBezTo>
                    <a:pt x="509" y="356"/>
                    <a:pt x="509" y="356"/>
                    <a:pt x="509" y="356"/>
                  </a:cubicBezTo>
                  <a:cubicBezTo>
                    <a:pt x="487" y="336"/>
                    <a:pt x="487" y="336"/>
                    <a:pt x="487" y="336"/>
                  </a:cubicBezTo>
                  <a:lnTo>
                    <a:pt x="20" y="336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6" name="TextBox 12"/>
          <p:cNvSpPr txBox="1"/>
          <p:nvPr/>
        </p:nvSpPr>
        <p:spPr>
          <a:xfrm>
            <a:off x="701799" y="2141246"/>
            <a:ext cx="4769686" cy="3468060"/>
          </a:xfrm>
          <a:prstGeom prst="rect">
            <a:avLst/>
          </a:prstGeom>
          <a:noFill/>
        </p:spPr>
        <p:txBody>
          <a:bodyPr wrap="square" rIns="144000" bIns="36000" numCol="1" spcCol="360000">
            <a:spAutoFit/>
          </a:bodyPr>
          <a:lstStyle/>
          <a:p>
            <a:pPr algn="just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日以后来萧创业或与我区用人单位（指税收缴入我区财政的企业）签订</a:t>
            </a:r>
            <a:r>
              <a:rPr lang="zh-CN" altLang="en-US" sz="2000" b="1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五年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以上（含五年）的全职正式聘用劳动合同，在单位缴纳养老保险</a:t>
            </a:r>
            <a:r>
              <a:rPr lang="en-US" altLang="zh-CN" sz="2000" b="1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b="1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以上、在我区的工资奖金等收入的完税证明</a:t>
            </a:r>
            <a:r>
              <a:rPr lang="en-US" altLang="zh-CN" sz="2000" b="1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以上；属创业人员的须提供我区营业执照和</a:t>
            </a:r>
            <a:r>
              <a:rPr lang="zh-CN" altLang="en-US" sz="2000" b="1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半年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（含）以上完税证明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具体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分为</a:t>
            </a:r>
            <a:r>
              <a:rPr lang="en-US" altLang="zh-CN" sz="2000" b="1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b="1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4072" y="0"/>
            <a:ext cx="4089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14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40387" y="1780048"/>
            <a:ext cx="1740721" cy="1532591"/>
            <a:chOff x="4140387" y="1780048"/>
            <a:chExt cx="1740721" cy="1532591"/>
          </a:xfrm>
        </p:grpSpPr>
        <p:sp>
          <p:nvSpPr>
            <p:cNvPr id="19458" name="六边形 1"/>
            <p:cNvSpPr>
              <a:spLocks noChangeArrowheads="1"/>
            </p:cNvSpPr>
            <p:nvPr/>
          </p:nvSpPr>
          <p:spPr bwMode="auto">
            <a:xfrm rot="16200000">
              <a:off x="4199056" y="1865192"/>
              <a:ext cx="1532591" cy="136230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ADB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467" name="TextBox 10"/>
            <p:cNvSpPr txBox="1">
              <a:spLocks noChangeArrowheads="1"/>
            </p:cNvSpPr>
            <p:nvPr/>
          </p:nvSpPr>
          <p:spPr bwMode="auto">
            <a:xfrm>
              <a:off x="4140387" y="2148290"/>
              <a:ext cx="174072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4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博士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403683" y="3142351"/>
            <a:ext cx="1740721" cy="1532591"/>
            <a:chOff x="6403683" y="3142351"/>
            <a:chExt cx="1740721" cy="1532591"/>
          </a:xfrm>
        </p:grpSpPr>
        <p:sp>
          <p:nvSpPr>
            <p:cNvPr id="19460" name="六边形 3"/>
            <p:cNvSpPr>
              <a:spLocks noChangeArrowheads="1"/>
            </p:cNvSpPr>
            <p:nvPr/>
          </p:nvSpPr>
          <p:spPr bwMode="auto">
            <a:xfrm rot="16200000">
              <a:off x="6497944" y="3227495"/>
              <a:ext cx="1532591" cy="136230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ACC39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471" name="TextBox 10"/>
            <p:cNvSpPr txBox="1">
              <a:spLocks noChangeArrowheads="1"/>
            </p:cNvSpPr>
            <p:nvPr/>
          </p:nvSpPr>
          <p:spPr bwMode="auto">
            <a:xfrm>
              <a:off x="6403683" y="3513248"/>
              <a:ext cx="174072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4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硕士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07768" y="4504655"/>
            <a:ext cx="1740721" cy="1532591"/>
            <a:chOff x="4107768" y="4504655"/>
            <a:chExt cx="1740721" cy="1532591"/>
          </a:xfrm>
        </p:grpSpPr>
        <p:sp>
          <p:nvSpPr>
            <p:cNvPr id="19462" name="六边形 5"/>
            <p:cNvSpPr>
              <a:spLocks noChangeArrowheads="1"/>
            </p:cNvSpPr>
            <p:nvPr/>
          </p:nvSpPr>
          <p:spPr bwMode="auto">
            <a:xfrm rot="16200000">
              <a:off x="4199056" y="4589799"/>
              <a:ext cx="1532591" cy="136230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A98F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472" name="TextBox 10"/>
            <p:cNvSpPr txBox="1">
              <a:spLocks noChangeArrowheads="1"/>
            </p:cNvSpPr>
            <p:nvPr/>
          </p:nvSpPr>
          <p:spPr bwMode="auto">
            <a:xfrm>
              <a:off x="4107768" y="4840965"/>
              <a:ext cx="174072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4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本科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Shape 2022"/>
          <p:cNvSpPr txBox="1"/>
          <p:nvPr/>
        </p:nvSpPr>
        <p:spPr>
          <a:xfrm>
            <a:off x="1283598" y="333388"/>
            <a:ext cx="8556817" cy="4957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ea"/>
                <a:ea typeface="+mn-ea"/>
                <a:cs typeface="+mn-cs"/>
                <a:sym typeface="Bebas Neue"/>
              </a:defRPr>
            </a:lvl1pPr>
            <a:lvl2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2pPr>
            <a:lvl3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3pPr>
            <a:lvl4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4pPr>
            <a:lvl5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5pPr>
            <a:lvl6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6pPr>
            <a:lvl7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7pPr>
            <a:lvl8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8pPr>
            <a:lvl9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9pPr>
          </a:lstStyle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高校应届毕业生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0" name="Group 4"/>
          <p:cNvGrpSpPr>
            <a:grpSpLocks noChangeAspect="1"/>
          </p:cNvGrpSpPr>
          <p:nvPr/>
        </p:nvGrpSpPr>
        <p:grpSpPr bwMode="auto">
          <a:xfrm>
            <a:off x="479376" y="256545"/>
            <a:ext cx="667606" cy="667606"/>
            <a:chOff x="2848" y="1168"/>
            <a:chExt cx="1984" cy="1984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48" y="1168"/>
              <a:ext cx="1984" cy="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2846" y="1166"/>
              <a:ext cx="1984" cy="1986"/>
            </a:xfrm>
            <a:prstGeom prst="ellipse">
              <a:avLst/>
            </a:prstGeom>
            <a:solidFill>
              <a:srgbClr val="FA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3061" y="1720"/>
              <a:ext cx="1769" cy="1432"/>
            </a:xfrm>
            <a:custGeom>
              <a:avLst/>
              <a:gdLst>
                <a:gd name="T0" fmla="*/ 745 w 746"/>
                <a:gd name="T1" fmla="*/ 154 h 604"/>
                <a:gd name="T2" fmla="*/ 591 w 746"/>
                <a:gd name="T3" fmla="*/ 0 h 604"/>
                <a:gd name="T4" fmla="*/ 76 w 746"/>
                <a:gd name="T5" fmla="*/ 317 h 604"/>
                <a:gd name="T6" fmla="*/ 76 w 746"/>
                <a:gd name="T7" fmla="*/ 364 h 604"/>
                <a:gd name="T8" fmla="*/ 3 w 746"/>
                <a:gd name="T9" fmla="*/ 364 h 604"/>
                <a:gd name="T10" fmla="*/ 0 w 746"/>
                <a:gd name="T11" fmla="*/ 365 h 604"/>
                <a:gd name="T12" fmla="*/ 234 w 746"/>
                <a:gd name="T13" fmla="*/ 592 h 604"/>
                <a:gd name="T14" fmla="*/ 327 w 746"/>
                <a:gd name="T15" fmla="*/ 604 h 604"/>
                <a:gd name="T16" fmla="*/ 746 w 746"/>
                <a:gd name="T17" fmla="*/ 185 h 604"/>
                <a:gd name="T18" fmla="*/ 745 w 746"/>
                <a:gd name="T19" fmla="*/ 15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6" h="604">
                  <a:moveTo>
                    <a:pt x="745" y="154"/>
                  </a:moveTo>
                  <a:cubicBezTo>
                    <a:pt x="591" y="0"/>
                    <a:pt x="591" y="0"/>
                    <a:pt x="591" y="0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64"/>
                    <a:pt x="76" y="364"/>
                    <a:pt x="76" y="364"/>
                  </a:cubicBezTo>
                  <a:cubicBezTo>
                    <a:pt x="3" y="364"/>
                    <a:pt x="3" y="364"/>
                    <a:pt x="3" y="364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34" y="592"/>
                    <a:pt x="234" y="592"/>
                    <a:pt x="234" y="592"/>
                  </a:cubicBezTo>
                  <a:cubicBezTo>
                    <a:pt x="265" y="601"/>
                    <a:pt x="279" y="604"/>
                    <a:pt x="327" y="604"/>
                  </a:cubicBezTo>
                  <a:cubicBezTo>
                    <a:pt x="559" y="604"/>
                    <a:pt x="746" y="417"/>
                    <a:pt x="746" y="185"/>
                  </a:cubicBezTo>
                  <a:cubicBezTo>
                    <a:pt x="746" y="175"/>
                    <a:pt x="746" y="165"/>
                    <a:pt x="745" y="154"/>
                  </a:cubicBezTo>
                </a:path>
              </a:pathLst>
            </a:custGeom>
            <a:solidFill>
              <a:srgbClr val="EFB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77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09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12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3516" y="2185"/>
              <a:ext cx="105" cy="246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3659" y="2071"/>
              <a:ext cx="94" cy="360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3782" y="2109"/>
              <a:ext cx="104" cy="322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3924" y="2014"/>
              <a:ext cx="114" cy="417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4057" y="1938"/>
              <a:ext cx="95" cy="493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3049" y="2555"/>
              <a:ext cx="1574" cy="49"/>
            </a:xfrm>
            <a:custGeom>
              <a:avLst/>
              <a:gdLst>
                <a:gd name="T0" fmla="*/ 0 w 664"/>
                <a:gd name="T1" fmla="*/ 0 h 21"/>
                <a:gd name="T2" fmla="*/ 0 w 664"/>
                <a:gd name="T3" fmla="*/ 10 h 21"/>
                <a:gd name="T4" fmla="*/ 32 w 664"/>
                <a:gd name="T5" fmla="*/ 21 h 21"/>
                <a:gd name="T6" fmla="*/ 641 w 664"/>
                <a:gd name="T7" fmla="*/ 21 h 21"/>
                <a:gd name="T8" fmla="*/ 664 w 664"/>
                <a:gd name="T9" fmla="*/ 10 h 21"/>
                <a:gd name="T10" fmla="*/ 664 w 664"/>
                <a:gd name="T11" fmla="*/ 0 h 21"/>
                <a:gd name="T12" fmla="*/ 0 w 66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2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0" y="21"/>
                    <a:pt x="32" y="21"/>
                  </a:cubicBezTo>
                  <a:cubicBezTo>
                    <a:pt x="54" y="21"/>
                    <a:pt x="641" y="21"/>
                    <a:pt x="641" y="21"/>
                  </a:cubicBezTo>
                  <a:cubicBezTo>
                    <a:pt x="641" y="21"/>
                    <a:pt x="657" y="15"/>
                    <a:pt x="664" y="10"/>
                  </a:cubicBezTo>
                  <a:cubicBezTo>
                    <a:pt x="664" y="0"/>
                    <a:pt x="664" y="0"/>
                    <a:pt x="66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3225" y="1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3218" y="1716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21"/>
            <p:cNvSpPr/>
            <p:nvPr/>
          </p:nvSpPr>
          <p:spPr bwMode="auto">
            <a:xfrm>
              <a:off x="3206" y="2529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Freeform 22"/>
            <p:cNvSpPr/>
            <p:nvPr/>
          </p:nvSpPr>
          <p:spPr bwMode="auto">
            <a:xfrm>
              <a:off x="3227" y="1711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Freeform 23"/>
            <p:cNvSpPr/>
            <p:nvPr/>
          </p:nvSpPr>
          <p:spPr bwMode="auto">
            <a:xfrm>
              <a:off x="3509" y="1711"/>
              <a:ext cx="956" cy="844"/>
            </a:xfrm>
            <a:custGeom>
              <a:avLst/>
              <a:gdLst>
                <a:gd name="T0" fmla="*/ 394 w 403"/>
                <a:gd name="T1" fmla="*/ 0 h 356"/>
                <a:gd name="T2" fmla="*/ 0 w 403"/>
                <a:gd name="T3" fmla="*/ 0 h 356"/>
                <a:gd name="T4" fmla="*/ 25 w 403"/>
                <a:gd name="T5" fmla="*/ 24 h 356"/>
                <a:gd name="T6" fmla="*/ 383 w 403"/>
                <a:gd name="T7" fmla="*/ 24 h 356"/>
                <a:gd name="T8" fmla="*/ 383 w 403"/>
                <a:gd name="T9" fmla="*/ 336 h 356"/>
                <a:gd name="T10" fmla="*/ 358 w 403"/>
                <a:gd name="T11" fmla="*/ 336 h 356"/>
                <a:gd name="T12" fmla="*/ 380 w 403"/>
                <a:gd name="T13" fmla="*/ 356 h 356"/>
                <a:gd name="T14" fmla="*/ 394 w 403"/>
                <a:gd name="T15" fmla="*/ 356 h 356"/>
                <a:gd name="T16" fmla="*/ 403 w 403"/>
                <a:gd name="T17" fmla="*/ 345 h 356"/>
                <a:gd name="T18" fmla="*/ 403 w 403"/>
                <a:gd name="T19" fmla="*/ 11 h 356"/>
                <a:gd name="T20" fmla="*/ 394 w 403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356">
                  <a:moveTo>
                    <a:pt x="3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58" y="336"/>
                    <a:pt x="358" y="336"/>
                    <a:pt x="358" y="336"/>
                  </a:cubicBezTo>
                  <a:cubicBezTo>
                    <a:pt x="380" y="356"/>
                    <a:pt x="380" y="356"/>
                    <a:pt x="380" y="356"/>
                  </a:cubicBezTo>
                  <a:cubicBezTo>
                    <a:pt x="394" y="356"/>
                    <a:pt x="394" y="356"/>
                    <a:pt x="394" y="356"/>
                  </a:cubicBezTo>
                  <a:cubicBezTo>
                    <a:pt x="400" y="356"/>
                    <a:pt x="403" y="351"/>
                    <a:pt x="403" y="345"/>
                  </a:cubicBezTo>
                  <a:cubicBezTo>
                    <a:pt x="403" y="11"/>
                    <a:pt x="403" y="11"/>
                    <a:pt x="403" y="11"/>
                  </a:cubicBezTo>
                  <a:cubicBezTo>
                    <a:pt x="403" y="5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 24"/>
            <p:cNvSpPr/>
            <p:nvPr/>
          </p:nvSpPr>
          <p:spPr bwMode="auto">
            <a:xfrm>
              <a:off x="3206" y="1716"/>
              <a:ext cx="12" cy="21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9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1" y="3"/>
                    <a:pt x="5" y="0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Freeform 25"/>
            <p:cNvSpPr/>
            <p:nvPr/>
          </p:nvSpPr>
          <p:spPr bwMode="auto">
            <a:xfrm>
              <a:off x="3206" y="2531"/>
              <a:ext cx="24" cy="24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9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1" y="10"/>
                    <a:pt x="10" y="9"/>
                    <a:pt x="10" y="9"/>
                  </a:cubicBezTo>
                  <a:cubicBezTo>
                    <a:pt x="5" y="9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Freeform 26"/>
            <p:cNvSpPr/>
            <p:nvPr/>
          </p:nvSpPr>
          <p:spPr bwMode="auto">
            <a:xfrm>
              <a:off x="3220" y="1713"/>
              <a:ext cx="5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Freeform 27"/>
            <p:cNvSpPr/>
            <p:nvPr/>
          </p:nvSpPr>
          <p:spPr bwMode="auto">
            <a:xfrm>
              <a:off x="3218" y="17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Freeform 28"/>
            <p:cNvSpPr/>
            <p:nvPr/>
          </p:nvSpPr>
          <p:spPr bwMode="auto">
            <a:xfrm>
              <a:off x="3225" y="1713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Freeform 29"/>
            <p:cNvSpPr/>
            <p:nvPr/>
          </p:nvSpPr>
          <p:spPr bwMode="auto">
            <a:xfrm>
              <a:off x="3204" y="1711"/>
              <a:ext cx="1206" cy="844"/>
            </a:xfrm>
            <a:custGeom>
              <a:avLst/>
              <a:gdLst>
                <a:gd name="T0" fmla="*/ 20 w 509"/>
                <a:gd name="T1" fmla="*/ 336 h 356"/>
                <a:gd name="T2" fmla="*/ 20 w 509"/>
                <a:gd name="T3" fmla="*/ 24 h 356"/>
                <a:gd name="T4" fmla="*/ 154 w 509"/>
                <a:gd name="T5" fmla="*/ 24 h 356"/>
                <a:gd name="T6" fmla="*/ 129 w 509"/>
                <a:gd name="T7" fmla="*/ 0 h 356"/>
                <a:gd name="T8" fmla="*/ 11 w 509"/>
                <a:gd name="T9" fmla="*/ 0 h 356"/>
                <a:gd name="T10" fmla="*/ 10 w 509"/>
                <a:gd name="T11" fmla="*/ 0 h 356"/>
                <a:gd name="T12" fmla="*/ 9 w 509"/>
                <a:gd name="T13" fmla="*/ 1 h 356"/>
                <a:gd name="T14" fmla="*/ 9 w 509"/>
                <a:gd name="T15" fmla="*/ 1 h 356"/>
                <a:gd name="T16" fmla="*/ 7 w 509"/>
                <a:gd name="T17" fmla="*/ 2 h 356"/>
                <a:gd name="T18" fmla="*/ 6 w 509"/>
                <a:gd name="T19" fmla="*/ 2 h 356"/>
                <a:gd name="T20" fmla="*/ 5 w 509"/>
                <a:gd name="T21" fmla="*/ 2 h 356"/>
                <a:gd name="T22" fmla="*/ 0 w 509"/>
                <a:gd name="T23" fmla="*/ 11 h 356"/>
                <a:gd name="T24" fmla="*/ 0 w 509"/>
                <a:gd name="T25" fmla="*/ 345 h 356"/>
                <a:gd name="T26" fmla="*/ 1 w 509"/>
                <a:gd name="T27" fmla="*/ 346 h 356"/>
                <a:gd name="T28" fmla="*/ 11 w 509"/>
                <a:gd name="T29" fmla="*/ 356 h 356"/>
                <a:gd name="T30" fmla="*/ 509 w 509"/>
                <a:gd name="T31" fmla="*/ 356 h 356"/>
                <a:gd name="T32" fmla="*/ 487 w 509"/>
                <a:gd name="T33" fmla="*/ 336 h 356"/>
                <a:gd name="T34" fmla="*/ 20 w 509"/>
                <a:gd name="T35" fmla="*/ 33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9" h="356">
                  <a:moveTo>
                    <a:pt x="20" y="336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5"/>
                    <a:pt x="0" y="11"/>
                    <a:pt x="0" y="11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1" y="346"/>
                    <a:pt x="1" y="346"/>
                  </a:cubicBezTo>
                  <a:cubicBezTo>
                    <a:pt x="1" y="352"/>
                    <a:pt x="6" y="356"/>
                    <a:pt x="11" y="356"/>
                  </a:cubicBezTo>
                  <a:cubicBezTo>
                    <a:pt x="509" y="356"/>
                    <a:pt x="509" y="356"/>
                    <a:pt x="509" y="356"/>
                  </a:cubicBezTo>
                  <a:cubicBezTo>
                    <a:pt x="487" y="336"/>
                    <a:pt x="487" y="336"/>
                    <a:pt x="487" y="336"/>
                  </a:cubicBezTo>
                  <a:lnTo>
                    <a:pt x="20" y="336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114096" y="2216392"/>
            <a:ext cx="2836607" cy="570020"/>
            <a:chOff x="571500" y="4483100"/>
            <a:chExt cx="2381251" cy="570020"/>
          </a:xfrm>
        </p:grpSpPr>
        <p:sp>
          <p:nvSpPr>
            <p:cNvPr id="51" name="圆角矩形 29"/>
            <p:cNvSpPr>
              <a:spLocks noChangeArrowheads="1"/>
            </p:cNvSpPr>
            <p:nvPr/>
          </p:nvSpPr>
          <p:spPr bwMode="auto">
            <a:xfrm>
              <a:off x="598542" y="4682704"/>
              <a:ext cx="2178049" cy="37041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给予生活补贴</a:t>
              </a:r>
              <a:r>
                <a:rPr lang="en-US" altLang="zh-CN" sz="2000" b="1" dirty="0">
                  <a:solidFill>
                    <a:srgbClr val="F7A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4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万元和</a:t>
              </a:r>
              <a:r>
                <a:rPr lang="en-US" altLang="zh-CN" sz="2000" b="1" dirty="0">
                  <a:solidFill>
                    <a:srgbClr val="F7A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30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万元授信贷款，并给予连续三年贷款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贴息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52" name="矩形 8"/>
            <p:cNvSpPr>
              <a:spLocks noChangeArrowheads="1"/>
            </p:cNvSpPr>
            <p:nvPr/>
          </p:nvSpPr>
          <p:spPr bwMode="auto">
            <a:xfrm>
              <a:off x="571500" y="4483100"/>
              <a:ext cx="2381251" cy="29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just" eaLnBrk="1" hangingPunct="1">
                <a:lnSpc>
                  <a:spcPct val="130000"/>
                </a:lnSpc>
                <a:spcBef>
                  <a:spcPct val="0"/>
                </a:spcBef>
                <a:buNone/>
              </a:pPr>
              <a:endParaRPr lang="zh-CN" altLang="en-US" sz="1200" dirty="0">
                <a:solidFill>
                  <a:schemeClr val="bg1"/>
                </a:solidFill>
                <a:uFill>
                  <a:solidFill>
                    <a:srgbClr val="000000">
                      <a:alpha val="50000"/>
                    </a:srgbClr>
                  </a:solidFill>
                </a:u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416470" y="4747756"/>
            <a:ext cx="2824692" cy="519592"/>
            <a:chOff x="544971" y="4261859"/>
            <a:chExt cx="2407780" cy="519592"/>
          </a:xfrm>
        </p:grpSpPr>
        <p:sp>
          <p:nvSpPr>
            <p:cNvPr id="54" name="圆角矩形 29"/>
            <p:cNvSpPr>
              <a:spLocks noChangeArrowheads="1"/>
            </p:cNvSpPr>
            <p:nvPr/>
          </p:nvSpPr>
          <p:spPr bwMode="auto">
            <a:xfrm>
              <a:off x="544971" y="4261859"/>
              <a:ext cx="2178049" cy="37041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给予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生活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补贴</a:t>
              </a:r>
              <a:r>
                <a:rPr lang="en-US" altLang="zh-CN" sz="2000" b="1" dirty="0">
                  <a:solidFill>
                    <a:srgbClr val="F7A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2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万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元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和</a:t>
              </a:r>
              <a:r>
                <a:rPr lang="en-US" altLang="zh-CN" sz="2000" b="1" dirty="0">
                  <a:solidFill>
                    <a:srgbClr val="F7A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10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万元授信贷款，并给予连续三年贷款贴息</a:t>
              </a:r>
            </a:p>
          </p:txBody>
        </p:sp>
        <p:sp>
          <p:nvSpPr>
            <p:cNvPr id="55" name="矩形 8"/>
            <p:cNvSpPr>
              <a:spLocks noChangeArrowheads="1"/>
            </p:cNvSpPr>
            <p:nvPr/>
          </p:nvSpPr>
          <p:spPr bwMode="auto">
            <a:xfrm>
              <a:off x="571500" y="4483100"/>
              <a:ext cx="2381251" cy="29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just" eaLnBrk="1" hangingPunct="1">
                <a:lnSpc>
                  <a:spcPct val="130000"/>
                </a:lnSpc>
                <a:spcBef>
                  <a:spcPct val="0"/>
                </a:spcBef>
                <a:buNone/>
              </a:pPr>
              <a:endParaRPr lang="zh-CN" altLang="en-US" sz="1200" dirty="0">
                <a:solidFill>
                  <a:schemeClr val="bg1"/>
                </a:solidFill>
                <a:uFill>
                  <a:solidFill>
                    <a:srgbClr val="000000">
                      <a:alpha val="50000"/>
                    </a:srgbClr>
                  </a:solidFill>
                </a:u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368878" y="3132278"/>
            <a:ext cx="2767682" cy="668767"/>
            <a:chOff x="571500" y="4112684"/>
            <a:chExt cx="2381251" cy="668767"/>
          </a:xfrm>
        </p:grpSpPr>
        <p:sp>
          <p:nvSpPr>
            <p:cNvPr id="57" name="圆角矩形 29"/>
            <p:cNvSpPr>
              <a:spLocks noChangeArrowheads="1"/>
            </p:cNvSpPr>
            <p:nvPr/>
          </p:nvSpPr>
          <p:spPr bwMode="auto">
            <a:xfrm>
              <a:off x="673101" y="4112684"/>
              <a:ext cx="2178049" cy="37041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给予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生活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补贴</a:t>
              </a:r>
              <a:r>
                <a:rPr lang="en-US" altLang="zh-CN" sz="2000" b="1" dirty="0">
                  <a:solidFill>
                    <a:srgbClr val="F7A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3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万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元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和</a:t>
              </a:r>
              <a:r>
                <a:rPr lang="en-US" altLang="zh-CN" sz="2000" b="1" dirty="0">
                  <a:solidFill>
                    <a:srgbClr val="F7A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20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万元授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信贷款，并给予连续三年贷款贴息</a:t>
              </a:r>
            </a:p>
            <a:p>
              <a:pPr algn="just" eaLnBrk="1" hangingPunct="1"/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矩形 8"/>
            <p:cNvSpPr>
              <a:spLocks noChangeArrowheads="1"/>
            </p:cNvSpPr>
            <p:nvPr/>
          </p:nvSpPr>
          <p:spPr bwMode="auto">
            <a:xfrm>
              <a:off x="571500" y="4483100"/>
              <a:ext cx="2381251" cy="29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just" eaLnBrk="1" hangingPunct="1">
                <a:lnSpc>
                  <a:spcPct val="130000"/>
                </a:lnSpc>
                <a:spcBef>
                  <a:spcPct val="0"/>
                </a:spcBef>
                <a:buNone/>
              </a:pPr>
              <a:endParaRPr lang="zh-CN" altLang="en-US" sz="1200" dirty="0">
                <a:solidFill>
                  <a:schemeClr val="bg1"/>
                </a:solidFill>
                <a:uFill>
                  <a:solidFill>
                    <a:srgbClr val="000000">
                      <a:alpha val="50000"/>
                    </a:srgbClr>
                  </a:solidFill>
                </a:u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645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3"/>
          <p:cNvGrpSpPr/>
          <p:nvPr/>
        </p:nvGrpSpPr>
        <p:grpSpPr bwMode="auto">
          <a:xfrm>
            <a:off x="2000251" y="571501"/>
            <a:ext cx="12964583" cy="9046633"/>
            <a:chOff x="0" y="0"/>
            <a:chExt cx="7672564" cy="5352282"/>
          </a:xfrm>
        </p:grpSpPr>
        <p:grpSp>
          <p:nvGrpSpPr>
            <p:cNvPr id="8195" name="组合 7"/>
            <p:cNvGrpSpPr/>
            <p:nvPr/>
          </p:nvGrpSpPr>
          <p:grpSpPr bwMode="auto">
            <a:xfrm>
              <a:off x="0" y="1344183"/>
              <a:ext cx="7672566" cy="4008098"/>
              <a:chOff x="0" y="0"/>
              <a:chExt cx="3245441" cy="1695398"/>
            </a:xfrm>
          </p:grpSpPr>
          <p:grpSp>
            <p:nvGrpSpPr>
              <p:cNvPr id="8196" name="组合 8"/>
              <p:cNvGrpSpPr/>
              <p:nvPr/>
            </p:nvGrpSpPr>
            <p:grpSpPr bwMode="auto">
              <a:xfrm rot="1471007">
                <a:off x="0" y="793175"/>
                <a:ext cx="902689" cy="788155"/>
                <a:chOff x="0" y="0"/>
                <a:chExt cx="902689" cy="788155"/>
              </a:xfrm>
            </p:grpSpPr>
            <p:sp>
              <p:nvSpPr>
                <p:cNvPr id="8197" name="椭圆 43"/>
                <p:cNvSpPr>
                  <a:spLocks noChangeArrowheads="1"/>
                </p:cNvSpPr>
                <p:nvPr/>
              </p:nvSpPr>
              <p:spPr bwMode="auto">
                <a:xfrm rot="19843931">
                  <a:off x="0" y="288436"/>
                  <a:ext cx="688833" cy="499719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198" name="椭圆 44"/>
                <p:cNvSpPr>
                  <a:spLocks noChangeArrowheads="1"/>
                </p:cNvSpPr>
                <p:nvPr/>
              </p:nvSpPr>
              <p:spPr bwMode="auto">
                <a:xfrm>
                  <a:off x="376423" y="0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199" name="椭圆 45"/>
                <p:cNvSpPr>
                  <a:spLocks noChangeArrowheads="1"/>
                </p:cNvSpPr>
                <p:nvPr/>
              </p:nvSpPr>
              <p:spPr bwMode="auto">
                <a:xfrm>
                  <a:off x="560321" y="19051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00" name="椭圆 46"/>
                <p:cNvSpPr>
                  <a:spLocks noChangeArrowheads="1"/>
                </p:cNvSpPr>
                <p:nvPr/>
              </p:nvSpPr>
              <p:spPr bwMode="auto">
                <a:xfrm>
                  <a:off x="623901" y="230780"/>
                  <a:ext cx="236639" cy="24693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01" name="椭圆 47"/>
                <p:cNvSpPr>
                  <a:spLocks noChangeArrowheads="1"/>
                </p:cNvSpPr>
                <p:nvPr/>
              </p:nvSpPr>
              <p:spPr bwMode="auto">
                <a:xfrm>
                  <a:off x="327635" y="220413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202" name="等腰三角形 30"/>
              <p:cNvSpPr/>
              <p:nvPr/>
            </p:nvSpPr>
            <p:spPr bwMode="auto">
              <a:xfrm>
                <a:off x="1206517" y="0"/>
                <a:ext cx="187721" cy="1019174"/>
              </a:xfrm>
              <a:custGeom>
                <a:avLst/>
                <a:gdLst>
                  <a:gd name="T0" fmla="*/ 0 w 450060"/>
                  <a:gd name="T1" fmla="*/ 1019174 h 1019174"/>
                  <a:gd name="T2" fmla="*/ 177376 w 450060"/>
                  <a:gd name="T3" fmla="*/ 28574 h 1019174"/>
                  <a:gd name="T4" fmla="*/ 318664 w 450060"/>
                  <a:gd name="T5" fmla="*/ 0 h 1019174"/>
                  <a:gd name="T6" fmla="*/ 450060 w 450060"/>
                  <a:gd name="T7" fmla="*/ 1019174 h 1019174"/>
                  <a:gd name="T8" fmla="*/ 0 w 450060"/>
                  <a:gd name="T9" fmla="*/ 1019174 h 1019174"/>
                  <a:gd name="T10" fmla="*/ 0 w 450060"/>
                  <a:gd name="T11" fmla="*/ 0 h 1019174"/>
                  <a:gd name="T12" fmla="*/ 450060 w 450060"/>
                  <a:gd name="T13" fmla="*/ 1019174 h 1019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450060" h="1019174">
                    <a:moveTo>
                      <a:pt x="0" y="1019174"/>
                    </a:moveTo>
                    <a:cubicBezTo>
                      <a:pt x="99757" y="374649"/>
                      <a:pt x="185788" y="430212"/>
                      <a:pt x="177376" y="28574"/>
                    </a:cubicBezTo>
                    <a:lnTo>
                      <a:pt x="318664" y="0"/>
                    </a:lnTo>
                    <a:cubicBezTo>
                      <a:pt x="309796" y="587375"/>
                      <a:pt x="421485" y="688974"/>
                      <a:pt x="450060" y="1019174"/>
                    </a:cubicBezTo>
                    <a:lnTo>
                      <a:pt x="0" y="1019174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03" name="等腰三角形 30"/>
              <p:cNvSpPr/>
              <p:nvPr/>
            </p:nvSpPr>
            <p:spPr bwMode="auto">
              <a:xfrm>
                <a:off x="1717195" y="12699"/>
                <a:ext cx="281383" cy="1001712"/>
              </a:xfrm>
              <a:custGeom>
                <a:avLst/>
                <a:gdLst>
                  <a:gd name="T0" fmla="*/ 0 w 674613"/>
                  <a:gd name="T1" fmla="*/ 990599 h 1001712"/>
                  <a:gd name="T2" fmla="*/ 143120 w 674613"/>
                  <a:gd name="T3" fmla="*/ 28574 h 1001712"/>
                  <a:gd name="T4" fmla="*/ 284408 w 674613"/>
                  <a:gd name="T5" fmla="*/ 0 h 1001712"/>
                  <a:gd name="T6" fmla="*/ 674613 w 674613"/>
                  <a:gd name="T7" fmla="*/ 1001712 h 1001712"/>
                  <a:gd name="T8" fmla="*/ 0 w 674613"/>
                  <a:gd name="T9" fmla="*/ 990599 h 1001712"/>
                  <a:gd name="T10" fmla="*/ 0 w 674613"/>
                  <a:gd name="T11" fmla="*/ 0 h 1001712"/>
                  <a:gd name="T12" fmla="*/ 674613 w 674613"/>
                  <a:gd name="T13" fmla="*/ 1001712 h 1001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674613" h="1001712">
                    <a:moveTo>
                      <a:pt x="0" y="990599"/>
                    </a:moveTo>
                    <a:cubicBezTo>
                      <a:pt x="99757" y="346074"/>
                      <a:pt x="151532" y="430212"/>
                      <a:pt x="143120" y="28574"/>
                    </a:cubicBezTo>
                    <a:lnTo>
                      <a:pt x="284408" y="0"/>
                    </a:lnTo>
                    <a:cubicBezTo>
                      <a:pt x="397334" y="641350"/>
                      <a:pt x="646038" y="671512"/>
                      <a:pt x="674613" y="1001712"/>
                    </a:cubicBezTo>
                    <a:lnTo>
                      <a:pt x="0" y="990599"/>
                    </a:lnTo>
                    <a:close/>
                  </a:path>
                </a:pathLst>
              </a:custGeom>
              <a:solidFill>
                <a:srgbClr val="699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04" name="等腰三角形 30"/>
              <p:cNvSpPr/>
              <p:nvPr/>
            </p:nvSpPr>
            <p:spPr bwMode="auto">
              <a:xfrm>
                <a:off x="1331632" y="94454"/>
                <a:ext cx="461961" cy="962025"/>
              </a:xfrm>
              <a:custGeom>
                <a:avLst/>
                <a:gdLst>
                  <a:gd name="T0" fmla="*/ 0 w 403551"/>
                  <a:gd name="T1" fmla="*/ 952500 h 962025"/>
                  <a:gd name="T2" fmla="*/ 139096 w 403551"/>
                  <a:gd name="T3" fmla="*/ 0 h 962025"/>
                  <a:gd name="T4" fmla="*/ 245022 w 403551"/>
                  <a:gd name="T5" fmla="*/ 1 h 962025"/>
                  <a:gd name="T6" fmla="*/ 403551 w 403551"/>
                  <a:gd name="T7" fmla="*/ 962025 h 962025"/>
                  <a:gd name="T8" fmla="*/ 0 w 403551"/>
                  <a:gd name="T9" fmla="*/ 952500 h 962025"/>
                  <a:gd name="T10" fmla="*/ 0 w 403551"/>
                  <a:gd name="T11" fmla="*/ 0 h 962025"/>
                  <a:gd name="T12" fmla="*/ 403551 w 403551"/>
                  <a:gd name="T13" fmla="*/ 962025 h 96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403551" h="962025">
                    <a:moveTo>
                      <a:pt x="0" y="952500"/>
                    </a:moveTo>
                    <a:cubicBezTo>
                      <a:pt x="99757" y="307975"/>
                      <a:pt x="147508" y="401638"/>
                      <a:pt x="139096" y="0"/>
                    </a:cubicBezTo>
                    <a:lnTo>
                      <a:pt x="245022" y="1"/>
                    </a:lnTo>
                    <a:cubicBezTo>
                      <a:pt x="236154" y="587376"/>
                      <a:pt x="374976" y="631825"/>
                      <a:pt x="403551" y="962025"/>
                    </a:cubicBezTo>
                    <a:lnTo>
                      <a:pt x="0" y="95250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8205" name="组合 12"/>
              <p:cNvGrpSpPr/>
              <p:nvPr/>
            </p:nvGrpSpPr>
            <p:grpSpPr bwMode="auto">
              <a:xfrm>
                <a:off x="890063" y="611543"/>
                <a:ext cx="526266" cy="609243"/>
                <a:chOff x="0" y="0"/>
                <a:chExt cx="526266" cy="609243"/>
              </a:xfrm>
            </p:grpSpPr>
            <p:sp>
              <p:nvSpPr>
                <p:cNvPr id="8206" name="椭圆 39"/>
                <p:cNvSpPr>
                  <a:spLocks noChangeArrowheads="1"/>
                </p:cNvSpPr>
                <p:nvPr/>
              </p:nvSpPr>
              <p:spPr bwMode="auto">
                <a:xfrm>
                  <a:off x="277211" y="0"/>
                  <a:ext cx="236639" cy="24693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07" name="椭圆 40"/>
                <p:cNvSpPr>
                  <a:spLocks noChangeArrowheads="1"/>
                </p:cNvSpPr>
                <p:nvPr/>
              </p:nvSpPr>
              <p:spPr bwMode="auto">
                <a:xfrm>
                  <a:off x="0" y="232925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08" name="椭圆 41"/>
                <p:cNvSpPr>
                  <a:spLocks noChangeArrowheads="1"/>
                </p:cNvSpPr>
                <p:nvPr/>
              </p:nvSpPr>
              <p:spPr bwMode="auto">
                <a:xfrm>
                  <a:off x="183898" y="251976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09" name="椭圆 42"/>
                <p:cNvSpPr>
                  <a:spLocks noChangeArrowheads="1"/>
                </p:cNvSpPr>
                <p:nvPr/>
              </p:nvSpPr>
              <p:spPr bwMode="auto">
                <a:xfrm>
                  <a:off x="17247" y="47942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210" name="组合 13"/>
              <p:cNvGrpSpPr/>
              <p:nvPr/>
            </p:nvGrpSpPr>
            <p:grpSpPr bwMode="auto">
              <a:xfrm>
                <a:off x="396961" y="626091"/>
                <a:ext cx="2540636" cy="1069307"/>
                <a:chOff x="0" y="0"/>
                <a:chExt cx="2540636" cy="1069307"/>
              </a:xfrm>
            </p:grpSpPr>
            <p:sp>
              <p:nvSpPr>
                <p:cNvPr id="8211" name="椭圆 24"/>
                <p:cNvSpPr>
                  <a:spLocks noChangeArrowheads="1"/>
                </p:cNvSpPr>
                <p:nvPr/>
              </p:nvSpPr>
              <p:spPr bwMode="auto">
                <a:xfrm>
                  <a:off x="730565" y="37308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12" name="椭圆 25"/>
                <p:cNvSpPr>
                  <a:spLocks noChangeArrowheads="1"/>
                </p:cNvSpPr>
                <p:nvPr/>
              </p:nvSpPr>
              <p:spPr bwMode="auto">
                <a:xfrm>
                  <a:off x="980891" y="0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13" name="椭圆 26"/>
                <p:cNvSpPr>
                  <a:spLocks noChangeArrowheads="1"/>
                </p:cNvSpPr>
                <p:nvPr/>
              </p:nvSpPr>
              <p:spPr bwMode="auto">
                <a:xfrm>
                  <a:off x="1260258" y="5473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14" name="椭圆 27"/>
                <p:cNvSpPr>
                  <a:spLocks noChangeArrowheads="1"/>
                </p:cNvSpPr>
                <p:nvPr/>
              </p:nvSpPr>
              <p:spPr bwMode="auto">
                <a:xfrm>
                  <a:off x="1454538" y="87352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15" name="椭圆 28"/>
                <p:cNvSpPr>
                  <a:spLocks noChangeArrowheads="1"/>
                </p:cNvSpPr>
                <p:nvPr/>
              </p:nvSpPr>
              <p:spPr bwMode="auto">
                <a:xfrm>
                  <a:off x="1126510" y="286873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16" name="椭圆 29"/>
                <p:cNvSpPr>
                  <a:spLocks noChangeArrowheads="1"/>
                </p:cNvSpPr>
                <p:nvPr/>
              </p:nvSpPr>
              <p:spPr bwMode="auto">
                <a:xfrm>
                  <a:off x="893811" y="321469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17" name="椭圆 30"/>
                <p:cNvSpPr>
                  <a:spLocks noChangeArrowheads="1"/>
                </p:cNvSpPr>
                <p:nvPr/>
              </p:nvSpPr>
              <p:spPr bwMode="auto">
                <a:xfrm>
                  <a:off x="577008" y="223876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18" name="椭圆 31"/>
                <p:cNvSpPr>
                  <a:spLocks noChangeArrowheads="1"/>
                </p:cNvSpPr>
                <p:nvPr/>
              </p:nvSpPr>
              <p:spPr bwMode="auto">
                <a:xfrm>
                  <a:off x="1481777" y="398501"/>
                  <a:ext cx="803062" cy="613706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19" name="椭圆 32"/>
                <p:cNvSpPr>
                  <a:spLocks noChangeArrowheads="1"/>
                </p:cNvSpPr>
                <p:nvPr/>
              </p:nvSpPr>
              <p:spPr bwMode="auto">
                <a:xfrm>
                  <a:off x="1143342" y="226395"/>
                  <a:ext cx="508677" cy="44458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20" name="椭圆 33"/>
                <p:cNvSpPr>
                  <a:spLocks noChangeArrowheads="1"/>
                </p:cNvSpPr>
                <p:nvPr/>
              </p:nvSpPr>
              <p:spPr bwMode="auto">
                <a:xfrm>
                  <a:off x="938789" y="501031"/>
                  <a:ext cx="556384" cy="425193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21" name="椭圆 34"/>
                <p:cNvSpPr>
                  <a:spLocks noChangeArrowheads="1"/>
                </p:cNvSpPr>
                <p:nvPr/>
              </p:nvSpPr>
              <p:spPr bwMode="auto">
                <a:xfrm>
                  <a:off x="227144" y="344249"/>
                  <a:ext cx="1130256" cy="68780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22" name="椭圆 35"/>
                <p:cNvSpPr>
                  <a:spLocks noChangeArrowheads="1"/>
                </p:cNvSpPr>
                <p:nvPr/>
              </p:nvSpPr>
              <p:spPr bwMode="auto">
                <a:xfrm rot="21315086">
                  <a:off x="1704002" y="303034"/>
                  <a:ext cx="836634" cy="71755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23" name="椭圆 36"/>
                <p:cNvSpPr>
                  <a:spLocks noChangeArrowheads="1"/>
                </p:cNvSpPr>
                <p:nvPr/>
              </p:nvSpPr>
              <p:spPr bwMode="auto">
                <a:xfrm>
                  <a:off x="1157700" y="254311"/>
                  <a:ext cx="803062" cy="613706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24" name="椭圆 37"/>
                <p:cNvSpPr>
                  <a:spLocks noChangeArrowheads="1"/>
                </p:cNvSpPr>
                <p:nvPr/>
              </p:nvSpPr>
              <p:spPr bwMode="auto">
                <a:xfrm>
                  <a:off x="0" y="463530"/>
                  <a:ext cx="556384" cy="425193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25" name="椭圆 38"/>
                <p:cNvSpPr>
                  <a:spLocks noChangeArrowheads="1"/>
                </p:cNvSpPr>
                <p:nvPr/>
              </p:nvSpPr>
              <p:spPr bwMode="auto">
                <a:xfrm>
                  <a:off x="743456" y="381507"/>
                  <a:ext cx="1130256" cy="68780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226" name="组合 14"/>
              <p:cNvGrpSpPr/>
              <p:nvPr/>
            </p:nvGrpSpPr>
            <p:grpSpPr bwMode="auto">
              <a:xfrm>
                <a:off x="1491128" y="522266"/>
                <a:ext cx="1754313" cy="1101522"/>
                <a:chOff x="0" y="0"/>
                <a:chExt cx="1754313" cy="1101522"/>
              </a:xfrm>
            </p:grpSpPr>
            <p:sp>
              <p:nvSpPr>
                <p:cNvPr id="8227" name="椭圆 15"/>
                <p:cNvSpPr>
                  <a:spLocks noChangeArrowheads="1"/>
                </p:cNvSpPr>
                <p:nvPr/>
              </p:nvSpPr>
              <p:spPr bwMode="auto">
                <a:xfrm>
                  <a:off x="224872" y="0"/>
                  <a:ext cx="342368" cy="357267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28" name="椭圆 16"/>
                <p:cNvSpPr>
                  <a:spLocks noChangeArrowheads="1"/>
                </p:cNvSpPr>
                <p:nvPr/>
              </p:nvSpPr>
              <p:spPr bwMode="auto">
                <a:xfrm>
                  <a:off x="506716" y="254042"/>
                  <a:ext cx="342368" cy="357267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29" name="椭圆 17"/>
                <p:cNvSpPr>
                  <a:spLocks noChangeArrowheads="1"/>
                </p:cNvSpPr>
                <p:nvPr/>
              </p:nvSpPr>
              <p:spPr bwMode="auto">
                <a:xfrm>
                  <a:off x="293483" y="278064"/>
                  <a:ext cx="342368" cy="357267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30" name="椭圆 18"/>
                <p:cNvSpPr>
                  <a:spLocks noChangeArrowheads="1"/>
                </p:cNvSpPr>
                <p:nvPr/>
              </p:nvSpPr>
              <p:spPr bwMode="auto">
                <a:xfrm>
                  <a:off x="0" y="242431"/>
                  <a:ext cx="499799" cy="521549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31" name="椭圆 19"/>
                <p:cNvSpPr>
                  <a:spLocks noChangeArrowheads="1"/>
                </p:cNvSpPr>
                <p:nvPr/>
              </p:nvSpPr>
              <p:spPr bwMode="auto">
                <a:xfrm>
                  <a:off x="555378" y="168588"/>
                  <a:ext cx="499799" cy="521549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32" name="椭圆 20"/>
                <p:cNvSpPr>
                  <a:spLocks noChangeArrowheads="1"/>
                </p:cNvSpPr>
                <p:nvPr/>
              </p:nvSpPr>
              <p:spPr bwMode="auto">
                <a:xfrm>
                  <a:off x="300853" y="123851"/>
                  <a:ext cx="499799" cy="521549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33" name="椭圆 21"/>
                <p:cNvSpPr>
                  <a:spLocks noChangeArrowheads="1"/>
                </p:cNvSpPr>
                <p:nvPr/>
              </p:nvSpPr>
              <p:spPr bwMode="auto">
                <a:xfrm>
                  <a:off x="700794" y="351670"/>
                  <a:ext cx="499799" cy="521549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34" name="椭圆 22"/>
                <p:cNvSpPr>
                  <a:spLocks noChangeArrowheads="1"/>
                </p:cNvSpPr>
                <p:nvPr/>
              </p:nvSpPr>
              <p:spPr bwMode="auto">
                <a:xfrm>
                  <a:off x="986546" y="307494"/>
                  <a:ext cx="512975" cy="534988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35" name="椭圆 23"/>
                <p:cNvSpPr>
                  <a:spLocks noChangeArrowheads="1"/>
                </p:cNvSpPr>
                <p:nvPr/>
              </p:nvSpPr>
              <p:spPr bwMode="auto">
                <a:xfrm rot="20854528">
                  <a:off x="999788" y="466521"/>
                  <a:ext cx="754525" cy="635001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236" name="组合 2"/>
            <p:cNvGrpSpPr/>
            <p:nvPr/>
          </p:nvGrpSpPr>
          <p:grpSpPr bwMode="auto">
            <a:xfrm>
              <a:off x="2995922" y="0"/>
              <a:ext cx="1332322" cy="1835226"/>
              <a:chOff x="0" y="0"/>
              <a:chExt cx="1332322" cy="1835226"/>
            </a:xfrm>
          </p:grpSpPr>
          <p:sp>
            <p:nvSpPr>
              <p:cNvPr id="8237" name="Freeform 41"/>
              <p:cNvSpPr/>
              <p:nvPr/>
            </p:nvSpPr>
            <p:spPr bwMode="auto">
              <a:xfrm>
                <a:off x="480386" y="1268519"/>
                <a:ext cx="367796" cy="566707"/>
              </a:xfrm>
              <a:custGeom>
                <a:avLst/>
                <a:gdLst>
                  <a:gd name="T0" fmla="*/ 1415 w 1433"/>
                  <a:gd name="T1" fmla="*/ 680 h 2201"/>
                  <a:gd name="T2" fmla="*/ 853 w 1433"/>
                  <a:gd name="T3" fmla="*/ 1684 h 2201"/>
                  <a:gd name="T4" fmla="*/ 1127 w 1433"/>
                  <a:gd name="T5" fmla="*/ 2201 h 2201"/>
                  <a:gd name="T6" fmla="*/ 164 w 1433"/>
                  <a:gd name="T7" fmla="*/ 1535 h 2201"/>
                  <a:gd name="T8" fmla="*/ 424 w 1433"/>
                  <a:gd name="T9" fmla="*/ 293 h 2201"/>
                  <a:gd name="T10" fmla="*/ 1415 w 1433"/>
                  <a:gd name="T11" fmla="*/ 680 h 2201"/>
                  <a:gd name="T12" fmla="*/ 0 w 1433"/>
                  <a:gd name="T13" fmla="*/ 0 h 2201"/>
                  <a:gd name="T14" fmla="*/ 1433 w 1433"/>
                  <a:gd name="T15" fmla="*/ 2201 h 2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1433" h="2201">
                    <a:moveTo>
                      <a:pt x="1415" y="680"/>
                    </a:moveTo>
                    <a:cubicBezTo>
                      <a:pt x="1433" y="1075"/>
                      <a:pt x="888" y="1350"/>
                      <a:pt x="853" y="1684"/>
                    </a:cubicBezTo>
                    <a:cubicBezTo>
                      <a:pt x="821" y="1984"/>
                      <a:pt x="1127" y="2201"/>
                      <a:pt x="1127" y="2201"/>
                    </a:cubicBezTo>
                    <a:cubicBezTo>
                      <a:pt x="1127" y="2201"/>
                      <a:pt x="401" y="2168"/>
                      <a:pt x="164" y="1535"/>
                    </a:cubicBezTo>
                    <a:cubicBezTo>
                      <a:pt x="0" y="1094"/>
                      <a:pt x="114" y="490"/>
                      <a:pt x="424" y="293"/>
                    </a:cubicBezTo>
                    <a:cubicBezTo>
                      <a:pt x="887" y="0"/>
                      <a:pt x="1397" y="286"/>
                      <a:pt x="1415" y="680"/>
                    </a:cubicBez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38" name="Freeform 42"/>
              <p:cNvSpPr/>
              <p:nvPr/>
            </p:nvSpPr>
            <p:spPr bwMode="auto">
              <a:xfrm>
                <a:off x="713073" y="1317310"/>
                <a:ext cx="165133" cy="409080"/>
              </a:xfrm>
              <a:custGeom>
                <a:avLst/>
                <a:gdLst>
                  <a:gd name="T0" fmla="*/ 123 w 637"/>
                  <a:gd name="T1" fmla="*/ 177 h 1594"/>
                  <a:gd name="T2" fmla="*/ 582 w 637"/>
                  <a:gd name="T3" fmla="*/ 647 h 1594"/>
                  <a:gd name="T4" fmla="*/ 249 w 637"/>
                  <a:gd name="T5" fmla="*/ 1347 h 1594"/>
                  <a:gd name="T6" fmla="*/ 181 w 637"/>
                  <a:gd name="T7" fmla="*/ 1594 h 1594"/>
                  <a:gd name="T8" fmla="*/ 135 w 637"/>
                  <a:gd name="T9" fmla="*/ 1169 h 1594"/>
                  <a:gd name="T10" fmla="*/ 291 w 637"/>
                  <a:gd name="T11" fmla="*/ 711 h 1594"/>
                  <a:gd name="T12" fmla="*/ 0 w 637"/>
                  <a:gd name="T13" fmla="*/ 398 h 1594"/>
                  <a:gd name="T14" fmla="*/ 123 w 637"/>
                  <a:gd name="T15" fmla="*/ 177 h 1594"/>
                  <a:gd name="T16" fmla="*/ 0 w 637"/>
                  <a:gd name="T17" fmla="*/ 0 h 1594"/>
                  <a:gd name="T18" fmla="*/ 637 w 637"/>
                  <a:gd name="T19" fmla="*/ 1594 h 1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637" h="1594">
                    <a:moveTo>
                      <a:pt x="123" y="177"/>
                    </a:moveTo>
                    <a:cubicBezTo>
                      <a:pt x="123" y="177"/>
                      <a:pt x="474" y="0"/>
                      <a:pt x="582" y="647"/>
                    </a:cubicBezTo>
                    <a:cubicBezTo>
                      <a:pt x="637" y="977"/>
                      <a:pt x="386" y="1177"/>
                      <a:pt x="249" y="1347"/>
                    </a:cubicBezTo>
                    <a:cubicBezTo>
                      <a:pt x="172" y="1443"/>
                      <a:pt x="181" y="1594"/>
                      <a:pt x="181" y="1594"/>
                    </a:cubicBezTo>
                    <a:cubicBezTo>
                      <a:pt x="181" y="1594"/>
                      <a:pt x="60" y="1462"/>
                      <a:pt x="135" y="1169"/>
                    </a:cubicBezTo>
                    <a:cubicBezTo>
                      <a:pt x="180" y="990"/>
                      <a:pt x="365" y="852"/>
                      <a:pt x="291" y="711"/>
                    </a:cubicBezTo>
                    <a:cubicBezTo>
                      <a:pt x="216" y="570"/>
                      <a:pt x="0" y="398"/>
                      <a:pt x="0" y="398"/>
                    </a:cubicBezTo>
                    <a:lnTo>
                      <a:pt x="123" y="177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39" name="Freeform 43"/>
              <p:cNvSpPr/>
              <p:nvPr/>
            </p:nvSpPr>
            <p:spPr bwMode="auto">
              <a:xfrm>
                <a:off x="420338" y="1294792"/>
                <a:ext cx="266465" cy="472880"/>
              </a:xfrm>
              <a:custGeom>
                <a:avLst/>
                <a:gdLst>
                  <a:gd name="T0" fmla="*/ 885 w 1028"/>
                  <a:gd name="T1" fmla="*/ 582 h 1830"/>
                  <a:gd name="T2" fmla="*/ 378 w 1028"/>
                  <a:gd name="T3" fmla="*/ 1303 h 1830"/>
                  <a:gd name="T4" fmla="*/ 447 w 1028"/>
                  <a:gd name="T5" fmla="*/ 1830 h 1830"/>
                  <a:gd name="T6" fmla="*/ 103 w 1028"/>
                  <a:gd name="T7" fmla="*/ 837 h 1830"/>
                  <a:gd name="T8" fmla="*/ 1028 w 1028"/>
                  <a:gd name="T9" fmla="*/ 63 h 1830"/>
                  <a:gd name="T10" fmla="*/ 885 w 1028"/>
                  <a:gd name="T11" fmla="*/ 582 h 1830"/>
                  <a:gd name="T12" fmla="*/ 0 w 1028"/>
                  <a:gd name="T13" fmla="*/ 0 h 1830"/>
                  <a:gd name="T14" fmla="*/ 1028 w 1028"/>
                  <a:gd name="T15" fmla="*/ 1830 h 1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1028" h="1830">
                    <a:moveTo>
                      <a:pt x="885" y="582"/>
                    </a:moveTo>
                    <a:cubicBezTo>
                      <a:pt x="885" y="582"/>
                      <a:pt x="407" y="1082"/>
                      <a:pt x="378" y="1303"/>
                    </a:cubicBezTo>
                    <a:cubicBezTo>
                      <a:pt x="339" y="1603"/>
                      <a:pt x="447" y="1830"/>
                      <a:pt x="447" y="1830"/>
                    </a:cubicBezTo>
                    <a:cubicBezTo>
                      <a:pt x="447" y="1830"/>
                      <a:pt x="0" y="1335"/>
                      <a:pt x="103" y="837"/>
                    </a:cubicBezTo>
                    <a:cubicBezTo>
                      <a:pt x="276" y="0"/>
                      <a:pt x="1028" y="63"/>
                      <a:pt x="1028" y="63"/>
                    </a:cubicBezTo>
                    <a:lnTo>
                      <a:pt x="885" y="582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40" name="Freeform 44"/>
              <p:cNvSpPr/>
              <p:nvPr/>
            </p:nvSpPr>
            <p:spPr bwMode="auto">
              <a:xfrm>
                <a:off x="540434" y="1283531"/>
                <a:ext cx="240193" cy="337771"/>
              </a:xfrm>
              <a:custGeom>
                <a:avLst/>
                <a:gdLst>
                  <a:gd name="T0" fmla="*/ 884 w 934"/>
                  <a:gd name="T1" fmla="*/ 475 h 1313"/>
                  <a:gd name="T2" fmla="*/ 404 w 934"/>
                  <a:gd name="T3" fmla="*/ 971 h 1313"/>
                  <a:gd name="T4" fmla="*/ 485 w 934"/>
                  <a:gd name="T5" fmla="*/ 1313 h 1313"/>
                  <a:gd name="T6" fmla="*/ 28 w 934"/>
                  <a:gd name="T7" fmla="*/ 780 h 1313"/>
                  <a:gd name="T8" fmla="*/ 368 w 934"/>
                  <a:gd name="T9" fmla="*/ 99 h 1313"/>
                  <a:gd name="T10" fmla="*/ 884 w 934"/>
                  <a:gd name="T11" fmla="*/ 475 h 1313"/>
                  <a:gd name="T12" fmla="*/ 0 w 934"/>
                  <a:gd name="T13" fmla="*/ 0 h 1313"/>
                  <a:gd name="T14" fmla="*/ 934 w 934"/>
                  <a:gd name="T15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934" h="1313">
                    <a:moveTo>
                      <a:pt x="884" y="475"/>
                    </a:moveTo>
                    <a:cubicBezTo>
                      <a:pt x="834" y="707"/>
                      <a:pt x="476" y="783"/>
                      <a:pt x="404" y="971"/>
                    </a:cubicBezTo>
                    <a:cubicBezTo>
                      <a:pt x="340" y="1141"/>
                      <a:pt x="485" y="1313"/>
                      <a:pt x="485" y="1313"/>
                    </a:cubicBezTo>
                    <a:cubicBezTo>
                      <a:pt x="485" y="1313"/>
                      <a:pt x="69" y="1183"/>
                      <a:pt x="28" y="780"/>
                    </a:cubicBezTo>
                    <a:cubicBezTo>
                      <a:pt x="0" y="499"/>
                      <a:pt x="158" y="166"/>
                      <a:pt x="368" y="99"/>
                    </a:cubicBezTo>
                    <a:cubicBezTo>
                      <a:pt x="681" y="0"/>
                      <a:pt x="934" y="244"/>
                      <a:pt x="884" y="47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41" name="Freeform 45"/>
              <p:cNvSpPr/>
              <p:nvPr/>
            </p:nvSpPr>
            <p:spPr bwMode="auto">
              <a:xfrm>
                <a:off x="596731" y="1287286"/>
                <a:ext cx="172639" cy="165133"/>
              </a:xfrm>
              <a:custGeom>
                <a:avLst/>
                <a:gdLst>
                  <a:gd name="T0" fmla="*/ 589 w 676"/>
                  <a:gd name="T1" fmla="*/ 347 h 648"/>
                  <a:gd name="T2" fmla="*/ 221 w 676"/>
                  <a:gd name="T3" fmla="*/ 459 h 648"/>
                  <a:gd name="T4" fmla="*/ 167 w 676"/>
                  <a:gd name="T5" fmla="*/ 648 h 648"/>
                  <a:gd name="T6" fmla="*/ 89 w 676"/>
                  <a:gd name="T7" fmla="*/ 264 h 648"/>
                  <a:gd name="T8" fmla="*/ 439 w 676"/>
                  <a:gd name="T9" fmla="*/ 24 h 648"/>
                  <a:gd name="T10" fmla="*/ 589 w 676"/>
                  <a:gd name="T11" fmla="*/ 347 h 648"/>
                  <a:gd name="T12" fmla="*/ 0 w 676"/>
                  <a:gd name="T13" fmla="*/ 0 h 648"/>
                  <a:gd name="T14" fmla="*/ 676 w 676"/>
                  <a:gd name="T15" fmla="*/ 648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676" h="648">
                    <a:moveTo>
                      <a:pt x="589" y="347"/>
                    </a:moveTo>
                    <a:cubicBezTo>
                      <a:pt x="502" y="447"/>
                      <a:pt x="306" y="387"/>
                      <a:pt x="221" y="459"/>
                    </a:cubicBezTo>
                    <a:cubicBezTo>
                      <a:pt x="143" y="524"/>
                      <a:pt x="167" y="648"/>
                      <a:pt x="167" y="648"/>
                    </a:cubicBezTo>
                    <a:cubicBezTo>
                      <a:pt x="167" y="648"/>
                      <a:pt x="0" y="472"/>
                      <a:pt x="89" y="264"/>
                    </a:cubicBezTo>
                    <a:cubicBezTo>
                      <a:pt x="151" y="119"/>
                      <a:pt x="319" y="0"/>
                      <a:pt x="439" y="24"/>
                    </a:cubicBezTo>
                    <a:cubicBezTo>
                      <a:pt x="619" y="61"/>
                      <a:pt x="676" y="248"/>
                      <a:pt x="589" y="347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42" name="Freeform 46"/>
              <p:cNvSpPr/>
              <p:nvPr/>
            </p:nvSpPr>
            <p:spPr bwMode="auto">
              <a:xfrm>
                <a:off x="457868" y="1182201"/>
                <a:ext cx="420338" cy="195157"/>
              </a:xfrm>
              <a:custGeom>
                <a:avLst/>
                <a:gdLst>
                  <a:gd name="T0" fmla="*/ 820 w 1640"/>
                  <a:gd name="T1" fmla="*/ 359 h 750"/>
                  <a:gd name="T2" fmla="*/ 0 w 1640"/>
                  <a:gd name="T3" fmla="*/ 0 h 750"/>
                  <a:gd name="T4" fmla="*/ 0 w 1640"/>
                  <a:gd name="T5" fmla="*/ 390 h 750"/>
                  <a:gd name="T6" fmla="*/ 820 w 1640"/>
                  <a:gd name="T7" fmla="*/ 750 h 750"/>
                  <a:gd name="T8" fmla="*/ 1640 w 1640"/>
                  <a:gd name="T9" fmla="*/ 390 h 750"/>
                  <a:gd name="T10" fmla="*/ 1640 w 1640"/>
                  <a:gd name="T11" fmla="*/ 0 h 750"/>
                  <a:gd name="T12" fmla="*/ 820 w 1640"/>
                  <a:gd name="T13" fmla="*/ 359 h 750"/>
                  <a:gd name="T14" fmla="*/ 0 w 1640"/>
                  <a:gd name="T15" fmla="*/ 0 h 750"/>
                  <a:gd name="T16" fmla="*/ 1640 w 1640"/>
                  <a:gd name="T17" fmla="*/ 750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640" h="750">
                    <a:moveTo>
                      <a:pt x="820" y="359"/>
                    </a:moveTo>
                    <a:cubicBezTo>
                      <a:pt x="367" y="359"/>
                      <a:pt x="0" y="198"/>
                      <a:pt x="0" y="0"/>
                    </a:cubicBezTo>
                    <a:cubicBezTo>
                      <a:pt x="0" y="390"/>
                      <a:pt x="0" y="390"/>
                      <a:pt x="0" y="390"/>
                    </a:cubicBezTo>
                    <a:cubicBezTo>
                      <a:pt x="0" y="589"/>
                      <a:pt x="367" y="750"/>
                      <a:pt x="820" y="750"/>
                    </a:cubicBezTo>
                    <a:cubicBezTo>
                      <a:pt x="1273" y="750"/>
                      <a:pt x="1640" y="589"/>
                      <a:pt x="1640" y="390"/>
                    </a:cubicBezTo>
                    <a:cubicBezTo>
                      <a:pt x="1640" y="0"/>
                      <a:pt x="1640" y="0"/>
                      <a:pt x="1640" y="0"/>
                    </a:cubicBezTo>
                    <a:cubicBezTo>
                      <a:pt x="1640" y="198"/>
                      <a:pt x="1273" y="359"/>
                      <a:pt x="820" y="359"/>
                    </a:cubicBez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43" name="Freeform 47"/>
              <p:cNvSpPr/>
              <p:nvPr/>
            </p:nvSpPr>
            <p:spPr bwMode="auto">
              <a:xfrm>
                <a:off x="844430" y="818157"/>
                <a:ext cx="439104" cy="487892"/>
              </a:xfrm>
              <a:custGeom>
                <a:avLst/>
                <a:gdLst>
                  <a:gd name="T0" fmla="*/ 1712 w 1712"/>
                  <a:gd name="T1" fmla="*/ 1127 h 1900"/>
                  <a:gd name="T2" fmla="*/ 208 w 1712"/>
                  <a:gd name="T3" fmla="*/ 0 h 1900"/>
                  <a:gd name="T4" fmla="*/ 0 w 1712"/>
                  <a:gd name="T5" fmla="*/ 1091 h 1900"/>
                  <a:gd name="T6" fmla="*/ 1212 w 1712"/>
                  <a:gd name="T7" fmla="*/ 1540 h 1900"/>
                  <a:gd name="T8" fmla="*/ 1500 w 1712"/>
                  <a:gd name="T9" fmla="*/ 1900 h 1900"/>
                  <a:gd name="T10" fmla="*/ 1712 w 1712"/>
                  <a:gd name="T11" fmla="*/ 1127 h 1900"/>
                  <a:gd name="T12" fmla="*/ 0 w 1712"/>
                  <a:gd name="T13" fmla="*/ 0 h 1900"/>
                  <a:gd name="T14" fmla="*/ 1712 w 1712"/>
                  <a:gd name="T15" fmla="*/ 1900 h 1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1712" h="1900">
                    <a:moveTo>
                      <a:pt x="1712" y="1127"/>
                    </a:moveTo>
                    <a:cubicBezTo>
                      <a:pt x="208" y="0"/>
                      <a:pt x="208" y="0"/>
                      <a:pt x="208" y="0"/>
                    </a:cubicBezTo>
                    <a:cubicBezTo>
                      <a:pt x="0" y="1091"/>
                      <a:pt x="0" y="1091"/>
                      <a:pt x="0" y="1091"/>
                    </a:cubicBezTo>
                    <a:cubicBezTo>
                      <a:pt x="0" y="1091"/>
                      <a:pt x="567" y="1026"/>
                      <a:pt x="1212" y="1540"/>
                    </a:cubicBezTo>
                    <a:cubicBezTo>
                      <a:pt x="1398" y="1688"/>
                      <a:pt x="1500" y="1900"/>
                      <a:pt x="1500" y="1900"/>
                    </a:cubicBezTo>
                    <a:lnTo>
                      <a:pt x="1712" y="1127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44" name="Freeform 48"/>
              <p:cNvSpPr/>
              <p:nvPr/>
            </p:nvSpPr>
            <p:spPr bwMode="auto">
              <a:xfrm>
                <a:off x="1189707" y="1317310"/>
                <a:ext cx="127603" cy="213923"/>
              </a:xfrm>
              <a:custGeom>
                <a:avLst/>
                <a:gdLst>
                  <a:gd name="T0" fmla="*/ 508 w 508"/>
                  <a:gd name="T1" fmla="*/ 0 h 835"/>
                  <a:gd name="T2" fmla="*/ 254 w 508"/>
                  <a:gd name="T3" fmla="*/ 835 h 835"/>
                  <a:gd name="T4" fmla="*/ 254 w 508"/>
                  <a:gd name="T5" fmla="*/ 835 h 835"/>
                  <a:gd name="T6" fmla="*/ 0 w 508"/>
                  <a:gd name="T7" fmla="*/ 0 h 835"/>
                  <a:gd name="T8" fmla="*/ 508 w 508"/>
                  <a:gd name="T9" fmla="*/ 0 h 835"/>
                  <a:gd name="T10" fmla="*/ 0 w 508"/>
                  <a:gd name="T11" fmla="*/ 0 h 835"/>
                  <a:gd name="T12" fmla="*/ 508 w 508"/>
                  <a:gd name="T13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508" h="835">
                    <a:moveTo>
                      <a:pt x="508" y="0"/>
                    </a:moveTo>
                    <a:cubicBezTo>
                      <a:pt x="445" y="328"/>
                      <a:pt x="357" y="629"/>
                      <a:pt x="254" y="835"/>
                    </a:cubicBezTo>
                    <a:cubicBezTo>
                      <a:pt x="254" y="835"/>
                      <a:pt x="254" y="835"/>
                      <a:pt x="254" y="835"/>
                    </a:cubicBezTo>
                    <a:cubicBezTo>
                      <a:pt x="151" y="629"/>
                      <a:pt x="63" y="328"/>
                      <a:pt x="0" y="0"/>
                    </a:cubicBez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45" name="Freeform 49"/>
              <p:cNvSpPr/>
              <p:nvPr/>
            </p:nvSpPr>
            <p:spPr bwMode="auto">
              <a:xfrm>
                <a:off x="1230989" y="1328568"/>
                <a:ext cx="71308" cy="120097"/>
              </a:xfrm>
              <a:custGeom>
                <a:avLst/>
                <a:gdLst>
                  <a:gd name="T0" fmla="*/ 286 w 286"/>
                  <a:gd name="T1" fmla="*/ 0 h 471"/>
                  <a:gd name="T2" fmla="*/ 143 w 286"/>
                  <a:gd name="T3" fmla="*/ 471 h 471"/>
                  <a:gd name="T4" fmla="*/ 143 w 286"/>
                  <a:gd name="T5" fmla="*/ 471 h 471"/>
                  <a:gd name="T6" fmla="*/ 0 w 286"/>
                  <a:gd name="T7" fmla="*/ 0 h 471"/>
                  <a:gd name="T8" fmla="*/ 286 w 286"/>
                  <a:gd name="T9" fmla="*/ 0 h 471"/>
                  <a:gd name="T10" fmla="*/ 0 w 286"/>
                  <a:gd name="T11" fmla="*/ 0 h 471"/>
                  <a:gd name="T12" fmla="*/ 286 w 286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86" h="471">
                    <a:moveTo>
                      <a:pt x="286" y="0"/>
                    </a:moveTo>
                    <a:cubicBezTo>
                      <a:pt x="251" y="185"/>
                      <a:pt x="201" y="354"/>
                      <a:pt x="143" y="471"/>
                    </a:cubicBezTo>
                    <a:cubicBezTo>
                      <a:pt x="143" y="471"/>
                      <a:pt x="143" y="471"/>
                      <a:pt x="143" y="471"/>
                    </a:cubicBezTo>
                    <a:cubicBezTo>
                      <a:pt x="85" y="354"/>
                      <a:pt x="36" y="185"/>
                      <a:pt x="0" y="0"/>
                    </a:cubicBez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DDA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46" name="Freeform 50"/>
              <p:cNvSpPr/>
              <p:nvPr/>
            </p:nvSpPr>
            <p:spPr bwMode="auto">
              <a:xfrm>
                <a:off x="1170941" y="911984"/>
                <a:ext cx="161381" cy="476634"/>
              </a:xfrm>
              <a:custGeom>
                <a:avLst/>
                <a:gdLst>
                  <a:gd name="T0" fmla="*/ 315 w 631"/>
                  <a:gd name="T1" fmla="*/ 0 h 1848"/>
                  <a:gd name="T2" fmla="*/ 315 w 631"/>
                  <a:gd name="T3" fmla="*/ 0 h 1848"/>
                  <a:gd name="T4" fmla="*/ 631 w 631"/>
                  <a:gd name="T5" fmla="*/ 1214 h 1848"/>
                  <a:gd name="T6" fmla="*/ 315 w 631"/>
                  <a:gd name="T7" fmla="*/ 1848 h 1848"/>
                  <a:gd name="T8" fmla="*/ 315 w 631"/>
                  <a:gd name="T9" fmla="*/ 1848 h 1848"/>
                  <a:gd name="T10" fmla="*/ 0 w 631"/>
                  <a:gd name="T11" fmla="*/ 1214 h 1848"/>
                  <a:gd name="T12" fmla="*/ 315 w 631"/>
                  <a:gd name="T13" fmla="*/ 0 h 1848"/>
                  <a:gd name="T14" fmla="*/ 0 w 631"/>
                  <a:gd name="T15" fmla="*/ 0 h 1848"/>
                  <a:gd name="T16" fmla="*/ 631 w 631"/>
                  <a:gd name="T17" fmla="*/ 1848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31" h="1848">
                    <a:moveTo>
                      <a:pt x="315" y="0"/>
                    </a:moveTo>
                    <a:cubicBezTo>
                      <a:pt x="315" y="0"/>
                      <a:pt x="315" y="0"/>
                      <a:pt x="315" y="0"/>
                    </a:cubicBezTo>
                    <a:cubicBezTo>
                      <a:pt x="500" y="273"/>
                      <a:pt x="631" y="795"/>
                      <a:pt x="631" y="1214"/>
                    </a:cubicBezTo>
                    <a:cubicBezTo>
                      <a:pt x="631" y="1682"/>
                      <a:pt x="625" y="1842"/>
                      <a:pt x="315" y="1848"/>
                    </a:cubicBezTo>
                    <a:cubicBezTo>
                      <a:pt x="315" y="1848"/>
                      <a:pt x="315" y="1848"/>
                      <a:pt x="315" y="1848"/>
                    </a:cubicBezTo>
                    <a:cubicBezTo>
                      <a:pt x="5" y="1842"/>
                      <a:pt x="0" y="1682"/>
                      <a:pt x="0" y="1214"/>
                    </a:cubicBezTo>
                    <a:cubicBezTo>
                      <a:pt x="0" y="795"/>
                      <a:pt x="130" y="273"/>
                      <a:pt x="31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47" name="Freeform 51"/>
              <p:cNvSpPr/>
              <p:nvPr/>
            </p:nvSpPr>
            <p:spPr bwMode="auto">
              <a:xfrm>
                <a:off x="1212225" y="911984"/>
                <a:ext cx="82566" cy="86321"/>
              </a:xfrm>
              <a:custGeom>
                <a:avLst/>
                <a:gdLst>
                  <a:gd name="T0" fmla="*/ 0 w 324"/>
                  <a:gd name="T1" fmla="*/ 339 h 339"/>
                  <a:gd name="T2" fmla="*/ 162 w 324"/>
                  <a:gd name="T3" fmla="*/ 0 h 339"/>
                  <a:gd name="T4" fmla="*/ 162 w 324"/>
                  <a:gd name="T5" fmla="*/ 0 h 339"/>
                  <a:gd name="T6" fmla="*/ 324 w 324"/>
                  <a:gd name="T7" fmla="*/ 339 h 339"/>
                  <a:gd name="T8" fmla="*/ 0 w 324"/>
                  <a:gd name="T9" fmla="*/ 339 h 339"/>
                  <a:gd name="T10" fmla="*/ 0 w 324"/>
                  <a:gd name="T11" fmla="*/ 0 h 339"/>
                  <a:gd name="T12" fmla="*/ 324 w 324"/>
                  <a:gd name="T13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24" h="339">
                    <a:moveTo>
                      <a:pt x="0" y="339"/>
                    </a:moveTo>
                    <a:cubicBezTo>
                      <a:pt x="46" y="207"/>
                      <a:pt x="101" y="9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223" y="90"/>
                      <a:pt x="278" y="207"/>
                      <a:pt x="324" y="339"/>
                    </a:cubicBezTo>
                    <a:lnTo>
                      <a:pt x="0" y="339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48" name="Freeform 52"/>
              <p:cNvSpPr/>
              <p:nvPr/>
            </p:nvSpPr>
            <p:spPr bwMode="auto">
              <a:xfrm>
                <a:off x="1178447" y="1332322"/>
                <a:ext cx="150121" cy="56296"/>
              </a:xfrm>
              <a:custGeom>
                <a:avLst/>
                <a:gdLst>
                  <a:gd name="T0" fmla="*/ 587 w 587"/>
                  <a:gd name="T1" fmla="*/ 0 h 209"/>
                  <a:gd name="T2" fmla="*/ 293 w 587"/>
                  <a:gd name="T3" fmla="*/ 209 h 209"/>
                  <a:gd name="T4" fmla="*/ 293 w 587"/>
                  <a:gd name="T5" fmla="*/ 209 h 209"/>
                  <a:gd name="T6" fmla="*/ 0 w 587"/>
                  <a:gd name="T7" fmla="*/ 0 h 209"/>
                  <a:gd name="T8" fmla="*/ 587 w 587"/>
                  <a:gd name="T9" fmla="*/ 0 h 209"/>
                  <a:gd name="T10" fmla="*/ 0 w 587"/>
                  <a:gd name="T11" fmla="*/ 0 h 209"/>
                  <a:gd name="T12" fmla="*/ 587 w 587"/>
                  <a:gd name="T13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587" h="209">
                    <a:moveTo>
                      <a:pt x="587" y="0"/>
                    </a:moveTo>
                    <a:cubicBezTo>
                      <a:pt x="555" y="147"/>
                      <a:pt x="479" y="205"/>
                      <a:pt x="293" y="209"/>
                    </a:cubicBezTo>
                    <a:cubicBezTo>
                      <a:pt x="293" y="209"/>
                      <a:pt x="293" y="209"/>
                      <a:pt x="293" y="209"/>
                    </a:cubicBezTo>
                    <a:cubicBezTo>
                      <a:pt x="108" y="205"/>
                      <a:pt x="31" y="147"/>
                      <a:pt x="0" y="0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49" name="Freeform 53"/>
              <p:cNvSpPr/>
              <p:nvPr/>
            </p:nvSpPr>
            <p:spPr bwMode="auto">
              <a:xfrm>
                <a:off x="52542" y="818157"/>
                <a:ext cx="439104" cy="487892"/>
              </a:xfrm>
              <a:custGeom>
                <a:avLst/>
                <a:gdLst>
                  <a:gd name="T0" fmla="*/ 0 w 1713"/>
                  <a:gd name="T1" fmla="*/ 1127 h 1900"/>
                  <a:gd name="T2" fmla="*/ 1504 w 1713"/>
                  <a:gd name="T3" fmla="*/ 0 h 1900"/>
                  <a:gd name="T4" fmla="*/ 1713 w 1713"/>
                  <a:gd name="T5" fmla="*/ 1091 h 1900"/>
                  <a:gd name="T6" fmla="*/ 500 w 1713"/>
                  <a:gd name="T7" fmla="*/ 1540 h 1900"/>
                  <a:gd name="T8" fmla="*/ 213 w 1713"/>
                  <a:gd name="T9" fmla="*/ 1900 h 1900"/>
                  <a:gd name="T10" fmla="*/ 0 w 1713"/>
                  <a:gd name="T11" fmla="*/ 1127 h 1900"/>
                  <a:gd name="T12" fmla="*/ 0 w 1713"/>
                  <a:gd name="T13" fmla="*/ 0 h 1900"/>
                  <a:gd name="T14" fmla="*/ 1713 w 1713"/>
                  <a:gd name="T15" fmla="*/ 1900 h 1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1713" h="1900">
                    <a:moveTo>
                      <a:pt x="0" y="1127"/>
                    </a:moveTo>
                    <a:cubicBezTo>
                      <a:pt x="1504" y="0"/>
                      <a:pt x="1504" y="0"/>
                      <a:pt x="1504" y="0"/>
                    </a:cubicBezTo>
                    <a:cubicBezTo>
                      <a:pt x="1713" y="1091"/>
                      <a:pt x="1713" y="1091"/>
                      <a:pt x="1713" y="1091"/>
                    </a:cubicBezTo>
                    <a:cubicBezTo>
                      <a:pt x="1713" y="1091"/>
                      <a:pt x="1145" y="1026"/>
                      <a:pt x="500" y="1540"/>
                    </a:cubicBezTo>
                    <a:cubicBezTo>
                      <a:pt x="314" y="1688"/>
                      <a:pt x="213" y="1900"/>
                      <a:pt x="213" y="1900"/>
                    </a:cubicBezTo>
                    <a:lnTo>
                      <a:pt x="0" y="1127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50" name="Freeform 54"/>
              <p:cNvSpPr/>
              <p:nvPr/>
            </p:nvSpPr>
            <p:spPr bwMode="auto">
              <a:xfrm>
                <a:off x="15012" y="1317310"/>
                <a:ext cx="131357" cy="213923"/>
              </a:xfrm>
              <a:custGeom>
                <a:avLst/>
                <a:gdLst>
                  <a:gd name="T0" fmla="*/ 0 w 508"/>
                  <a:gd name="T1" fmla="*/ 0 h 835"/>
                  <a:gd name="T2" fmla="*/ 254 w 508"/>
                  <a:gd name="T3" fmla="*/ 835 h 835"/>
                  <a:gd name="T4" fmla="*/ 254 w 508"/>
                  <a:gd name="T5" fmla="*/ 835 h 835"/>
                  <a:gd name="T6" fmla="*/ 508 w 508"/>
                  <a:gd name="T7" fmla="*/ 0 h 835"/>
                  <a:gd name="T8" fmla="*/ 0 w 508"/>
                  <a:gd name="T9" fmla="*/ 0 h 835"/>
                  <a:gd name="T10" fmla="*/ 0 w 508"/>
                  <a:gd name="T11" fmla="*/ 0 h 835"/>
                  <a:gd name="T12" fmla="*/ 508 w 508"/>
                  <a:gd name="T13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508" h="835">
                    <a:moveTo>
                      <a:pt x="0" y="0"/>
                    </a:moveTo>
                    <a:cubicBezTo>
                      <a:pt x="63" y="328"/>
                      <a:pt x="151" y="629"/>
                      <a:pt x="254" y="835"/>
                    </a:cubicBezTo>
                    <a:cubicBezTo>
                      <a:pt x="254" y="835"/>
                      <a:pt x="254" y="835"/>
                      <a:pt x="254" y="835"/>
                    </a:cubicBezTo>
                    <a:cubicBezTo>
                      <a:pt x="357" y="629"/>
                      <a:pt x="445" y="328"/>
                      <a:pt x="50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51" name="Freeform 55"/>
              <p:cNvSpPr/>
              <p:nvPr/>
            </p:nvSpPr>
            <p:spPr bwMode="auto">
              <a:xfrm>
                <a:off x="30024" y="1328568"/>
                <a:ext cx="75060" cy="120097"/>
              </a:xfrm>
              <a:custGeom>
                <a:avLst/>
                <a:gdLst>
                  <a:gd name="T0" fmla="*/ 0 w 286"/>
                  <a:gd name="T1" fmla="*/ 0 h 471"/>
                  <a:gd name="T2" fmla="*/ 143 w 286"/>
                  <a:gd name="T3" fmla="*/ 471 h 471"/>
                  <a:gd name="T4" fmla="*/ 143 w 286"/>
                  <a:gd name="T5" fmla="*/ 471 h 471"/>
                  <a:gd name="T6" fmla="*/ 286 w 286"/>
                  <a:gd name="T7" fmla="*/ 0 h 471"/>
                  <a:gd name="T8" fmla="*/ 0 w 286"/>
                  <a:gd name="T9" fmla="*/ 0 h 471"/>
                  <a:gd name="T10" fmla="*/ 0 w 286"/>
                  <a:gd name="T11" fmla="*/ 0 h 471"/>
                  <a:gd name="T12" fmla="*/ 286 w 286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86" h="471">
                    <a:moveTo>
                      <a:pt x="0" y="0"/>
                    </a:moveTo>
                    <a:cubicBezTo>
                      <a:pt x="35" y="185"/>
                      <a:pt x="85" y="354"/>
                      <a:pt x="143" y="471"/>
                    </a:cubicBezTo>
                    <a:cubicBezTo>
                      <a:pt x="143" y="471"/>
                      <a:pt x="143" y="471"/>
                      <a:pt x="143" y="471"/>
                    </a:cubicBezTo>
                    <a:cubicBezTo>
                      <a:pt x="201" y="354"/>
                      <a:pt x="251" y="185"/>
                      <a:pt x="2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A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52" name="Freeform 56"/>
              <p:cNvSpPr/>
              <p:nvPr/>
            </p:nvSpPr>
            <p:spPr bwMode="auto">
              <a:xfrm>
                <a:off x="0" y="911984"/>
                <a:ext cx="165133" cy="476634"/>
              </a:xfrm>
              <a:custGeom>
                <a:avLst/>
                <a:gdLst>
                  <a:gd name="T0" fmla="*/ 315 w 630"/>
                  <a:gd name="T1" fmla="*/ 0 h 1848"/>
                  <a:gd name="T2" fmla="*/ 315 w 630"/>
                  <a:gd name="T3" fmla="*/ 0 h 1848"/>
                  <a:gd name="T4" fmla="*/ 0 w 630"/>
                  <a:gd name="T5" fmla="*/ 1214 h 1848"/>
                  <a:gd name="T6" fmla="*/ 315 w 630"/>
                  <a:gd name="T7" fmla="*/ 1848 h 1848"/>
                  <a:gd name="T8" fmla="*/ 315 w 630"/>
                  <a:gd name="T9" fmla="*/ 1848 h 1848"/>
                  <a:gd name="T10" fmla="*/ 630 w 630"/>
                  <a:gd name="T11" fmla="*/ 1214 h 1848"/>
                  <a:gd name="T12" fmla="*/ 315 w 630"/>
                  <a:gd name="T13" fmla="*/ 0 h 1848"/>
                  <a:gd name="T14" fmla="*/ 0 w 630"/>
                  <a:gd name="T15" fmla="*/ 0 h 1848"/>
                  <a:gd name="T16" fmla="*/ 630 w 630"/>
                  <a:gd name="T17" fmla="*/ 1848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30" h="1848">
                    <a:moveTo>
                      <a:pt x="315" y="0"/>
                    </a:moveTo>
                    <a:cubicBezTo>
                      <a:pt x="315" y="0"/>
                      <a:pt x="315" y="0"/>
                      <a:pt x="315" y="0"/>
                    </a:cubicBezTo>
                    <a:cubicBezTo>
                      <a:pt x="130" y="273"/>
                      <a:pt x="0" y="795"/>
                      <a:pt x="0" y="1214"/>
                    </a:cubicBezTo>
                    <a:cubicBezTo>
                      <a:pt x="0" y="1682"/>
                      <a:pt x="5" y="1842"/>
                      <a:pt x="315" y="1848"/>
                    </a:cubicBezTo>
                    <a:cubicBezTo>
                      <a:pt x="315" y="1848"/>
                      <a:pt x="315" y="1848"/>
                      <a:pt x="315" y="1848"/>
                    </a:cubicBezTo>
                    <a:cubicBezTo>
                      <a:pt x="625" y="1842"/>
                      <a:pt x="630" y="1682"/>
                      <a:pt x="630" y="1214"/>
                    </a:cubicBezTo>
                    <a:cubicBezTo>
                      <a:pt x="630" y="795"/>
                      <a:pt x="500" y="273"/>
                      <a:pt x="31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53" name="Freeform 57"/>
              <p:cNvSpPr/>
              <p:nvPr/>
            </p:nvSpPr>
            <p:spPr bwMode="auto">
              <a:xfrm>
                <a:off x="41284" y="911984"/>
                <a:ext cx="82566" cy="86321"/>
              </a:xfrm>
              <a:custGeom>
                <a:avLst/>
                <a:gdLst>
                  <a:gd name="T0" fmla="*/ 324 w 324"/>
                  <a:gd name="T1" fmla="*/ 339 h 339"/>
                  <a:gd name="T2" fmla="*/ 162 w 324"/>
                  <a:gd name="T3" fmla="*/ 0 h 339"/>
                  <a:gd name="T4" fmla="*/ 162 w 324"/>
                  <a:gd name="T5" fmla="*/ 0 h 339"/>
                  <a:gd name="T6" fmla="*/ 0 w 324"/>
                  <a:gd name="T7" fmla="*/ 339 h 339"/>
                  <a:gd name="T8" fmla="*/ 324 w 324"/>
                  <a:gd name="T9" fmla="*/ 339 h 339"/>
                  <a:gd name="T10" fmla="*/ 0 w 324"/>
                  <a:gd name="T11" fmla="*/ 0 h 339"/>
                  <a:gd name="T12" fmla="*/ 324 w 324"/>
                  <a:gd name="T13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24" h="339">
                    <a:moveTo>
                      <a:pt x="324" y="339"/>
                    </a:moveTo>
                    <a:cubicBezTo>
                      <a:pt x="278" y="207"/>
                      <a:pt x="223" y="9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01" y="90"/>
                      <a:pt x="46" y="207"/>
                      <a:pt x="0" y="339"/>
                    </a:cubicBezTo>
                    <a:lnTo>
                      <a:pt x="324" y="339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54" name="Freeform 58"/>
              <p:cNvSpPr/>
              <p:nvPr/>
            </p:nvSpPr>
            <p:spPr bwMode="auto">
              <a:xfrm>
                <a:off x="7506" y="1332322"/>
                <a:ext cx="150121" cy="56296"/>
              </a:xfrm>
              <a:custGeom>
                <a:avLst/>
                <a:gdLst>
                  <a:gd name="T0" fmla="*/ 0 w 586"/>
                  <a:gd name="T1" fmla="*/ 0 h 209"/>
                  <a:gd name="T2" fmla="*/ 293 w 586"/>
                  <a:gd name="T3" fmla="*/ 209 h 209"/>
                  <a:gd name="T4" fmla="*/ 293 w 586"/>
                  <a:gd name="T5" fmla="*/ 209 h 209"/>
                  <a:gd name="T6" fmla="*/ 586 w 586"/>
                  <a:gd name="T7" fmla="*/ 0 h 209"/>
                  <a:gd name="T8" fmla="*/ 0 w 586"/>
                  <a:gd name="T9" fmla="*/ 0 h 209"/>
                  <a:gd name="T10" fmla="*/ 0 w 586"/>
                  <a:gd name="T11" fmla="*/ 0 h 209"/>
                  <a:gd name="T12" fmla="*/ 586 w 586"/>
                  <a:gd name="T13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586" h="209">
                    <a:moveTo>
                      <a:pt x="0" y="0"/>
                    </a:moveTo>
                    <a:cubicBezTo>
                      <a:pt x="31" y="147"/>
                      <a:pt x="107" y="205"/>
                      <a:pt x="293" y="209"/>
                    </a:cubicBezTo>
                    <a:cubicBezTo>
                      <a:pt x="293" y="209"/>
                      <a:pt x="293" y="209"/>
                      <a:pt x="293" y="209"/>
                    </a:cubicBezTo>
                    <a:cubicBezTo>
                      <a:pt x="479" y="205"/>
                      <a:pt x="555" y="147"/>
                      <a:pt x="5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55" name="Freeform 59"/>
              <p:cNvSpPr/>
              <p:nvPr/>
            </p:nvSpPr>
            <p:spPr bwMode="auto">
              <a:xfrm>
                <a:off x="844430" y="818157"/>
                <a:ext cx="150121" cy="300241"/>
              </a:xfrm>
              <a:custGeom>
                <a:avLst/>
                <a:gdLst>
                  <a:gd name="T0" fmla="*/ 589 w 589"/>
                  <a:gd name="T1" fmla="*/ 285 h 1162"/>
                  <a:gd name="T2" fmla="*/ 208 w 589"/>
                  <a:gd name="T3" fmla="*/ 0 h 1162"/>
                  <a:gd name="T4" fmla="*/ 0 w 589"/>
                  <a:gd name="T5" fmla="*/ 1091 h 1162"/>
                  <a:gd name="T6" fmla="*/ 513 w 589"/>
                  <a:gd name="T7" fmla="*/ 1162 h 1162"/>
                  <a:gd name="T8" fmla="*/ 589 w 589"/>
                  <a:gd name="T9" fmla="*/ 285 h 1162"/>
                  <a:gd name="T10" fmla="*/ 0 w 589"/>
                  <a:gd name="T11" fmla="*/ 0 h 1162"/>
                  <a:gd name="T12" fmla="*/ 589 w 589"/>
                  <a:gd name="T13" fmla="*/ 1162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589" h="1162">
                    <a:moveTo>
                      <a:pt x="589" y="285"/>
                    </a:moveTo>
                    <a:cubicBezTo>
                      <a:pt x="208" y="0"/>
                      <a:pt x="208" y="0"/>
                      <a:pt x="208" y="0"/>
                    </a:cubicBezTo>
                    <a:cubicBezTo>
                      <a:pt x="0" y="1091"/>
                      <a:pt x="0" y="1091"/>
                      <a:pt x="0" y="1091"/>
                    </a:cubicBezTo>
                    <a:cubicBezTo>
                      <a:pt x="0" y="1091"/>
                      <a:pt x="207" y="1068"/>
                      <a:pt x="513" y="1162"/>
                    </a:cubicBezTo>
                    <a:cubicBezTo>
                      <a:pt x="567" y="935"/>
                      <a:pt x="583" y="646"/>
                      <a:pt x="589" y="285"/>
                    </a:cubicBez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56" name="Freeform 60"/>
              <p:cNvSpPr/>
              <p:nvPr/>
            </p:nvSpPr>
            <p:spPr bwMode="auto">
              <a:xfrm>
                <a:off x="334020" y="818157"/>
                <a:ext cx="157627" cy="300241"/>
              </a:xfrm>
              <a:custGeom>
                <a:avLst/>
                <a:gdLst>
                  <a:gd name="T0" fmla="*/ 0 w 609"/>
                  <a:gd name="T1" fmla="*/ 299 h 1168"/>
                  <a:gd name="T2" fmla="*/ 77 w 609"/>
                  <a:gd name="T3" fmla="*/ 1168 h 1168"/>
                  <a:gd name="T4" fmla="*/ 609 w 609"/>
                  <a:gd name="T5" fmla="*/ 1091 h 1168"/>
                  <a:gd name="T6" fmla="*/ 400 w 609"/>
                  <a:gd name="T7" fmla="*/ 0 h 1168"/>
                  <a:gd name="T8" fmla="*/ 0 w 609"/>
                  <a:gd name="T9" fmla="*/ 299 h 1168"/>
                  <a:gd name="T10" fmla="*/ 0 w 609"/>
                  <a:gd name="T11" fmla="*/ 0 h 1168"/>
                  <a:gd name="T12" fmla="*/ 609 w 609"/>
                  <a:gd name="T13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609" h="1168">
                    <a:moveTo>
                      <a:pt x="0" y="299"/>
                    </a:moveTo>
                    <a:cubicBezTo>
                      <a:pt x="6" y="656"/>
                      <a:pt x="23" y="942"/>
                      <a:pt x="77" y="1168"/>
                    </a:cubicBezTo>
                    <a:cubicBezTo>
                      <a:pt x="393" y="1067"/>
                      <a:pt x="609" y="1091"/>
                      <a:pt x="609" y="1091"/>
                    </a:cubicBezTo>
                    <a:cubicBezTo>
                      <a:pt x="400" y="0"/>
                      <a:pt x="400" y="0"/>
                      <a:pt x="400" y="0"/>
                    </a:cubicBez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57" name="Freeform 61"/>
              <p:cNvSpPr/>
              <p:nvPr/>
            </p:nvSpPr>
            <p:spPr bwMode="auto">
              <a:xfrm>
                <a:off x="405326" y="0"/>
                <a:ext cx="525422" cy="1294792"/>
              </a:xfrm>
              <a:custGeom>
                <a:avLst/>
                <a:gdLst>
                  <a:gd name="T0" fmla="*/ 1021 w 2042"/>
                  <a:gd name="T1" fmla="*/ 0 h 5026"/>
                  <a:gd name="T2" fmla="*/ 1021 w 2042"/>
                  <a:gd name="T3" fmla="*/ 0 h 5026"/>
                  <a:gd name="T4" fmla="*/ 0 w 2042"/>
                  <a:gd name="T5" fmla="*/ 3302 h 5026"/>
                  <a:gd name="T6" fmla="*/ 1021 w 2042"/>
                  <a:gd name="T7" fmla="*/ 5026 h 5026"/>
                  <a:gd name="T8" fmla="*/ 1021 w 2042"/>
                  <a:gd name="T9" fmla="*/ 5026 h 5026"/>
                  <a:gd name="T10" fmla="*/ 2042 w 2042"/>
                  <a:gd name="T11" fmla="*/ 3302 h 5026"/>
                  <a:gd name="T12" fmla="*/ 1021 w 2042"/>
                  <a:gd name="T13" fmla="*/ 0 h 5026"/>
                  <a:gd name="T14" fmla="*/ 0 w 2042"/>
                  <a:gd name="T15" fmla="*/ 0 h 5026"/>
                  <a:gd name="T16" fmla="*/ 2042 w 2042"/>
                  <a:gd name="T17" fmla="*/ 5026 h 5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042" h="5026">
                    <a:moveTo>
                      <a:pt x="1021" y="0"/>
                    </a:moveTo>
                    <a:cubicBezTo>
                      <a:pt x="1021" y="0"/>
                      <a:pt x="1021" y="0"/>
                      <a:pt x="1021" y="0"/>
                    </a:cubicBezTo>
                    <a:cubicBezTo>
                      <a:pt x="423" y="743"/>
                      <a:pt x="0" y="2164"/>
                      <a:pt x="0" y="3302"/>
                    </a:cubicBezTo>
                    <a:cubicBezTo>
                      <a:pt x="0" y="4577"/>
                      <a:pt x="18" y="5011"/>
                      <a:pt x="1021" y="5026"/>
                    </a:cubicBezTo>
                    <a:cubicBezTo>
                      <a:pt x="1021" y="5026"/>
                      <a:pt x="1021" y="5026"/>
                      <a:pt x="1021" y="5026"/>
                    </a:cubicBezTo>
                    <a:cubicBezTo>
                      <a:pt x="2024" y="5011"/>
                      <a:pt x="2042" y="4577"/>
                      <a:pt x="2042" y="3302"/>
                    </a:cubicBezTo>
                    <a:cubicBezTo>
                      <a:pt x="2042" y="2164"/>
                      <a:pt x="1619" y="743"/>
                      <a:pt x="1021" y="0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58" name="Freeform 62"/>
              <p:cNvSpPr/>
              <p:nvPr/>
            </p:nvSpPr>
            <p:spPr bwMode="auto">
              <a:xfrm>
                <a:off x="405326" y="896972"/>
                <a:ext cx="525422" cy="397820"/>
              </a:xfrm>
              <a:custGeom>
                <a:avLst/>
                <a:gdLst>
                  <a:gd name="T0" fmla="*/ 0 w 2042"/>
                  <a:gd name="T1" fmla="*/ 0 h 1546"/>
                  <a:gd name="T2" fmla="*/ 1021 w 2042"/>
                  <a:gd name="T3" fmla="*/ 1546 h 1546"/>
                  <a:gd name="T4" fmla="*/ 1021 w 2042"/>
                  <a:gd name="T5" fmla="*/ 1546 h 1546"/>
                  <a:gd name="T6" fmla="*/ 2042 w 2042"/>
                  <a:gd name="T7" fmla="*/ 0 h 1546"/>
                  <a:gd name="T8" fmla="*/ 0 w 2042"/>
                  <a:gd name="T9" fmla="*/ 0 h 1546"/>
                  <a:gd name="T10" fmla="*/ 0 w 2042"/>
                  <a:gd name="T11" fmla="*/ 0 h 1546"/>
                  <a:gd name="T12" fmla="*/ 2042 w 2042"/>
                  <a:gd name="T13" fmla="*/ 1546 h 1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042" h="1546">
                    <a:moveTo>
                      <a:pt x="0" y="0"/>
                    </a:moveTo>
                    <a:cubicBezTo>
                      <a:pt x="4" y="1138"/>
                      <a:pt x="66" y="1532"/>
                      <a:pt x="1021" y="1546"/>
                    </a:cubicBezTo>
                    <a:cubicBezTo>
                      <a:pt x="1021" y="1546"/>
                      <a:pt x="1021" y="1546"/>
                      <a:pt x="1021" y="1546"/>
                    </a:cubicBezTo>
                    <a:cubicBezTo>
                      <a:pt x="1976" y="1532"/>
                      <a:pt x="2038" y="1138"/>
                      <a:pt x="20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59" name="Freeform 63"/>
              <p:cNvSpPr/>
              <p:nvPr/>
            </p:nvSpPr>
            <p:spPr bwMode="auto">
              <a:xfrm>
                <a:off x="532928" y="0"/>
                <a:ext cx="270217" cy="236441"/>
              </a:xfrm>
              <a:custGeom>
                <a:avLst/>
                <a:gdLst>
                  <a:gd name="T0" fmla="*/ 1051 w 1051"/>
                  <a:gd name="T1" fmla="*/ 921 h 921"/>
                  <a:gd name="T2" fmla="*/ 525 w 1051"/>
                  <a:gd name="T3" fmla="*/ 0 h 921"/>
                  <a:gd name="T4" fmla="*/ 525 w 1051"/>
                  <a:gd name="T5" fmla="*/ 0 h 921"/>
                  <a:gd name="T6" fmla="*/ 0 w 1051"/>
                  <a:gd name="T7" fmla="*/ 921 h 921"/>
                  <a:gd name="T8" fmla="*/ 1051 w 1051"/>
                  <a:gd name="T9" fmla="*/ 921 h 921"/>
                  <a:gd name="T10" fmla="*/ 0 w 1051"/>
                  <a:gd name="T11" fmla="*/ 0 h 921"/>
                  <a:gd name="T12" fmla="*/ 1051 w 1051"/>
                  <a:gd name="T13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051" h="921">
                    <a:moveTo>
                      <a:pt x="1051" y="921"/>
                    </a:moveTo>
                    <a:cubicBezTo>
                      <a:pt x="900" y="563"/>
                      <a:pt x="722" y="245"/>
                      <a:pt x="525" y="0"/>
                    </a:cubicBezTo>
                    <a:cubicBezTo>
                      <a:pt x="525" y="0"/>
                      <a:pt x="525" y="0"/>
                      <a:pt x="525" y="0"/>
                    </a:cubicBezTo>
                    <a:cubicBezTo>
                      <a:pt x="328" y="245"/>
                      <a:pt x="150" y="563"/>
                      <a:pt x="0" y="921"/>
                    </a:cubicBezTo>
                    <a:lnTo>
                      <a:pt x="1051" y="92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60" name="Freeform 64"/>
              <p:cNvSpPr/>
              <p:nvPr/>
            </p:nvSpPr>
            <p:spPr bwMode="auto">
              <a:xfrm>
                <a:off x="562952" y="0"/>
                <a:ext cx="221429" cy="198911"/>
              </a:xfrm>
              <a:custGeom>
                <a:avLst/>
                <a:gdLst>
                  <a:gd name="T0" fmla="*/ 398 w 870"/>
                  <a:gd name="T1" fmla="*/ 219 h 769"/>
                  <a:gd name="T2" fmla="*/ 398 w 870"/>
                  <a:gd name="T3" fmla="*/ 219 h 769"/>
                  <a:gd name="T4" fmla="*/ 870 w 870"/>
                  <a:gd name="T5" fmla="*/ 769 h 769"/>
                  <a:gd name="T6" fmla="*/ 411 w 870"/>
                  <a:gd name="T7" fmla="*/ 0 h 769"/>
                  <a:gd name="T8" fmla="*/ 411 w 870"/>
                  <a:gd name="T9" fmla="*/ 0 h 769"/>
                  <a:gd name="T10" fmla="*/ 0 w 870"/>
                  <a:gd name="T11" fmla="*/ 668 h 769"/>
                  <a:gd name="T12" fmla="*/ 398 w 870"/>
                  <a:gd name="T13" fmla="*/ 219 h 769"/>
                  <a:gd name="T14" fmla="*/ 0 w 870"/>
                  <a:gd name="T15" fmla="*/ 0 h 769"/>
                  <a:gd name="T16" fmla="*/ 870 w 870"/>
                  <a:gd name="T17" fmla="*/ 76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870" h="769">
                    <a:moveTo>
                      <a:pt x="398" y="219"/>
                    </a:moveTo>
                    <a:cubicBezTo>
                      <a:pt x="398" y="219"/>
                      <a:pt x="398" y="219"/>
                      <a:pt x="398" y="219"/>
                    </a:cubicBezTo>
                    <a:cubicBezTo>
                      <a:pt x="567" y="375"/>
                      <a:pt x="725" y="562"/>
                      <a:pt x="870" y="769"/>
                    </a:cubicBezTo>
                    <a:cubicBezTo>
                      <a:pt x="735" y="473"/>
                      <a:pt x="580" y="209"/>
                      <a:pt x="411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262" y="185"/>
                      <a:pt x="123" y="413"/>
                      <a:pt x="0" y="668"/>
                    </a:cubicBezTo>
                    <a:cubicBezTo>
                      <a:pt x="124" y="501"/>
                      <a:pt x="258" y="349"/>
                      <a:pt x="398" y="219"/>
                    </a:cubicBezTo>
                    <a:close/>
                  </a:path>
                </a:pathLst>
              </a:custGeom>
              <a:solidFill>
                <a:srgbClr val="F4B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61" name="Freeform 65"/>
              <p:cNvSpPr/>
              <p:nvPr/>
            </p:nvSpPr>
            <p:spPr bwMode="auto">
              <a:xfrm>
                <a:off x="424092" y="1148423"/>
                <a:ext cx="487892" cy="146369"/>
              </a:xfrm>
              <a:custGeom>
                <a:avLst/>
                <a:gdLst>
                  <a:gd name="T0" fmla="*/ 0 w 1900"/>
                  <a:gd name="T1" fmla="*/ 0 h 568"/>
                  <a:gd name="T2" fmla="*/ 950 w 1900"/>
                  <a:gd name="T3" fmla="*/ 568 h 568"/>
                  <a:gd name="T4" fmla="*/ 950 w 1900"/>
                  <a:gd name="T5" fmla="*/ 568 h 568"/>
                  <a:gd name="T6" fmla="*/ 1900 w 1900"/>
                  <a:gd name="T7" fmla="*/ 0 h 568"/>
                  <a:gd name="T8" fmla="*/ 0 w 1900"/>
                  <a:gd name="T9" fmla="*/ 0 h 568"/>
                  <a:gd name="T10" fmla="*/ 0 w 1900"/>
                  <a:gd name="T11" fmla="*/ 0 h 568"/>
                  <a:gd name="T12" fmla="*/ 1900 w 1900"/>
                  <a:gd name="T13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900" h="568">
                    <a:moveTo>
                      <a:pt x="0" y="0"/>
                    </a:moveTo>
                    <a:cubicBezTo>
                      <a:pt x="102" y="400"/>
                      <a:pt x="349" y="559"/>
                      <a:pt x="950" y="568"/>
                    </a:cubicBezTo>
                    <a:cubicBezTo>
                      <a:pt x="950" y="568"/>
                      <a:pt x="950" y="568"/>
                      <a:pt x="950" y="568"/>
                    </a:cubicBezTo>
                    <a:cubicBezTo>
                      <a:pt x="1551" y="559"/>
                      <a:pt x="1798" y="400"/>
                      <a:pt x="19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62" name="Oval 66"/>
              <p:cNvSpPr>
                <a:spLocks noChangeArrowheads="1"/>
              </p:cNvSpPr>
              <p:nvPr/>
            </p:nvSpPr>
            <p:spPr bwMode="auto">
              <a:xfrm>
                <a:off x="517916" y="476634"/>
                <a:ext cx="300241" cy="300241"/>
              </a:xfrm>
              <a:prstGeom prst="ellipse">
                <a:avLst/>
              </a:pr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63" name="Oval 67"/>
              <p:cNvSpPr>
                <a:spLocks noChangeArrowheads="1"/>
              </p:cNvSpPr>
              <p:nvPr/>
            </p:nvSpPr>
            <p:spPr bwMode="auto">
              <a:xfrm>
                <a:off x="551695" y="514164"/>
                <a:ext cx="228935" cy="225181"/>
              </a:xfrm>
              <a:prstGeom prst="ellipse">
                <a:avLst/>
              </a:prstGeom>
              <a:solidFill>
                <a:srgbClr val="DDA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64" name="Freeform 68"/>
              <p:cNvSpPr/>
              <p:nvPr/>
            </p:nvSpPr>
            <p:spPr bwMode="auto">
              <a:xfrm>
                <a:off x="570458" y="529176"/>
                <a:ext cx="198911" cy="146369"/>
              </a:xfrm>
              <a:custGeom>
                <a:avLst/>
                <a:gdLst>
                  <a:gd name="T0" fmla="*/ 315 w 770"/>
                  <a:gd name="T1" fmla="*/ 146 h 576"/>
                  <a:gd name="T2" fmla="*/ 725 w 770"/>
                  <a:gd name="T3" fmla="*/ 555 h 576"/>
                  <a:gd name="T4" fmla="*/ 724 w 770"/>
                  <a:gd name="T5" fmla="*/ 576 h 576"/>
                  <a:gd name="T6" fmla="*/ 770 w 770"/>
                  <a:gd name="T7" fmla="*/ 392 h 576"/>
                  <a:gd name="T8" fmla="*/ 379 w 770"/>
                  <a:gd name="T9" fmla="*/ 0 h 576"/>
                  <a:gd name="T10" fmla="*/ 0 w 770"/>
                  <a:gd name="T11" fmla="*/ 294 h 576"/>
                  <a:gd name="T12" fmla="*/ 315 w 770"/>
                  <a:gd name="T13" fmla="*/ 146 h 576"/>
                  <a:gd name="T14" fmla="*/ 0 w 770"/>
                  <a:gd name="T15" fmla="*/ 0 h 576"/>
                  <a:gd name="T16" fmla="*/ 770 w 770"/>
                  <a:gd name="T17" fmla="*/ 576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770" h="576">
                    <a:moveTo>
                      <a:pt x="315" y="146"/>
                    </a:moveTo>
                    <a:cubicBezTo>
                      <a:pt x="541" y="146"/>
                      <a:pt x="725" y="329"/>
                      <a:pt x="725" y="555"/>
                    </a:cubicBezTo>
                    <a:cubicBezTo>
                      <a:pt x="725" y="562"/>
                      <a:pt x="724" y="569"/>
                      <a:pt x="724" y="576"/>
                    </a:cubicBezTo>
                    <a:cubicBezTo>
                      <a:pt x="753" y="521"/>
                      <a:pt x="770" y="458"/>
                      <a:pt x="770" y="392"/>
                    </a:cubicBezTo>
                    <a:cubicBezTo>
                      <a:pt x="770" y="175"/>
                      <a:pt x="595" y="0"/>
                      <a:pt x="379" y="0"/>
                    </a:cubicBezTo>
                    <a:cubicBezTo>
                      <a:pt x="196" y="0"/>
                      <a:pt x="43" y="125"/>
                      <a:pt x="0" y="294"/>
                    </a:cubicBezTo>
                    <a:cubicBezTo>
                      <a:pt x="75" y="204"/>
                      <a:pt x="188" y="146"/>
                      <a:pt x="315" y="146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8273" name="文本框 13"/>
          <p:cNvSpPr txBox="1">
            <a:spLocks noChangeArrowheads="1"/>
          </p:cNvSpPr>
          <p:nvPr/>
        </p:nvSpPr>
        <p:spPr bwMode="auto">
          <a:xfrm>
            <a:off x="1675545" y="5457854"/>
            <a:ext cx="23505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09934" y="2165236"/>
            <a:ext cx="4445549" cy="3853565"/>
            <a:chOff x="1709934" y="2165236"/>
            <a:chExt cx="4445549" cy="3853565"/>
          </a:xfrm>
        </p:grpSpPr>
        <p:grpSp>
          <p:nvGrpSpPr>
            <p:cNvPr id="2" name="组合 1"/>
            <p:cNvGrpSpPr/>
            <p:nvPr/>
          </p:nvGrpSpPr>
          <p:grpSpPr>
            <a:xfrm>
              <a:off x="1709934" y="2165236"/>
              <a:ext cx="4445549" cy="3853565"/>
              <a:chOff x="1177389" y="2112057"/>
              <a:chExt cx="4445549" cy="3853565"/>
            </a:xfrm>
          </p:grpSpPr>
          <p:sp>
            <p:nvSpPr>
              <p:cNvPr id="8276" name="文本框 39"/>
              <p:cNvSpPr txBox="1">
                <a:spLocks noChangeArrowheads="1"/>
              </p:cNvSpPr>
              <p:nvPr/>
            </p:nvSpPr>
            <p:spPr bwMode="auto">
              <a:xfrm>
                <a:off x="1177389" y="2112057"/>
                <a:ext cx="233127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8" name="矩形 8"/>
              <p:cNvSpPr>
                <a:spLocks noChangeArrowheads="1"/>
              </p:cNvSpPr>
              <p:nvPr/>
            </p:nvSpPr>
            <p:spPr bwMode="auto">
              <a:xfrm>
                <a:off x="1177389" y="2370792"/>
                <a:ext cx="4445549" cy="3594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285750" indent="-285750"/>
                <a:r>
                  <a:rPr lang="zh-CN" altLang="en-US" sz="2000" b="1" dirty="0" smtClean="0">
                    <a:solidFill>
                      <a:srgbClr val="F7AC1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对象条件  </a:t>
                </a:r>
                <a:endParaRPr lang="en-US" altLang="zh-CN" sz="2000" b="1" dirty="0" smtClean="0">
                  <a:solidFill>
                    <a:srgbClr val="F7A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buNone/>
                </a:pPr>
                <a:r>
                  <a:rPr lang="zh-CN" altLang="en-US" sz="18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</a:t>
                </a:r>
                <a:r>
                  <a:rPr lang="zh-CN" altLang="en-US" sz="1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我区企业进行实习的，列入原“</a:t>
                </a:r>
                <a:r>
                  <a:rPr lang="en-US" altLang="zh-CN" sz="1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985”</a:t>
                </a:r>
                <a:r>
                  <a:rPr lang="zh-CN" altLang="en-US" sz="1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工程的高校及与我区签订人才协议的高校的全日制在校毕业学年</a:t>
                </a:r>
                <a:r>
                  <a:rPr lang="zh-CN" altLang="en-US" sz="18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大学生</a:t>
                </a:r>
                <a:endParaRPr lang="en-US" altLang="zh-CN" sz="1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buNone/>
                </a:pPr>
                <a:endPara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/>
                <a:r>
                  <a:rPr lang="zh-CN" altLang="en-US" sz="2000" b="1" dirty="0">
                    <a:solidFill>
                      <a:srgbClr val="F7AC1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补贴</a:t>
                </a:r>
                <a:r>
                  <a:rPr lang="zh-CN" altLang="en-US" sz="2000" b="1" dirty="0" smtClean="0">
                    <a:solidFill>
                      <a:srgbClr val="F7AC1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标准</a:t>
                </a:r>
                <a:endParaRPr lang="en-US" altLang="zh-CN" sz="2000" b="1" dirty="0" smtClean="0">
                  <a:solidFill>
                    <a:srgbClr val="F7A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buNone/>
                </a:pPr>
                <a:r>
                  <a:rPr lang="zh-CN" altLang="en-US" sz="18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给予</a:t>
                </a:r>
                <a:r>
                  <a:rPr lang="zh-CN" altLang="en-US" sz="1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实习期间每人每月</a:t>
                </a:r>
                <a:r>
                  <a:rPr lang="en-US" altLang="zh-CN" sz="1800" b="1" dirty="0">
                    <a:solidFill>
                      <a:srgbClr val="F7AC1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500</a:t>
                </a:r>
                <a:r>
                  <a:rPr lang="zh-CN" altLang="en-US" sz="1800" b="1" dirty="0">
                    <a:solidFill>
                      <a:srgbClr val="F7AC1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元</a:t>
                </a:r>
                <a:r>
                  <a:rPr lang="zh-CN" altLang="en-US" sz="1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的生活津贴，最长补助</a:t>
                </a:r>
                <a:r>
                  <a:rPr lang="en-US" altLang="zh-CN" sz="1800" dirty="0">
                    <a:solidFill>
                      <a:srgbClr val="F7AC1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</a:t>
                </a:r>
                <a:r>
                  <a:rPr lang="zh-CN" altLang="en-US" sz="1800" dirty="0">
                    <a:solidFill>
                      <a:srgbClr val="F7AC1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</a:t>
                </a:r>
                <a:r>
                  <a:rPr lang="zh-CN" altLang="en-US" sz="1800" dirty="0" smtClean="0">
                    <a:solidFill>
                      <a:srgbClr val="F7AC1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  <a:endPara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buNone/>
                </a:pPr>
                <a:endParaRPr lang="en-US" altLang="zh-CN" sz="1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buNone/>
                </a:pPr>
                <a:r>
                  <a:rPr lang="zh-CN" altLang="en-US" sz="18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列入</a:t>
                </a:r>
                <a:r>
                  <a:rPr lang="zh-CN" altLang="en-US" sz="1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我区见习基地的企业不重复</a:t>
                </a:r>
                <a:r>
                  <a:rPr lang="zh-CN" altLang="en-US" sz="18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资助</a:t>
                </a:r>
                <a:endPara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buNone/>
                </a:pPr>
                <a:endPara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2" name="矩形 8"/>
            <p:cNvSpPr>
              <a:spLocks noChangeArrowheads="1"/>
            </p:cNvSpPr>
            <p:nvPr/>
          </p:nvSpPr>
          <p:spPr bwMode="auto">
            <a:xfrm>
              <a:off x="1709934" y="3572288"/>
              <a:ext cx="4445549" cy="29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just" eaLnBrk="1" hangingPunct="1">
                <a:lnSpc>
                  <a:spcPct val="130000"/>
                </a:lnSpc>
                <a:spcBef>
                  <a:spcPct val="0"/>
                </a:spcBef>
                <a:buNone/>
              </a:pPr>
              <a:endParaRPr lang="zh-CN" altLang="en-US" sz="1200" dirty="0">
                <a:solidFill>
                  <a:schemeClr val="bg1"/>
                </a:solidFill>
                <a:uFill>
                  <a:solidFill>
                    <a:srgbClr val="000000">
                      <a:alpha val="50000"/>
                    </a:srgbClr>
                  </a:solidFill>
                </a:u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40" name="Shape 2022"/>
          <p:cNvSpPr txBox="1"/>
          <p:nvPr/>
        </p:nvSpPr>
        <p:spPr>
          <a:xfrm>
            <a:off x="1283599" y="333388"/>
            <a:ext cx="5194656" cy="4957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ea"/>
                <a:ea typeface="+mn-ea"/>
                <a:cs typeface="+mn-cs"/>
                <a:sym typeface="Bebas Neue"/>
              </a:defRPr>
            </a:lvl1pPr>
            <a:lvl2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2pPr>
            <a:lvl3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3pPr>
            <a:lvl4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4pPr>
            <a:lvl5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5pPr>
            <a:lvl6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6pPr>
            <a:lvl7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7pPr>
            <a:lvl8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8pPr>
            <a:lvl9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9pPr>
          </a:lstStyle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实习期间在校大学生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441" name="Group 4"/>
          <p:cNvGrpSpPr>
            <a:grpSpLocks noChangeAspect="1"/>
          </p:cNvGrpSpPr>
          <p:nvPr/>
        </p:nvGrpSpPr>
        <p:grpSpPr bwMode="auto">
          <a:xfrm>
            <a:off x="479376" y="256545"/>
            <a:ext cx="667606" cy="667606"/>
            <a:chOff x="2848" y="1168"/>
            <a:chExt cx="1984" cy="1984"/>
          </a:xfrm>
        </p:grpSpPr>
        <p:sp>
          <p:nvSpPr>
            <p:cNvPr id="1442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48" y="1168"/>
              <a:ext cx="1984" cy="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43" name="Oval 5"/>
            <p:cNvSpPr>
              <a:spLocks noChangeArrowheads="1"/>
            </p:cNvSpPr>
            <p:nvPr/>
          </p:nvSpPr>
          <p:spPr bwMode="auto">
            <a:xfrm>
              <a:off x="2846" y="1166"/>
              <a:ext cx="1984" cy="1986"/>
            </a:xfrm>
            <a:prstGeom prst="ellipse">
              <a:avLst/>
            </a:prstGeom>
            <a:solidFill>
              <a:srgbClr val="FA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44" name="Freeform 6"/>
            <p:cNvSpPr/>
            <p:nvPr/>
          </p:nvSpPr>
          <p:spPr bwMode="auto">
            <a:xfrm>
              <a:off x="3061" y="1720"/>
              <a:ext cx="1769" cy="1432"/>
            </a:xfrm>
            <a:custGeom>
              <a:avLst/>
              <a:gdLst>
                <a:gd name="T0" fmla="*/ 745 w 746"/>
                <a:gd name="T1" fmla="*/ 154 h 604"/>
                <a:gd name="T2" fmla="*/ 591 w 746"/>
                <a:gd name="T3" fmla="*/ 0 h 604"/>
                <a:gd name="T4" fmla="*/ 76 w 746"/>
                <a:gd name="T5" fmla="*/ 317 h 604"/>
                <a:gd name="T6" fmla="*/ 76 w 746"/>
                <a:gd name="T7" fmla="*/ 364 h 604"/>
                <a:gd name="T8" fmla="*/ 3 w 746"/>
                <a:gd name="T9" fmla="*/ 364 h 604"/>
                <a:gd name="T10" fmla="*/ 0 w 746"/>
                <a:gd name="T11" fmla="*/ 365 h 604"/>
                <a:gd name="T12" fmla="*/ 234 w 746"/>
                <a:gd name="T13" fmla="*/ 592 h 604"/>
                <a:gd name="T14" fmla="*/ 327 w 746"/>
                <a:gd name="T15" fmla="*/ 604 h 604"/>
                <a:gd name="T16" fmla="*/ 746 w 746"/>
                <a:gd name="T17" fmla="*/ 185 h 604"/>
                <a:gd name="T18" fmla="*/ 745 w 746"/>
                <a:gd name="T19" fmla="*/ 15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6" h="604">
                  <a:moveTo>
                    <a:pt x="745" y="154"/>
                  </a:moveTo>
                  <a:cubicBezTo>
                    <a:pt x="591" y="0"/>
                    <a:pt x="591" y="0"/>
                    <a:pt x="591" y="0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64"/>
                    <a:pt x="76" y="364"/>
                    <a:pt x="76" y="364"/>
                  </a:cubicBezTo>
                  <a:cubicBezTo>
                    <a:pt x="3" y="364"/>
                    <a:pt x="3" y="364"/>
                    <a:pt x="3" y="364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34" y="592"/>
                    <a:pt x="234" y="592"/>
                    <a:pt x="234" y="592"/>
                  </a:cubicBezTo>
                  <a:cubicBezTo>
                    <a:pt x="265" y="601"/>
                    <a:pt x="279" y="604"/>
                    <a:pt x="327" y="604"/>
                  </a:cubicBezTo>
                  <a:cubicBezTo>
                    <a:pt x="559" y="604"/>
                    <a:pt x="746" y="417"/>
                    <a:pt x="746" y="185"/>
                  </a:cubicBezTo>
                  <a:cubicBezTo>
                    <a:pt x="746" y="175"/>
                    <a:pt x="746" y="165"/>
                    <a:pt x="745" y="154"/>
                  </a:cubicBezTo>
                </a:path>
              </a:pathLst>
            </a:custGeom>
            <a:solidFill>
              <a:srgbClr val="EFB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45" name="Rectangle 7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46" name="Rectangle 8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47" name="Freeform 9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77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48" name="Freeform 10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49" name="Freeform 11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09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50" name="Freeform 12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51" name="Rectangle 13"/>
            <p:cNvSpPr>
              <a:spLocks noChangeArrowheads="1"/>
            </p:cNvSpPr>
            <p:nvPr/>
          </p:nvSpPr>
          <p:spPr bwMode="auto">
            <a:xfrm>
              <a:off x="3516" y="2185"/>
              <a:ext cx="105" cy="246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52" name="Rectangle 14"/>
            <p:cNvSpPr>
              <a:spLocks noChangeArrowheads="1"/>
            </p:cNvSpPr>
            <p:nvPr/>
          </p:nvSpPr>
          <p:spPr bwMode="auto">
            <a:xfrm>
              <a:off x="3659" y="2071"/>
              <a:ext cx="94" cy="360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53" name="Rectangle 15"/>
            <p:cNvSpPr>
              <a:spLocks noChangeArrowheads="1"/>
            </p:cNvSpPr>
            <p:nvPr/>
          </p:nvSpPr>
          <p:spPr bwMode="auto">
            <a:xfrm>
              <a:off x="3782" y="2109"/>
              <a:ext cx="104" cy="322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54" name="Rectangle 16"/>
            <p:cNvSpPr>
              <a:spLocks noChangeArrowheads="1"/>
            </p:cNvSpPr>
            <p:nvPr/>
          </p:nvSpPr>
          <p:spPr bwMode="auto">
            <a:xfrm>
              <a:off x="3924" y="2014"/>
              <a:ext cx="114" cy="417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55" name="Rectangle 17"/>
            <p:cNvSpPr>
              <a:spLocks noChangeArrowheads="1"/>
            </p:cNvSpPr>
            <p:nvPr/>
          </p:nvSpPr>
          <p:spPr bwMode="auto">
            <a:xfrm>
              <a:off x="4057" y="1938"/>
              <a:ext cx="95" cy="493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56" name="Freeform 18"/>
            <p:cNvSpPr/>
            <p:nvPr/>
          </p:nvSpPr>
          <p:spPr bwMode="auto">
            <a:xfrm>
              <a:off x="3049" y="2555"/>
              <a:ext cx="1574" cy="49"/>
            </a:xfrm>
            <a:custGeom>
              <a:avLst/>
              <a:gdLst>
                <a:gd name="T0" fmla="*/ 0 w 664"/>
                <a:gd name="T1" fmla="*/ 0 h 21"/>
                <a:gd name="T2" fmla="*/ 0 w 664"/>
                <a:gd name="T3" fmla="*/ 10 h 21"/>
                <a:gd name="T4" fmla="*/ 32 w 664"/>
                <a:gd name="T5" fmla="*/ 21 h 21"/>
                <a:gd name="T6" fmla="*/ 641 w 664"/>
                <a:gd name="T7" fmla="*/ 21 h 21"/>
                <a:gd name="T8" fmla="*/ 664 w 664"/>
                <a:gd name="T9" fmla="*/ 10 h 21"/>
                <a:gd name="T10" fmla="*/ 664 w 664"/>
                <a:gd name="T11" fmla="*/ 0 h 21"/>
                <a:gd name="T12" fmla="*/ 0 w 66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2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0" y="21"/>
                    <a:pt x="32" y="21"/>
                  </a:cubicBezTo>
                  <a:cubicBezTo>
                    <a:pt x="54" y="21"/>
                    <a:pt x="641" y="21"/>
                    <a:pt x="641" y="21"/>
                  </a:cubicBezTo>
                  <a:cubicBezTo>
                    <a:pt x="641" y="21"/>
                    <a:pt x="657" y="15"/>
                    <a:pt x="664" y="10"/>
                  </a:cubicBezTo>
                  <a:cubicBezTo>
                    <a:pt x="664" y="0"/>
                    <a:pt x="664" y="0"/>
                    <a:pt x="66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57" name="Freeform 19"/>
            <p:cNvSpPr/>
            <p:nvPr/>
          </p:nvSpPr>
          <p:spPr bwMode="auto">
            <a:xfrm>
              <a:off x="3225" y="1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58" name="Freeform 20"/>
            <p:cNvSpPr/>
            <p:nvPr/>
          </p:nvSpPr>
          <p:spPr bwMode="auto">
            <a:xfrm>
              <a:off x="3218" y="1716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59" name="Freeform 21"/>
            <p:cNvSpPr/>
            <p:nvPr/>
          </p:nvSpPr>
          <p:spPr bwMode="auto">
            <a:xfrm>
              <a:off x="3206" y="2529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60" name="Freeform 22"/>
            <p:cNvSpPr/>
            <p:nvPr/>
          </p:nvSpPr>
          <p:spPr bwMode="auto">
            <a:xfrm>
              <a:off x="3227" y="1711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61" name="Freeform 23"/>
            <p:cNvSpPr/>
            <p:nvPr/>
          </p:nvSpPr>
          <p:spPr bwMode="auto">
            <a:xfrm>
              <a:off x="3509" y="1711"/>
              <a:ext cx="956" cy="844"/>
            </a:xfrm>
            <a:custGeom>
              <a:avLst/>
              <a:gdLst>
                <a:gd name="T0" fmla="*/ 394 w 403"/>
                <a:gd name="T1" fmla="*/ 0 h 356"/>
                <a:gd name="T2" fmla="*/ 0 w 403"/>
                <a:gd name="T3" fmla="*/ 0 h 356"/>
                <a:gd name="T4" fmla="*/ 25 w 403"/>
                <a:gd name="T5" fmla="*/ 24 h 356"/>
                <a:gd name="T6" fmla="*/ 383 w 403"/>
                <a:gd name="T7" fmla="*/ 24 h 356"/>
                <a:gd name="T8" fmla="*/ 383 w 403"/>
                <a:gd name="T9" fmla="*/ 336 h 356"/>
                <a:gd name="T10" fmla="*/ 358 w 403"/>
                <a:gd name="T11" fmla="*/ 336 h 356"/>
                <a:gd name="T12" fmla="*/ 380 w 403"/>
                <a:gd name="T13" fmla="*/ 356 h 356"/>
                <a:gd name="T14" fmla="*/ 394 w 403"/>
                <a:gd name="T15" fmla="*/ 356 h 356"/>
                <a:gd name="T16" fmla="*/ 403 w 403"/>
                <a:gd name="T17" fmla="*/ 345 h 356"/>
                <a:gd name="T18" fmla="*/ 403 w 403"/>
                <a:gd name="T19" fmla="*/ 11 h 356"/>
                <a:gd name="T20" fmla="*/ 394 w 403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356">
                  <a:moveTo>
                    <a:pt x="3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58" y="336"/>
                    <a:pt x="358" y="336"/>
                    <a:pt x="358" y="336"/>
                  </a:cubicBezTo>
                  <a:cubicBezTo>
                    <a:pt x="380" y="356"/>
                    <a:pt x="380" y="356"/>
                    <a:pt x="380" y="356"/>
                  </a:cubicBezTo>
                  <a:cubicBezTo>
                    <a:pt x="394" y="356"/>
                    <a:pt x="394" y="356"/>
                    <a:pt x="394" y="356"/>
                  </a:cubicBezTo>
                  <a:cubicBezTo>
                    <a:pt x="400" y="356"/>
                    <a:pt x="403" y="351"/>
                    <a:pt x="403" y="345"/>
                  </a:cubicBezTo>
                  <a:cubicBezTo>
                    <a:pt x="403" y="11"/>
                    <a:pt x="403" y="11"/>
                    <a:pt x="403" y="11"/>
                  </a:cubicBezTo>
                  <a:cubicBezTo>
                    <a:pt x="403" y="5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62" name="Freeform 24"/>
            <p:cNvSpPr/>
            <p:nvPr/>
          </p:nvSpPr>
          <p:spPr bwMode="auto">
            <a:xfrm>
              <a:off x="3206" y="1716"/>
              <a:ext cx="12" cy="21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9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1" y="3"/>
                    <a:pt x="5" y="0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63" name="Freeform 25"/>
            <p:cNvSpPr/>
            <p:nvPr/>
          </p:nvSpPr>
          <p:spPr bwMode="auto">
            <a:xfrm>
              <a:off x="3206" y="2531"/>
              <a:ext cx="24" cy="24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9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1" y="10"/>
                    <a:pt x="10" y="9"/>
                    <a:pt x="10" y="9"/>
                  </a:cubicBezTo>
                  <a:cubicBezTo>
                    <a:pt x="5" y="9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64" name="Freeform 26"/>
            <p:cNvSpPr/>
            <p:nvPr/>
          </p:nvSpPr>
          <p:spPr bwMode="auto">
            <a:xfrm>
              <a:off x="3220" y="1713"/>
              <a:ext cx="5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65" name="Freeform 27"/>
            <p:cNvSpPr/>
            <p:nvPr/>
          </p:nvSpPr>
          <p:spPr bwMode="auto">
            <a:xfrm>
              <a:off x="3218" y="17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66" name="Freeform 28"/>
            <p:cNvSpPr/>
            <p:nvPr/>
          </p:nvSpPr>
          <p:spPr bwMode="auto">
            <a:xfrm>
              <a:off x="3225" y="1713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67" name="Freeform 29"/>
            <p:cNvSpPr/>
            <p:nvPr/>
          </p:nvSpPr>
          <p:spPr bwMode="auto">
            <a:xfrm>
              <a:off x="3204" y="1711"/>
              <a:ext cx="1206" cy="844"/>
            </a:xfrm>
            <a:custGeom>
              <a:avLst/>
              <a:gdLst>
                <a:gd name="T0" fmla="*/ 20 w 509"/>
                <a:gd name="T1" fmla="*/ 336 h 356"/>
                <a:gd name="T2" fmla="*/ 20 w 509"/>
                <a:gd name="T3" fmla="*/ 24 h 356"/>
                <a:gd name="T4" fmla="*/ 154 w 509"/>
                <a:gd name="T5" fmla="*/ 24 h 356"/>
                <a:gd name="T6" fmla="*/ 129 w 509"/>
                <a:gd name="T7" fmla="*/ 0 h 356"/>
                <a:gd name="T8" fmla="*/ 11 w 509"/>
                <a:gd name="T9" fmla="*/ 0 h 356"/>
                <a:gd name="T10" fmla="*/ 10 w 509"/>
                <a:gd name="T11" fmla="*/ 0 h 356"/>
                <a:gd name="T12" fmla="*/ 9 w 509"/>
                <a:gd name="T13" fmla="*/ 1 h 356"/>
                <a:gd name="T14" fmla="*/ 9 w 509"/>
                <a:gd name="T15" fmla="*/ 1 h 356"/>
                <a:gd name="T16" fmla="*/ 7 w 509"/>
                <a:gd name="T17" fmla="*/ 2 h 356"/>
                <a:gd name="T18" fmla="*/ 6 w 509"/>
                <a:gd name="T19" fmla="*/ 2 h 356"/>
                <a:gd name="T20" fmla="*/ 5 w 509"/>
                <a:gd name="T21" fmla="*/ 2 h 356"/>
                <a:gd name="T22" fmla="*/ 0 w 509"/>
                <a:gd name="T23" fmla="*/ 11 h 356"/>
                <a:gd name="T24" fmla="*/ 0 w 509"/>
                <a:gd name="T25" fmla="*/ 345 h 356"/>
                <a:gd name="T26" fmla="*/ 1 w 509"/>
                <a:gd name="T27" fmla="*/ 346 h 356"/>
                <a:gd name="T28" fmla="*/ 11 w 509"/>
                <a:gd name="T29" fmla="*/ 356 h 356"/>
                <a:gd name="T30" fmla="*/ 509 w 509"/>
                <a:gd name="T31" fmla="*/ 356 h 356"/>
                <a:gd name="T32" fmla="*/ 487 w 509"/>
                <a:gd name="T33" fmla="*/ 336 h 356"/>
                <a:gd name="T34" fmla="*/ 20 w 509"/>
                <a:gd name="T35" fmla="*/ 33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9" h="356">
                  <a:moveTo>
                    <a:pt x="20" y="336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5"/>
                    <a:pt x="0" y="11"/>
                    <a:pt x="0" y="11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1" y="346"/>
                    <a:pt x="1" y="346"/>
                  </a:cubicBezTo>
                  <a:cubicBezTo>
                    <a:pt x="1" y="352"/>
                    <a:pt x="6" y="356"/>
                    <a:pt x="11" y="356"/>
                  </a:cubicBezTo>
                  <a:cubicBezTo>
                    <a:pt x="509" y="356"/>
                    <a:pt x="509" y="356"/>
                    <a:pt x="509" y="356"/>
                  </a:cubicBezTo>
                  <a:cubicBezTo>
                    <a:pt x="487" y="336"/>
                    <a:pt x="487" y="336"/>
                    <a:pt x="487" y="336"/>
                  </a:cubicBezTo>
                  <a:lnTo>
                    <a:pt x="20" y="336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1483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82"/>
          <p:cNvGrpSpPr/>
          <p:nvPr/>
        </p:nvGrpSpPr>
        <p:grpSpPr>
          <a:xfrm>
            <a:off x="0" y="1098199"/>
            <a:ext cx="6426256" cy="5760815"/>
            <a:chOff x="0" y="79375"/>
            <a:chExt cx="7512051" cy="6734176"/>
          </a:xfrm>
        </p:grpSpPr>
        <p:sp>
          <p:nvSpPr>
            <p:cNvPr id="2" name="Freeform 6"/>
            <p:cNvSpPr/>
            <p:nvPr/>
          </p:nvSpPr>
          <p:spPr bwMode="auto">
            <a:xfrm>
              <a:off x="1377950" y="79375"/>
              <a:ext cx="4754563" cy="5986463"/>
            </a:xfrm>
            <a:custGeom>
              <a:avLst/>
              <a:gdLst>
                <a:gd name="T0" fmla="*/ 1136 w 2995"/>
                <a:gd name="T1" fmla="*/ 3771 h 3771"/>
                <a:gd name="T2" fmla="*/ 2995 w 2995"/>
                <a:gd name="T3" fmla="*/ 3449 h 3771"/>
                <a:gd name="T4" fmla="*/ 2399 w 2995"/>
                <a:gd name="T5" fmla="*/ 0 h 3771"/>
                <a:gd name="T6" fmla="*/ 0 w 2995"/>
                <a:gd name="T7" fmla="*/ 414 h 3771"/>
                <a:gd name="T8" fmla="*/ 511 w 2995"/>
                <a:gd name="T9" fmla="*/ 3373 h 3771"/>
                <a:gd name="T10" fmla="*/ 1136 w 2995"/>
                <a:gd name="T11" fmla="*/ 3771 h 3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5" h="3771">
                  <a:moveTo>
                    <a:pt x="1136" y="3771"/>
                  </a:moveTo>
                  <a:lnTo>
                    <a:pt x="2995" y="3449"/>
                  </a:lnTo>
                  <a:lnTo>
                    <a:pt x="2399" y="0"/>
                  </a:lnTo>
                  <a:lnTo>
                    <a:pt x="0" y="414"/>
                  </a:lnTo>
                  <a:lnTo>
                    <a:pt x="511" y="3373"/>
                  </a:lnTo>
                  <a:lnTo>
                    <a:pt x="1136" y="377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" name="Freeform 7"/>
            <p:cNvSpPr/>
            <p:nvPr/>
          </p:nvSpPr>
          <p:spPr bwMode="auto">
            <a:xfrm>
              <a:off x="1377950" y="79375"/>
              <a:ext cx="4754563" cy="5986463"/>
            </a:xfrm>
            <a:custGeom>
              <a:avLst/>
              <a:gdLst>
                <a:gd name="T0" fmla="*/ 1136 w 2995"/>
                <a:gd name="T1" fmla="*/ 3771 h 3771"/>
                <a:gd name="T2" fmla="*/ 2995 w 2995"/>
                <a:gd name="T3" fmla="*/ 3449 h 3771"/>
                <a:gd name="T4" fmla="*/ 2399 w 2995"/>
                <a:gd name="T5" fmla="*/ 0 h 3771"/>
                <a:gd name="T6" fmla="*/ 0 w 2995"/>
                <a:gd name="T7" fmla="*/ 414 h 3771"/>
                <a:gd name="T8" fmla="*/ 511 w 2995"/>
                <a:gd name="T9" fmla="*/ 3373 h 3771"/>
                <a:gd name="T10" fmla="*/ 1136 w 2995"/>
                <a:gd name="T11" fmla="*/ 3771 h 3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5" h="3771">
                  <a:moveTo>
                    <a:pt x="1136" y="3771"/>
                  </a:moveTo>
                  <a:lnTo>
                    <a:pt x="2995" y="3449"/>
                  </a:lnTo>
                  <a:lnTo>
                    <a:pt x="2399" y="0"/>
                  </a:lnTo>
                  <a:lnTo>
                    <a:pt x="0" y="414"/>
                  </a:lnTo>
                  <a:lnTo>
                    <a:pt x="511" y="3373"/>
                  </a:lnTo>
                  <a:lnTo>
                    <a:pt x="1136" y="37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8"/>
            <p:cNvSpPr/>
            <p:nvPr/>
          </p:nvSpPr>
          <p:spPr bwMode="auto">
            <a:xfrm>
              <a:off x="2189163" y="5287963"/>
              <a:ext cx="992188" cy="777875"/>
            </a:xfrm>
            <a:custGeom>
              <a:avLst/>
              <a:gdLst>
                <a:gd name="T0" fmla="*/ 0 w 625"/>
                <a:gd name="T1" fmla="*/ 92 h 490"/>
                <a:gd name="T2" fmla="*/ 540 w 625"/>
                <a:gd name="T3" fmla="*/ 0 h 490"/>
                <a:gd name="T4" fmla="*/ 625 w 625"/>
                <a:gd name="T5" fmla="*/ 490 h 490"/>
                <a:gd name="T6" fmla="*/ 0 w 625"/>
                <a:gd name="T7" fmla="*/ 92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490">
                  <a:moveTo>
                    <a:pt x="0" y="92"/>
                  </a:moveTo>
                  <a:lnTo>
                    <a:pt x="540" y="0"/>
                  </a:lnTo>
                  <a:lnTo>
                    <a:pt x="625" y="49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4813" y="2711450"/>
              <a:ext cx="158750" cy="193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575" y="2546350"/>
              <a:ext cx="149225" cy="2103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575" y="815975"/>
              <a:ext cx="149225" cy="250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550" y="857250"/>
              <a:ext cx="180975" cy="176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313" y="860425"/>
              <a:ext cx="179388" cy="290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313" y="2974975"/>
              <a:ext cx="157163" cy="171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5"/>
            <p:cNvSpPr/>
            <p:nvPr/>
          </p:nvSpPr>
          <p:spPr bwMode="auto">
            <a:xfrm>
              <a:off x="1152525" y="4292600"/>
              <a:ext cx="747713" cy="709613"/>
            </a:xfrm>
            <a:custGeom>
              <a:avLst/>
              <a:gdLst>
                <a:gd name="T0" fmla="*/ 372 w 471"/>
                <a:gd name="T1" fmla="*/ 447 h 447"/>
                <a:gd name="T2" fmla="*/ 0 w 471"/>
                <a:gd name="T3" fmla="*/ 109 h 447"/>
                <a:gd name="T4" fmla="*/ 100 w 471"/>
                <a:gd name="T5" fmla="*/ 0 h 447"/>
                <a:gd name="T6" fmla="*/ 471 w 471"/>
                <a:gd name="T7" fmla="*/ 339 h 447"/>
                <a:gd name="T8" fmla="*/ 372 w 471"/>
                <a:gd name="T9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447">
                  <a:moveTo>
                    <a:pt x="372" y="447"/>
                  </a:moveTo>
                  <a:lnTo>
                    <a:pt x="0" y="109"/>
                  </a:lnTo>
                  <a:lnTo>
                    <a:pt x="100" y="0"/>
                  </a:lnTo>
                  <a:lnTo>
                    <a:pt x="471" y="339"/>
                  </a:lnTo>
                  <a:lnTo>
                    <a:pt x="372" y="447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1223963" y="3541713"/>
              <a:ext cx="1416050" cy="1404938"/>
            </a:xfrm>
            <a:custGeom>
              <a:avLst/>
              <a:gdLst>
                <a:gd name="T0" fmla="*/ 282 w 377"/>
                <a:gd name="T1" fmla="*/ 328 h 374"/>
                <a:gd name="T2" fmla="*/ 132 w 377"/>
                <a:gd name="T3" fmla="*/ 335 h 374"/>
                <a:gd name="T4" fmla="*/ 46 w 377"/>
                <a:gd name="T5" fmla="*/ 256 h 374"/>
                <a:gd name="T6" fmla="*/ 39 w 377"/>
                <a:gd name="T7" fmla="*/ 107 h 374"/>
                <a:gd name="T8" fmla="*/ 95 w 377"/>
                <a:gd name="T9" fmla="*/ 46 h 374"/>
                <a:gd name="T10" fmla="*/ 244 w 377"/>
                <a:gd name="T11" fmla="*/ 39 h 374"/>
                <a:gd name="T12" fmla="*/ 330 w 377"/>
                <a:gd name="T13" fmla="*/ 118 h 374"/>
                <a:gd name="T14" fmla="*/ 337 w 377"/>
                <a:gd name="T15" fmla="*/ 267 h 374"/>
                <a:gd name="T16" fmla="*/ 282 w 377"/>
                <a:gd name="T17" fmla="*/ 328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374">
                  <a:moveTo>
                    <a:pt x="282" y="328"/>
                  </a:moveTo>
                  <a:cubicBezTo>
                    <a:pt x="242" y="371"/>
                    <a:pt x="175" y="374"/>
                    <a:pt x="132" y="335"/>
                  </a:cubicBezTo>
                  <a:cubicBezTo>
                    <a:pt x="46" y="256"/>
                    <a:pt x="46" y="256"/>
                    <a:pt x="46" y="256"/>
                  </a:cubicBezTo>
                  <a:cubicBezTo>
                    <a:pt x="3" y="217"/>
                    <a:pt x="0" y="150"/>
                    <a:pt x="39" y="107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134" y="3"/>
                    <a:pt x="201" y="0"/>
                    <a:pt x="244" y="39"/>
                  </a:cubicBezTo>
                  <a:cubicBezTo>
                    <a:pt x="330" y="118"/>
                    <a:pt x="330" y="118"/>
                    <a:pt x="330" y="118"/>
                  </a:cubicBezTo>
                  <a:cubicBezTo>
                    <a:pt x="373" y="157"/>
                    <a:pt x="377" y="224"/>
                    <a:pt x="337" y="267"/>
                  </a:cubicBezTo>
                  <a:lnTo>
                    <a:pt x="282" y="328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7"/>
            <p:cNvSpPr/>
            <p:nvPr/>
          </p:nvSpPr>
          <p:spPr bwMode="auto">
            <a:xfrm>
              <a:off x="1554163" y="2873375"/>
              <a:ext cx="995363" cy="1069975"/>
            </a:xfrm>
            <a:custGeom>
              <a:avLst/>
              <a:gdLst>
                <a:gd name="T0" fmla="*/ 74 w 265"/>
                <a:gd name="T1" fmla="*/ 263 h 285"/>
                <a:gd name="T2" fmla="*/ 15 w 265"/>
                <a:gd name="T3" fmla="*/ 271 h 285"/>
                <a:gd name="T4" fmla="*/ 18 w 265"/>
                <a:gd name="T5" fmla="*/ 212 h 285"/>
                <a:gd name="T6" fmla="*/ 191 w 265"/>
                <a:gd name="T7" fmla="*/ 22 h 285"/>
                <a:gd name="T8" fmla="*/ 249 w 265"/>
                <a:gd name="T9" fmla="*/ 14 h 285"/>
                <a:gd name="T10" fmla="*/ 247 w 265"/>
                <a:gd name="T11" fmla="*/ 73 h 285"/>
                <a:gd name="T12" fmla="*/ 74 w 265"/>
                <a:gd name="T13" fmla="*/ 26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285">
                  <a:moveTo>
                    <a:pt x="74" y="263"/>
                  </a:moveTo>
                  <a:cubicBezTo>
                    <a:pt x="57" y="281"/>
                    <a:pt x="31" y="285"/>
                    <a:pt x="15" y="271"/>
                  </a:cubicBezTo>
                  <a:cubicBezTo>
                    <a:pt x="0" y="257"/>
                    <a:pt x="1" y="230"/>
                    <a:pt x="18" y="212"/>
                  </a:cubicBezTo>
                  <a:cubicBezTo>
                    <a:pt x="191" y="22"/>
                    <a:pt x="191" y="22"/>
                    <a:pt x="191" y="22"/>
                  </a:cubicBezTo>
                  <a:cubicBezTo>
                    <a:pt x="208" y="4"/>
                    <a:pt x="234" y="0"/>
                    <a:pt x="249" y="14"/>
                  </a:cubicBezTo>
                  <a:cubicBezTo>
                    <a:pt x="265" y="28"/>
                    <a:pt x="264" y="55"/>
                    <a:pt x="247" y="73"/>
                  </a:cubicBezTo>
                  <a:lnTo>
                    <a:pt x="74" y="263"/>
                  </a:lnTo>
                  <a:close/>
                </a:path>
              </a:pathLst>
            </a:custGeom>
            <a:solidFill>
              <a:srgbClr val="FCF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1881188" y="3387725"/>
              <a:ext cx="635000" cy="654050"/>
            </a:xfrm>
            <a:custGeom>
              <a:avLst/>
              <a:gdLst>
                <a:gd name="T0" fmla="*/ 67 w 169"/>
                <a:gd name="T1" fmla="*/ 162 h 174"/>
                <a:gd name="T2" fmla="*/ 20 w 169"/>
                <a:gd name="T3" fmla="*/ 159 h 174"/>
                <a:gd name="T4" fmla="*/ 11 w 169"/>
                <a:gd name="T5" fmla="*/ 111 h 174"/>
                <a:gd name="T6" fmla="*/ 102 w 169"/>
                <a:gd name="T7" fmla="*/ 12 h 174"/>
                <a:gd name="T8" fmla="*/ 150 w 169"/>
                <a:gd name="T9" fmla="*/ 16 h 174"/>
                <a:gd name="T10" fmla="*/ 158 w 169"/>
                <a:gd name="T11" fmla="*/ 63 h 174"/>
                <a:gd name="T12" fmla="*/ 67 w 169"/>
                <a:gd name="T13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74">
                  <a:moveTo>
                    <a:pt x="67" y="162"/>
                  </a:moveTo>
                  <a:cubicBezTo>
                    <a:pt x="56" y="174"/>
                    <a:pt x="35" y="173"/>
                    <a:pt x="20" y="159"/>
                  </a:cubicBezTo>
                  <a:cubicBezTo>
                    <a:pt x="4" y="145"/>
                    <a:pt x="0" y="123"/>
                    <a:pt x="11" y="1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13" y="0"/>
                    <a:pt x="134" y="2"/>
                    <a:pt x="150" y="16"/>
                  </a:cubicBezTo>
                  <a:cubicBezTo>
                    <a:pt x="165" y="30"/>
                    <a:pt x="169" y="51"/>
                    <a:pt x="158" y="63"/>
                  </a:cubicBezTo>
                  <a:lnTo>
                    <a:pt x="67" y="162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2125663" y="3613150"/>
              <a:ext cx="627063" cy="649288"/>
            </a:xfrm>
            <a:custGeom>
              <a:avLst/>
              <a:gdLst>
                <a:gd name="T0" fmla="*/ 67 w 167"/>
                <a:gd name="T1" fmla="*/ 161 h 173"/>
                <a:gd name="T2" fmla="*/ 19 w 167"/>
                <a:gd name="T3" fmla="*/ 157 h 173"/>
                <a:gd name="T4" fmla="*/ 10 w 167"/>
                <a:gd name="T5" fmla="*/ 110 h 173"/>
                <a:gd name="T6" fmla="*/ 100 w 167"/>
                <a:gd name="T7" fmla="*/ 12 h 173"/>
                <a:gd name="T8" fmla="*/ 148 w 167"/>
                <a:gd name="T9" fmla="*/ 16 h 173"/>
                <a:gd name="T10" fmla="*/ 156 w 167"/>
                <a:gd name="T11" fmla="*/ 63 h 173"/>
                <a:gd name="T12" fmla="*/ 67 w 167"/>
                <a:gd name="T13" fmla="*/ 16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173">
                  <a:moveTo>
                    <a:pt x="67" y="161"/>
                  </a:moveTo>
                  <a:cubicBezTo>
                    <a:pt x="56" y="173"/>
                    <a:pt x="34" y="171"/>
                    <a:pt x="19" y="157"/>
                  </a:cubicBezTo>
                  <a:cubicBezTo>
                    <a:pt x="3" y="143"/>
                    <a:pt x="0" y="122"/>
                    <a:pt x="10" y="110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11" y="0"/>
                    <a:pt x="132" y="2"/>
                    <a:pt x="148" y="16"/>
                  </a:cubicBezTo>
                  <a:cubicBezTo>
                    <a:pt x="163" y="30"/>
                    <a:pt x="167" y="51"/>
                    <a:pt x="156" y="63"/>
                  </a:cubicBezTo>
                  <a:lnTo>
                    <a:pt x="67" y="161"/>
                  </a:lnTo>
                  <a:close/>
                </a:path>
              </a:pathLst>
            </a:custGeom>
            <a:solidFill>
              <a:srgbClr val="FCF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0"/>
            <p:cNvSpPr/>
            <p:nvPr/>
          </p:nvSpPr>
          <p:spPr bwMode="auto">
            <a:xfrm>
              <a:off x="2365375" y="3948113"/>
              <a:ext cx="492125" cy="506413"/>
            </a:xfrm>
            <a:custGeom>
              <a:avLst/>
              <a:gdLst>
                <a:gd name="T0" fmla="*/ 52 w 131"/>
                <a:gd name="T1" fmla="*/ 126 h 135"/>
                <a:gd name="T2" fmla="*/ 15 w 131"/>
                <a:gd name="T3" fmla="*/ 123 h 135"/>
                <a:gd name="T4" fmla="*/ 8 w 131"/>
                <a:gd name="T5" fmla="*/ 86 h 135"/>
                <a:gd name="T6" fmla="*/ 78 w 131"/>
                <a:gd name="T7" fmla="*/ 9 h 135"/>
                <a:gd name="T8" fmla="*/ 116 w 131"/>
                <a:gd name="T9" fmla="*/ 12 h 135"/>
                <a:gd name="T10" fmla="*/ 122 w 131"/>
                <a:gd name="T11" fmla="*/ 49 h 135"/>
                <a:gd name="T12" fmla="*/ 52 w 131"/>
                <a:gd name="T13" fmla="*/ 1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35">
                  <a:moveTo>
                    <a:pt x="52" y="126"/>
                  </a:moveTo>
                  <a:cubicBezTo>
                    <a:pt x="44" y="135"/>
                    <a:pt x="27" y="134"/>
                    <a:pt x="15" y="123"/>
                  </a:cubicBezTo>
                  <a:cubicBezTo>
                    <a:pt x="3" y="112"/>
                    <a:pt x="0" y="95"/>
                    <a:pt x="8" y="86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87" y="0"/>
                    <a:pt x="104" y="1"/>
                    <a:pt x="116" y="12"/>
                  </a:cubicBezTo>
                  <a:cubicBezTo>
                    <a:pt x="128" y="23"/>
                    <a:pt x="131" y="40"/>
                    <a:pt x="122" y="49"/>
                  </a:cubicBezTo>
                  <a:lnTo>
                    <a:pt x="52" y="126"/>
                  </a:lnTo>
                  <a:close/>
                </a:path>
              </a:pathLst>
            </a:custGeom>
            <a:solidFill>
              <a:srgbClr val="FCF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976313" y="4327525"/>
              <a:ext cx="909638" cy="855663"/>
            </a:xfrm>
            <a:custGeom>
              <a:avLst/>
              <a:gdLst>
                <a:gd name="T0" fmla="*/ 466 w 573"/>
                <a:gd name="T1" fmla="*/ 539 h 539"/>
                <a:gd name="T2" fmla="*/ 0 w 573"/>
                <a:gd name="T3" fmla="*/ 118 h 539"/>
                <a:gd name="T4" fmla="*/ 109 w 573"/>
                <a:gd name="T5" fmla="*/ 0 h 539"/>
                <a:gd name="T6" fmla="*/ 573 w 573"/>
                <a:gd name="T7" fmla="*/ 423 h 539"/>
                <a:gd name="T8" fmla="*/ 466 w 573"/>
                <a:gd name="T9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539">
                  <a:moveTo>
                    <a:pt x="466" y="539"/>
                  </a:moveTo>
                  <a:lnTo>
                    <a:pt x="0" y="118"/>
                  </a:lnTo>
                  <a:lnTo>
                    <a:pt x="109" y="0"/>
                  </a:lnTo>
                  <a:lnTo>
                    <a:pt x="573" y="423"/>
                  </a:lnTo>
                  <a:lnTo>
                    <a:pt x="466" y="539"/>
                  </a:ln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1074738" y="4424363"/>
              <a:ext cx="138113" cy="142875"/>
            </a:xfrm>
            <a:custGeom>
              <a:avLst/>
              <a:gdLst>
                <a:gd name="T0" fmla="*/ 31 w 37"/>
                <a:gd name="T1" fmla="*/ 30 h 38"/>
                <a:gd name="T2" fmla="*/ 30 w 37"/>
                <a:gd name="T3" fmla="*/ 6 h 38"/>
                <a:gd name="T4" fmla="*/ 6 w 37"/>
                <a:gd name="T5" fmla="*/ 8 h 38"/>
                <a:gd name="T6" fmla="*/ 7 w 37"/>
                <a:gd name="T7" fmla="*/ 31 h 38"/>
                <a:gd name="T8" fmla="*/ 31 w 37"/>
                <a:gd name="T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31" y="30"/>
                  </a:moveTo>
                  <a:cubicBezTo>
                    <a:pt x="37" y="23"/>
                    <a:pt x="37" y="13"/>
                    <a:pt x="30" y="6"/>
                  </a:cubicBezTo>
                  <a:cubicBezTo>
                    <a:pt x="23" y="0"/>
                    <a:pt x="12" y="1"/>
                    <a:pt x="6" y="8"/>
                  </a:cubicBezTo>
                  <a:cubicBezTo>
                    <a:pt x="0" y="14"/>
                    <a:pt x="0" y="25"/>
                    <a:pt x="7" y="31"/>
                  </a:cubicBezTo>
                  <a:cubicBezTo>
                    <a:pt x="14" y="38"/>
                    <a:pt x="25" y="37"/>
                    <a:pt x="31" y="30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0" y="4435475"/>
              <a:ext cx="1795463" cy="2378075"/>
            </a:xfrm>
            <a:custGeom>
              <a:avLst/>
              <a:gdLst>
                <a:gd name="T0" fmla="*/ 1131 w 1131"/>
                <a:gd name="T1" fmla="*/ 497 h 1498"/>
                <a:gd name="T2" fmla="*/ 206 w 1131"/>
                <a:gd name="T3" fmla="*/ 1498 h 1498"/>
                <a:gd name="T4" fmla="*/ 0 w 1131"/>
                <a:gd name="T5" fmla="*/ 1498 h 1498"/>
                <a:gd name="T6" fmla="*/ 0 w 1131"/>
                <a:gd name="T7" fmla="*/ 606 h 1498"/>
                <a:gd name="T8" fmla="*/ 584 w 1131"/>
                <a:gd name="T9" fmla="*/ 0 h 1498"/>
                <a:gd name="T10" fmla="*/ 1131 w 1131"/>
                <a:gd name="T11" fmla="*/ 497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1" h="1498">
                  <a:moveTo>
                    <a:pt x="1131" y="497"/>
                  </a:moveTo>
                  <a:lnTo>
                    <a:pt x="206" y="1498"/>
                  </a:lnTo>
                  <a:lnTo>
                    <a:pt x="0" y="1498"/>
                  </a:lnTo>
                  <a:lnTo>
                    <a:pt x="0" y="606"/>
                  </a:lnTo>
                  <a:lnTo>
                    <a:pt x="584" y="0"/>
                  </a:lnTo>
                  <a:lnTo>
                    <a:pt x="1131" y="497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1820863" y="368300"/>
              <a:ext cx="3865563" cy="5557838"/>
            </a:xfrm>
            <a:custGeom>
              <a:avLst/>
              <a:gdLst>
                <a:gd name="T0" fmla="*/ 549 w 2435"/>
                <a:gd name="T1" fmla="*/ 3501 h 3501"/>
                <a:gd name="T2" fmla="*/ 2435 w 2435"/>
                <a:gd name="T3" fmla="*/ 3501 h 3501"/>
                <a:gd name="T4" fmla="*/ 2435 w 2435"/>
                <a:gd name="T5" fmla="*/ 0 h 3501"/>
                <a:gd name="T6" fmla="*/ 0 w 2435"/>
                <a:gd name="T7" fmla="*/ 0 h 3501"/>
                <a:gd name="T8" fmla="*/ 0 w 2435"/>
                <a:gd name="T9" fmla="*/ 3002 h 3501"/>
                <a:gd name="T10" fmla="*/ 549 w 2435"/>
                <a:gd name="T11" fmla="*/ 3501 h 3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5" h="3501">
                  <a:moveTo>
                    <a:pt x="549" y="3501"/>
                  </a:moveTo>
                  <a:lnTo>
                    <a:pt x="2435" y="3501"/>
                  </a:lnTo>
                  <a:lnTo>
                    <a:pt x="2435" y="0"/>
                  </a:lnTo>
                  <a:lnTo>
                    <a:pt x="0" y="0"/>
                  </a:lnTo>
                  <a:lnTo>
                    <a:pt x="0" y="3002"/>
                  </a:lnTo>
                  <a:lnTo>
                    <a:pt x="549" y="3501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1820863" y="368300"/>
              <a:ext cx="3865563" cy="5557838"/>
            </a:xfrm>
            <a:custGeom>
              <a:avLst/>
              <a:gdLst>
                <a:gd name="T0" fmla="*/ 549 w 2435"/>
                <a:gd name="T1" fmla="*/ 3501 h 3501"/>
                <a:gd name="T2" fmla="*/ 2435 w 2435"/>
                <a:gd name="T3" fmla="*/ 3501 h 3501"/>
                <a:gd name="T4" fmla="*/ 2435 w 2435"/>
                <a:gd name="T5" fmla="*/ 0 h 3501"/>
                <a:gd name="T6" fmla="*/ 0 w 2435"/>
                <a:gd name="T7" fmla="*/ 0 h 3501"/>
                <a:gd name="T8" fmla="*/ 0 w 2435"/>
                <a:gd name="T9" fmla="*/ 3002 h 3501"/>
                <a:gd name="T10" fmla="*/ 549 w 2435"/>
                <a:gd name="T11" fmla="*/ 3501 h 3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5" h="3501">
                  <a:moveTo>
                    <a:pt x="549" y="3501"/>
                  </a:moveTo>
                  <a:lnTo>
                    <a:pt x="2435" y="3501"/>
                  </a:lnTo>
                  <a:lnTo>
                    <a:pt x="2435" y="0"/>
                  </a:lnTo>
                  <a:lnTo>
                    <a:pt x="0" y="0"/>
                  </a:lnTo>
                  <a:lnTo>
                    <a:pt x="0" y="3002"/>
                  </a:lnTo>
                  <a:lnTo>
                    <a:pt x="549" y="35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6"/>
            <p:cNvSpPr/>
            <p:nvPr/>
          </p:nvSpPr>
          <p:spPr bwMode="auto">
            <a:xfrm>
              <a:off x="1820863" y="5133975"/>
              <a:ext cx="871538" cy="792163"/>
            </a:xfrm>
            <a:custGeom>
              <a:avLst/>
              <a:gdLst>
                <a:gd name="T0" fmla="*/ 0 w 549"/>
                <a:gd name="T1" fmla="*/ 0 h 499"/>
                <a:gd name="T2" fmla="*/ 549 w 549"/>
                <a:gd name="T3" fmla="*/ 0 h 499"/>
                <a:gd name="T4" fmla="*/ 549 w 549"/>
                <a:gd name="T5" fmla="*/ 499 h 499"/>
                <a:gd name="T6" fmla="*/ 0 w 549"/>
                <a:gd name="T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9" h="499">
                  <a:moveTo>
                    <a:pt x="0" y="0"/>
                  </a:moveTo>
                  <a:lnTo>
                    <a:pt x="549" y="0"/>
                  </a:lnTo>
                  <a:lnTo>
                    <a:pt x="549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3541713" y="1641475"/>
              <a:ext cx="280988" cy="341313"/>
            </a:xfrm>
            <a:custGeom>
              <a:avLst/>
              <a:gdLst>
                <a:gd name="T0" fmla="*/ 177 w 177"/>
                <a:gd name="T1" fmla="*/ 215 h 215"/>
                <a:gd name="T2" fmla="*/ 0 w 177"/>
                <a:gd name="T3" fmla="*/ 215 h 215"/>
                <a:gd name="T4" fmla="*/ 52 w 177"/>
                <a:gd name="T5" fmla="*/ 0 h 215"/>
                <a:gd name="T6" fmla="*/ 95 w 177"/>
                <a:gd name="T7" fmla="*/ 29 h 215"/>
                <a:gd name="T8" fmla="*/ 151 w 177"/>
                <a:gd name="T9" fmla="*/ 3 h 215"/>
                <a:gd name="T10" fmla="*/ 177 w 177"/>
                <a:gd name="T11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15">
                  <a:moveTo>
                    <a:pt x="177" y="215"/>
                  </a:moveTo>
                  <a:lnTo>
                    <a:pt x="0" y="215"/>
                  </a:lnTo>
                  <a:lnTo>
                    <a:pt x="52" y="0"/>
                  </a:lnTo>
                  <a:lnTo>
                    <a:pt x="95" y="29"/>
                  </a:lnTo>
                  <a:lnTo>
                    <a:pt x="151" y="3"/>
                  </a:lnTo>
                  <a:lnTo>
                    <a:pt x="177" y="2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37"/>
            <p:cNvSpPr>
              <a:spLocks noChangeArrowheads="1"/>
            </p:cNvSpPr>
            <p:nvPr/>
          </p:nvSpPr>
          <p:spPr bwMode="auto">
            <a:xfrm>
              <a:off x="3695700" y="4687888"/>
              <a:ext cx="26988" cy="765175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38"/>
            <p:cNvSpPr>
              <a:spLocks noChangeArrowheads="1"/>
            </p:cNvSpPr>
            <p:nvPr/>
          </p:nvSpPr>
          <p:spPr bwMode="auto">
            <a:xfrm>
              <a:off x="2271713" y="2114550"/>
              <a:ext cx="2994025" cy="225425"/>
            </a:xfrm>
            <a:prstGeom prst="rect">
              <a:avLst/>
            </a:prstGeom>
            <a:solidFill>
              <a:srgbClr val="364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39"/>
            <p:cNvSpPr>
              <a:spLocks noChangeArrowheads="1"/>
            </p:cNvSpPr>
            <p:nvPr/>
          </p:nvSpPr>
          <p:spPr bwMode="auto">
            <a:xfrm>
              <a:off x="2271713" y="3838575"/>
              <a:ext cx="2994025" cy="225425"/>
            </a:xfrm>
            <a:prstGeom prst="rect">
              <a:avLst/>
            </a:prstGeom>
            <a:solidFill>
              <a:srgbClr val="D67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40"/>
            <p:cNvSpPr>
              <a:spLocks noChangeArrowheads="1"/>
            </p:cNvSpPr>
            <p:nvPr/>
          </p:nvSpPr>
          <p:spPr bwMode="auto">
            <a:xfrm>
              <a:off x="2271713" y="3005138"/>
              <a:ext cx="973138" cy="225425"/>
            </a:xfrm>
            <a:prstGeom prst="rect">
              <a:avLst/>
            </a:pr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41"/>
            <p:cNvSpPr>
              <a:spLocks noChangeArrowheads="1"/>
            </p:cNvSpPr>
            <p:nvPr/>
          </p:nvSpPr>
          <p:spPr bwMode="auto">
            <a:xfrm>
              <a:off x="3816350" y="3005138"/>
              <a:ext cx="971550" cy="225425"/>
            </a:xfrm>
            <a:prstGeom prst="rect">
              <a:avLst/>
            </a:prstGeom>
            <a:solidFill>
              <a:srgbClr val="CE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42"/>
            <p:cNvSpPr>
              <a:spLocks noChangeArrowheads="1"/>
            </p:cNvSpPr>
            <p:nvPr/>
          </p:nvSpPr>
          <p:spPr bwMode="auto">
            <a:xfrm>
              <a:off x="3816350" y="4687888"/>
              <a:ext cx="971550" cy="225425"/>
            </a:xfrm>
            <a:prstGeom prst="rect">
              <a:avLst/>
            </a:prstGeom>
            <a:solidFill>
              <a:srgbClr val="D39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43"/>
            <p:cNvSpPr>
              <a:spLocks noChangeArrowheads="1"/>
            </p:cNvSpPr>
            <p:nvPr/>
          </p:nvSpPr>
          <p:spPr bwMode="auto">
            <a:xfrm>
              <a:off x="3816350" y="2403475"/>
              <a:ext cx="1449388" cy="82550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44"/>
            <p:cNvSpPr>
              <a:spLocks noChangeArrowheads="1"/>
            </p:cNvSpPr>
            <p:nvPr/>
          </p:nvSpPr>
          <p:spPr bwMode="auto">
            <a:xfrm>
              <a:off x="3816350" y="2535238"/>
              <a:ext cx="1449388" cy="79375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45"/>
            <p:cNvSpPr>
              <a:spLocks noChangeArrowheads="1"/>
            </p:cNvSpPr>
            <p:nvPr/>
          </p:nvSpPr>
          <p:spPr bwMode="auto">
            <a:xfrm>
              <a:off x="3816350" y="2667000"/>
              <a:ext cx="1449388" cy="79375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46"/>
            <p:cNvSpPr>
              <a:spLocks noChangeArrowheads="1"/>
            </p:cNvSpPr>
            <p:nvPr/>
          </p:nvSpPr>
          <p:spPr bwMode="auto">
            <a:xfrm>
              <a:off x="3816350" y="2794000"/>
              <a:ext cx="863600" cy="82550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47"/>
            <p:cNvSpPr>
              <a:spLocks noChangeArrowheads="1"/>
            </p:cNvSpPr>
            <p:nvPr/>
          </p:nvSpPr>
          <p:spPr bwMode="auto">
            <a:xfrm>
              <a:off x="2271713" y="2403475"/>
              <a:ext cx="1322388" cy="82550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>
              <a:off x="2271713" y="2535238"/>
              <a:ext cx="1322388" cy="79375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49"/>
            <p:cNvSpPr>
              <a:spLocks noChangeArrowheads="1"/>
            </p:cNvSpPr>
            <p:nvPr/>
          </p:nvSpPr>
          <p:spPr bwMode="auto">
            <a:xfrm>
              <a:off x="2271713" y="2667000"/>
              <a:ext cx="1322388" cy="79375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50"/>
            <p:cNvSpPr>
              <a:spLocks noChangeArrowheads="1"/>
            </p:cNvSpPr>
            <p:nvPr/>
          </p:nvSpPr>
          <p:spPr bwMode="auto">
            <a:xfrm>
              <a:off x="2271713" y="2794000"/>
              <a:ext cx="661988" cy="82550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Rectangle 51"/>
            <p:cNvSpPr>
              <a:spLocks noChangeArrowheads="1"/>
            </p:cNvSpPr>
            <p:nvPr/>
          </p:nvSpPr>
          <p:spPr bwMode="auto">
            <a:xfrm>
              <a:off x="2271713" y="4146550"/>
              <a:ext cx="2994025" cy="82550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Rectangle 52"/>
            <p:cNvSpPr>
              <a:spLocks noChangeArrowheads="1"/>
            </p:cNvSpPr>
            <p:nvPr/>
          </p:nvSpPr>
          <p:spPr bwMode="auto">
            <a:xfrm>
              <a:off x="2271713" y="4278313"/>
              <a:ext cx="2994025" cy="79375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Rectangle 53"/>
            <p:cNvSpPr>
              <a:spLocks noChangeArrowheads="1"/>
            </p:cNvSpPr>
            <p:nvPr/>
          </p:nvSpPr>
          <p:spPr bwMode="auto">
            <a:xfrm>
              <a:off x="2271713" y="4410075"/>
              <a:ext cx="2994025" cy="77788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Rectangle 54"/>
            <p:cNvSpPr>
              <a:spLocks noChangeArrowheads="1"/>
            </p:cNvSpPr>
            <p:nvPr/>
          </p:nvSpPr>
          <p:spPr bwMode="auto">
            <a:xfrm>
              <a:off x="2271713" y="4537075"/>
              <a:ext cx="1435100" cy="82550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Rectangle 55"/>
            <p:cNvSpPr>
              <a:spLocks noChangeArrowheads="1"/>
            </p:cNvSpPr>
            <p:nvPr/>
          </p:nvSpPr>
          <p:spPr bwMode="auto">
            <a:xfrm>
              <a:off x="2271713" y="3305175"/>
              <a:ext cx="1322388" cy="82550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Rectangle 56"/>
            <p:cNvSpPr>
              <a:spLocks noChangeArrowheads="1"/>
            </p:cNvSpPr>
            <p:nvPr/>
          </p:nvSpPr>
          <p:spPr bwMode="auto">
            <a:xfrm>
              <a:off x="2271713" y="3436938"/>
              <a:ext cx="1322388" cy="79375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57"/>
            <p:cNvSpPr>
              <a:spLocks noChangeArrowheads="1"/>
            </p:cNvSpPr>
            <p:nvPr/>
          </p:nvSpPr>
          <p:spPr bwMode="auto">
            <a:xfrm>
              <a:off x="2271713" y="3568700"/>
              <a:ext cx="1322388" cy="77788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Rectangle 58"/>
            <p:cNvSpPr>
              <a:spLocks noChangeArrowheads="1"/>
            </p:cNvSpPr>
            <p:nvPr/>
          </p:nvSpPr>
          <p:spPr bwMode="auto">
            <a:xfrm>
              <a:off x="2271713" y="3695700"/>
              <a:ext cx="661988" cy="82550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Rectangle 59"/>
            <p:cNvSpPr>
              <a:spLocks noChangeArrowheads="1"/>
            </p:cNvSpPr>
            <p:nvPr/>
          </p:nvSpPr>
          <p:spPr bwMode="auto">
            <a:xfrm>
              <a:off x="3816350" y="3305175"/>
              <a:ext cx="1320800" cy="82550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Rectangle 60"/>
            <p:cNvSpPr>
              <a:spLocks noChangeArrowheads="1"/>
            </p:cNvSpPr>
            <p:nvPr/>
          </p:nvSpPr>
          <p:spPr bwMode="auto">
            <a:xfrm>
              <a:off x="3816350" y="3436938"/>
              <a:ext cx="1320800" cy="79375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Rectangle 61"/>
            <p:cNvSpPr>
              <a:spLocks noChangeArrowheads="1"/>
            </p:cNvSpPr>
            <p:nvPr/>
          </p:nvSpPr>
          <p:spPr bwMode="auto">
            <a:xfrm>
              <a:off x="3816350" y="3568700"/>
              <a:ext cx="1320800" cy="77788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Rectangle 62"/>
            <p:cNvSpPr>
              <a:spLocks noChangeArrowheads="1"/>
            </p:cNvSpPr>
            <p:nvPr/>
          </p:nvSpPr>
          <p:spPr bwMode="auto">
            <a:xfrm>
              <a:off x="3816350" y="3695700"/>
              <a:ext cx="660400" cy="82550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Rectangle 63"/>
            <p:cNvSpPr>
              <a:spLocks noChangeArrowheads="1"/>
            </p:cNvSpPr>
            <p:nvPr/>
          </p:nvSpPr>
          <p:spPr bwMode="auto">
            <a:xfrm>
              <a:off x="3816350" y="4979988"/>
              <a:ext cx="1320800" cy="82550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Rectangle 64"/>
            <p:cNvSpPr>
              <a:spLocks noChangeArrowheads="1"/>
            </p:cNvSpPr>
            <p:nvPr/>
          </p:nvSpPr>
          <p:spPr bwMode="auto">
            <a:xfrm>
              <a:off x="3816350" y="5111750"/>
              <a:ext cx="1320800" cy="79375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Rectangle 65"/>
            <p:cNvSpPr>
              <a:spLocks noChangeArrowheads="1"/>
            </p:cNvSpPr>
            <p:nvPr/>
          </p:nvSpPr>
          <p:spPr bwMode="auto">
            <a:xfrm>
              <a:off x="3816350" y="5243513"/>
              <a:ext cx="1320800" cy="77788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Rectangle 66"/>
            <p:cNvSpPr>
              <a:spLocks noChangeArrowheads="1"/>
            </p:cNvSpPr>
            <p:nvPr/>
          </p:nvSpPr>
          <p:spPr bwMode="auto">
            <a:xfrm>
              <a:off x="3816350" y="5370513"/>
              <a:ext cx="660400" cy="82550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7"/>
            <p:cNvSpPr/>
            <p:nvPr/>
          </p:nvSpPr>
          <p:spPr bwMode="auto">
            <a:xfrm>
              <a:off x="1430338" y="3159125"/>
              <a:ext cx="763588" cy="912813"/>
            </a:xfrm>
            <a:custGeom>
              <a:avLst/>
              <a:gdLst>
                <a:gd name="T0" fmla="*/ 84 w 203"/>
                <a:gd name="T1" fmla="*/ 222 h 243"/>
                <a:gd name="T2" fmla="*/ 25 w 203"/>
                <a:gd name="T3" fmla="*/ 230 h 243"/>
                <a:gd name="T4" fmla="*/ 13 w 203"/>
                <a:gd name="T5" fmla="*/ 172 h 243"/>
                <a:gd name="T6" fmla="*/ 120 w 203"/>
                <a:gd name="T7" fmla="*/ 22 h 243"/>
                <a:gd name="T8" fmla="*/ 178 w 203"/>
                <a:gd name="T9" fmla="*/ 14 h 243"/>
                <a:gd name="T10" fmla="*/ 190 w 203"/>
                <a:gd name="T11" fmla="*/ 72 h 243"/>
                <a:gd name="T12" fmla="*/ 84 w 203"/>
                <a:gd name="T13" fmla="*/ 22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243">
                  <a:moveTo>
                    <a:pt x="84" y="222"/>
                  </a:moveTo>
                  <a:cubicBezTo>
                    <a:pt x="71" y="240"/>
                    <a:pt x="44" y="243"/>
                    <a:pt x="25" y="230"/>
                  </a:cubicBezTo>
                  <a:cubicBezTo>
                    <a:pt x="6" y="216"/>
                    <a:pt x="0" y="190"/>
                    <a:pt x="13" y="172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32" y="4"/>
                    <a:pt x="159" y="0"/>
                    <a:pt x="178" y="14"/>
                  </a:cubicBezTo>
                  <a:cubicBezTo>
                    <a:pt x="198" y="28"/>
                    <a:pt x="203" y="54"/>
                    <a:pt x="190" y="72"/>
                  </a:cubicBezTo>
                  <a:lnTo>
                    <a:pt x="84" y="222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8"/>
            <p:cNvSpPr/>
            <p:nvPr/>
          </p:nvSpPr>
          <p:spPr bwMode="auto">
            <a:xfrm>
              <a:off x="5997575" y="4383088"/>
              <a:ext cx="758825" cy="365125"/>
            </a:xfrm>
            <a:custGeom>
              <a:avLst/>
              <a:gdLst>
                <a:gd name="T0" fmla="*/ 478 w 478"/>
                <a:gd name="T1" fmla="*/ 133 h 230"/>
                <a:gd name="T2" fmla="*/ 29 w 478"/>
                <a:gd name="T3" fmla="*/ 230 h 230"/>
                <a:gd name="T4" fmla="*/ 0 w 478"/>
                <a:gd name="T5" fmla="*/ 97 h 230"/>
                <a:gd name="T6" fmla="*/ 450 w 478"/>
                <a:gd name="T7" fmla="*/ 0 h 230"/>
                <a:gd name="T8" fmla="*/ 478 w 478"/>
                <a:gd name="T9" fmla="*/ 13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230">
                  <a:moveTo>
                    <a:pt x="478" y="133"/>
                  </a:moveTo>
                  <a:lnTo>
                    <a:pt x="29" y="230"/>
                  </a:lnTo>
                  <a:lnTo>
                    <a:pt x="0" y="97"/>
                  </a:lnTo>
                  <a:lnTo>
                    <a:pt x="450" y="0"/>
                  </a:lnTo>
                  <a:lnTo>
                    <a:pt x="478" y="133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9"/>
            <p:cNvSpPr/>
            <p:nvPr/>
          </p:nvSpPr>
          <p:spPr bwMode="auto">
            <a:xfrm>
              <a:off x="5667375" y="3470275"/>
              <a:ext cx="1246188" cy="1157288"/>
            </a:xfrm>
            <a:custGeom>
              <a:avLst/>
              <a:gdLst>
                <a:gd name="T0" fmla="*/ 320 w 332"/>
                <a:gd name="T1" fmla="*/ 159 h 308"/>
                <a:gd name="T2" fmla="*/ 246 w 332"/>
                <a:gd name="T3" fmla="*/ 274 h 308"/>
                <a:gd name="T4" fmla="*/ 142 w 332"/>
                <a:gd name="T5" fmla="*/ 297 h 308"/>
                <a:gd name="T6" fmla="*/ 27 w 332"/>
                <a:gd name="T7" fmla="*/ 223 h 308"/>
                <a:gd name="T8" fmla="*/ 11 w 332"/>
                <a:gd name="T9" fmla="*/ 149 h 308"/>
                <a:gd name="T10" fmla="*/ 85 w 332"/>
                <a:gd name="T11" fmla="*/ 34 h 308"/>
                <a:gd name="T12" fmla="*/ 189 w 332"/>
                <a:gd name="T13" fmla="*/ 12 h 308"/>
                <a:gd name="T14" fmla="*/ 304 w 332"/>
                <a:gd name="T15" fmla="*/ 85 h 308"/>
                <a:gd name="T16" fmla="*/ 320 w 332"/>
                <a:gd name="T17" fmla="*/ 159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308">
                  <a:moveTo>
                    <a:pt x="320" y="159"/>
                  </a:moveTo>
                  <a:cubicBezTo>
                    <a:pt x="332" y="211"/>
                    <a:pt x="299" y="263"/>
                    <a:pt x="246" y="274"/>
                  </a:cubicBezTo>
                  <a:cubicBezTo>
                    <a:pt x="142" y="297"/>
                    <a:pt x="142" y="297"/>
                    <a:pt x="142" y="297"/>
                  </a:cubicBezTo>
                  <a:cubicBezTo>
                    <a:pt x="90" y="308"/>
                    <a:pt x="38" y="275"/>
                    <a:pt x="27" y="223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0" y="97"/>
                    <a:pt x="33" y="46"/>
                    <a:pt x="85" y="34"/>
                  </a:cubicBezTo>
                  <a:cubicBezTo>
                    <a:pt x="189" y="12"/>
                    <a:pt x="189" y="12"/>
                    <a:pt x="189" y="12"/>
                  </a:cubicBezTo>
                  <a:cubicBezTo>
                    <a:pt x="241" y="0"/>
                    <a:pt x="293" y="33"/>
                    <a:pt x="304" y="85"/>
                  </a:cubicBezTo>
                  <a:lnTo>
                    <a:pt x="320" y="159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0"/>
            <p:cNvSpPr/>
            <p:nvPr/>
          </p:nvSpPr>
          <p:spPr bwMode="auto">
            <a:xfrm>
              <a:off x="5491163" y="2917825"/>
              <a:ext cx="476250" cy="1195388"/>
            </a:xfrm>
            <a:custGeom>
              <a:avLst/>
              <a:gdLst>
                <a:gd name="T0" fmla="*/ 123 w 127"/>
                <a:gd name="T1" fmla="*/ 267 h 318"/>
                <a:gd name="T2" fmla="*/ 97 w 127"/>
                <a:gd name="T3" fmla="*/ 314 h 318"/>
                <a:gd name="T4" fmla="*/ 55 w 127"/>
                <a:gd name="T5" fmla="*/ 281 h 318"/>
                <a:gd name="T6" fmla="*/ 5 w 127"/>
                <a:gd name="T7" fmla="*/ 52 h 318"/>
                <a:gd name="T8" fmla="*/ 30 w 127"/>
                <a:gd name="T9" fmla="*/ 4 h 318"/>
                <a:gd name="T10" fmla="*/ 72 w 127"/>
                <a:gd name="T11" fmla="*/ 37 h 318"/>
                <a:gd name="T12" fmla="*/ 123 w 127"/>
                <a:gd name="T13" fmla="*/ 26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18">
                  <a:moveTo>
                    <a:pt x="123" y="267"/>
                  </a:moveTo>
                  <a:cubicBezTo>
                    <a:pt x="127" y="289"/>
                    <a:pt x="116" y="310"/>
                    <a:pt x="97" y="314"/>
                  </a:cubicBezTo>
                  <a:cubicBezTo>
                    <a:pt x="79" y="318"/>
                    <a:pt x="60" y="304"/>
                    <a:pt x="55" y="28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0" y="30"/>
                    <a:pt x="11" y="8"/>
                    <a:pt x="30" y="4"/>
                  </a:cubicBezTo>
                  <a:cubicBezTo>
                    <a:pt x="48" y="0"/>
                    <a:pt x="68" y="15"/>
                    <a:pt x="72" y="37"/>
                  </a:cubicBezTo>
                  <a:lnTo>
                    <a:pt x="123" y="267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1"/>
            <p:cNvSpPr/>
            <p:nvPr/>
          </p:nvSpPr>
          <p:spPr bwMode="auto">
            <a:xfrm>
              <a:off x="5307013" y="3805238"/>
              <a:ext cx="874713" cy="825500"/>
            </a:xfrm>
            <a:custGeom>
              <a:avLst/>
              <a:gdLst>
                <a:gd name="T0" fmla="*/ 215 w 233"/>
                <a:gd name="T1" fmla="*/ 141 h 220"/>
                <a:gd name="T2" fmla="*/ 217 w 233"/>
                <a:gd name="T3" fmla="*/ 200 h 220"/>
                <a:gd name="T4" fmla="*/ 158 w 233"/>
                <a:gd name="T5" fmla="*/ 205 h 220"/>
                <a:gd name="T6" fmla="*/ 18 w 233"/>
                <a:gd name="T7" fmla="*/ 79 h 220"/>
                <a:gd name="T8" fmla="*/ 15 w 233"/>
                <a:gd name="T9" fmla="*/ 19 h 220"/>
                <a:gd name="T10" fmla="*/ 75 w 233"/>
                <a:gd name="T11" fmla="*/ 15 h 220"/>
                <a:gd name="T12" fmla="*/ 215 w 233"/>
                <a:gd name="T13" fmla="*/ 14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220">
                  <a:moveTo>
                    <a:pt x="215" y="141"/>
                  </a:moveTo>
                  <a:cubicBezTo>
                    <a:pt x="232" y="156"/>
                    <a:pt x="233" y="183"/>
                    <a:pt x="217" y="200"/>
                  </a:cubicBezTo>
                  <a:cubicBezTo>
                    <a:pt x="201" y="218"/>
                    <a:pt x="175" y="220"/>
                    <a:pt x="158" y="205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" y="64"/>
                    <a:pt x="0" y="37"/>
                    <a:pt x="15" y="19"/>
                  </a:cubicBezTo>
                  <a:cubicBezTo>
                    <a:pt x="31" y="2"/>
                    <a:pt x="58" y="0"/>
                    <a:pt x="75" y="15"/>
                  </a:cubicBezTo>
                  <a:lnTo>
                    <a:pt x="215" y="141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2"/>
            <p:cNvSpPr/>
            <p:nvPr/>
          </p:nvSpPr>
          <p:spPr bwMode="auto">
            <a:xfrm>
              <a:off x="5848350" y="3230563"/>
              <a:ext cx="379413" cy="679450"/>
            </a:xfrm>
            <a:custGeom>
              <a:avLst/>
              <a:gdLst>
                <a:gd name="T0" fmla="*/ 97 w 101"/>
                <a:gd name="T1" fmla="*/ 143 h 181"/>
                <a:gd name="T2" fmla="*/ 69 w 101"/>
                <a:gd name="T3" fmla="*/ 177 h 181"/>
                <a:gd name="T4" fmla="*/ 30 w 101"/>
                <a:gd name="T5" fmla="*/ 158 h 181"/>
                <a:gd name="T6" fmla="*/ 3 w 101"/>
                <a:gd name="T7" fmla="*/ 38 h 181"/>
                <a:gd name="T8" fmla="*/ 31 w 101"/>
                <a:gd name="T9" fmla="*/ 4 h 181"/>
                <a:gd name="T10" fmla="*/ 71 w 101"/>
                <a:gd name="T11" fmla="*/ 23 h 181"/>
                <a:gd name="T12" fmla="*/ 97 w 101"/>
                <a:gd name="T13" fmla="*/ 14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81">
                  <a:moveTo>
                    <a:pt x="97" y="143"/>
                  </a:moveTo>
                  <a:cubicBezTo>
                    <a:pt x="101" y="158"/>
                    <a:pt x="88" y="173"/>
                    <a:pt x="69" y="177"/>
                  </a:cubicBezTo>
                  <a:cubicBezTo>
                    <a:pt x="50" y="181"/>
                    <a:pt x="33" y="172"/>
                    <a:pt x="30" y="15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23"/>
                    <a:pt x="13" y="8"/>
                    <a:pt x="31" y="4"/>
                  </a:cubicBezTo>
                  <a:cubicBezTo>
                    <a:pt x="50" y="0"/>
                    <a:pt x="68" y="9"/>
                    <a:pt x="71" y="23"/>
                  </a:cubicBezTo>
                  <a:lnTo>
                    <a:pt x="97" y="143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3"/>
            <p:cNvSpPr/>
            <p:nvPr/>
          </p:nvSpPr>
          <p:spPr bwMode="auto">
            <a:xfrm>
              <a:off x="6140450" y="3173413"/>
              <a:ext cx="376238" cy="673100"/>
            </a:xfrm>
            <a:custGeom>
              <a:avLst/>
              <a:gdLst>
                <a:gd name="T0" fmla="*/ 97 w 100"/>
                <a:gd name="T1" fmla="*/ 141 h 179"/>
                <a:gd name="T2" fmla="*/ 69 w 100"/>
                <a:gd name="T3" fmla="*/ 175 h 179"/>
                <a:gd name="T4" fmla="*/ 29 w 100"/>
                <a:gd name="T5" fmla="*/ 156 h 179"/>
                <a:gd name="T6" fmla="*/ 3 w 100"/>
                <a:gd name="T7" fmla="*/ 37 h 179"/>
                <a:gd name="T8" fmla="*/ 32 w 100"/>
                <a:gd name="T9" fmla="*/ 4 h 179"/>
                <a:gd name="T10" fmla="*/ 71 w 100"/>
                <a:gd name="T11" fmla="*/ 22 h 179"/>
                <a:gd name="T12" fmla="*/ 97 w 100"/>
                <a:gd name="T13" fmla="*/ 14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79">
                  <a:moveTo>
                    <a:pt x="97" y="141"/>
                  </a:moveTo>
                  <a:cubicBezTo>
                    <a:pt x="100" y="156"/>
                    <a:pt x="88" y="171"/>
                    <a:pt x="69" y="175"/>
                  </a:cubicBezTo>
                  <a:cubicBezTo>
                    <a:pt x="50" y="179"/>
                    <a:pt x="32" y="170"/>
                    <a:pt x="29" y="15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0" y="23"/>
                    <a:pt x="13" y="8"/>
                    <a:pt x="32" y="4"/>
                  </a:cubicBezTo>
                  <a:cubicBezTo>
                    <a:pt x="50" y="0"/>
                    <a:pt x="68" y="8"/>
                    <a:pt x="71" y="22"/>
                  </a:cubicBezTo>
                  <a:lnTo>
                    <a:pt x="97" y="141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4"/>
            <p:cNvSpPr/>
            <p:nvPr/>
          </p:nvSpPr>
          <p:spPr bwMode="auto">
            <a:xfrm>
              <a:off x="6470650" y="3255963"/>
              <a:ext cx="293688" cy="527050"/>
            </a:xfrm>
            <a:custGeom>
              <a:avLst/>
              <a:gdLst>
                <a:gd name="T0" fmla="*/ 75 w 78"/>
                <a:gd name="T1" fmla="*/ 111 h 140"/>
                <a:gd name="T2" fmla="*/ 53 w 78"/>
                <a:gd name="T3" fmla="*/ 137 h 140"/>
                <a:gd name="T4" fmla="*/ 22 w 78"/>
                <a:gd name="T5" fmla="*/ 122 h 140"/>
                <a:gd name="T6" fmla="*/ 2 w 78"/>
                <a:gd name="T7" fmla="*/ 29 h 140"/>
                <a:gd name="T8" fmla="*/ 24 w 78"/>
                <a:gd name="T9" fmla="*/ 3 h 140"/>
                <a:gd name="T10" fmla="*/ 55 w 78"/>
                <a:gd name="T11" fmla="*/ 18 h 140"/>
                <a:gd name="T12" fmla="*/ 75 w 78"/>
                <a:gd name="T13" fmla="*/ 11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40">
                  <a:moveTo>
                    <a:pt x="75" y="111"/>
                  </a:moveTo>
                  <a:cubicBezTo>
                    <a:pt x="78" y="122"/>
                    <a:pt x="68" y="134"/>
                    <a:pt x="53" y="137"/>
                  </a:cubicBezTo>
                  <a:cubicBezTo>
                    <a:pt x="39" y="140"/>
                    <a:pt x="25" y="134"/>
                    <a:pt x="22" y="12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18"/>
                    <a:pt x="9" y="7"/>
                    <a:pt x="24" y="3"/>
                  </a:cubicBezTo>
                  <a:cubicBezTo>
                    <a:pt x="39" y="0"/>
                    <a:pt x="53" y="7"/>
                    <a:pt x="55" y="18"/>
                  </a:cubicBezTo>
                  <a:lnTo>
                    <a:pt x="75" y="111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5"/>
            <p:cNvSpPr/>
            <p:nvPr/>
          </p:nvSpPr>
          <p:spPr bwMode="auto">
            <a:xfrm>
              <a:off x="5937250" y="4484688"/>
              <a:ext cx="939800" cy="417513"/>
            </a:xfrm>
            <a:custGeom>
              <a:avLst/>
              <a:gdLst>
                <a:gd name="T0" fmla="*/ 592 w 592"/>
                <a:gd name="T1" fmla="*/ 142 h 263"/>
                <a:gd name="T2" fmla="*/ 31 w 592"/>
                <a:gd name="T3" fmla="*/ 263 h 263"/>
                <a:gd name="T4" fmla="*/ 0 w 592"/>
                <a:gd name="T5" fmla="*/ 121 h 263"/>
                <a:gd name="T6" fmla="*/ 561 w 592"/>
                <a:gd name="T7" fmla="*/ 0 h 263"/>
                <a:gd name="T8" fmla="*/ 592 w 592"/>
                <a:gd name="T9" fmla="*/ 14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2" h="263">
                  <a:moveTo>
                    <a:pt x="592" y="142"/>
                  </a:moveTo>
                  <a:lnTo>
                    <a:pt x="31" y="263"/>
                  </a:lnTo>
                  <a:lnTo>
                    <a:pt x="0" y="121"/>
                  </a:lnTo>
                  <a:lnTo>
                    <a:pt x="561" y="0"/>
                  </a:lnTo>
                  <a:lnTo>
                    <a:pt x="592" y="142"/>
                  </a:ln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6"/>
            <p:cNvSpPr/>
            <p:nvPr/>
          </p:nvSpPr>
          <p:spPr bwMode="auto">
            <a:xfrm>
              <a:off x="5997575" y="4706938"/>
              <a:ext cx="128588" cy="127000"/>
            </a:xfrm>
            <a:custGeom>
              <a:avLst/>
              <a:gdLst>
                <a:gd name="T0" fmla="*/ 32 w 34"/>
                <a:gd name="T1" fmla="*/ 14 h 34"/>
                <a:gd name="T2" fmla="*/ 13 w 34"/>
                <a:gd name="T3" fmla="*/ 2 h 34"/>
                <a:gd name="T4" fmla="*/ 2 w 34"/>
                <a:gd name="T5" fmla="*/ 20 h 34"/>
                <a:gd name="T6" fmla="*/ 20 w 34"/>
                <a:gd name="T7" fmla="*/ 32 h 34"/>
                <a:gd name="T8" fmla="*/ 32 w 34"/>
                <a:gd name="T9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4"/>
                  </a:moveTo>
                  <a:cubicBezTo>
                    <a:pt x="30" y="5"/>
                    <a:pt x="22" y="0"/>
                    <a:pt x="13" y="2"/>
                  </a:cubicBezTo>
                  <a:cubicBezTo>
                    <a:pt x="5" y="4"/>
                    <a:pt x="0" y="12"/>
                    <a:pt x="2" y="20"/>
                  </a:cubicBezTo>
                  <a:cubicBezTo>
                    <a:pt x="3" y="28"/>
                    <a:pt x="12" y="34"/>
                    <a:pt x="20" y="32"/>
                  </a:cubicBezTo>
                  <a:cubicBezTo>
                    <a:pt x="28" y="30"/>
                    <a:pt x="34" y="22"/>
                    <a:pt x="32" y="14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7"/>
            <p:cNvSpPr/>
            <p:nvPr/>
          </p:nvSpPr>
          <p:spPr bwMode="auto">
            <a:xfrm>
              <a:off x="5903913" y="4668838"/>
              <a:ext cx="1608138" cy="2144713"/>
            </a:xfrm>
            <a:custGeom>
              <a:avLst/>
              <a:gdLst>
                <a:gd name="T0" fmla="*/ 1013 w 1013"/>
                <a:gd name="T1" fmla="*/ 1351 h 1351"/>
                <a:gd name="T2" fmla="*/ 319 w 1013"/>
                <a:gd name="T3" fmla="*/ 1351 h 1351"/>
                <a:gd name="T4" fmla="*/ 0 w 1013"/>
                <a:gd name="T5" fmla="*/ 144 h 1351"/>
                <a:gd name="T6" fmla="*/ 660 w 1013"/>
                <a:gd name="T7" fmla="*/ 0 h 1351"/>
                <a:gd name="T8" fmla="*/ 1013 w 1013"/>
                <a:gd name="T9" fmla="*/ 1351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" h="1351">
                  <a:moveTo>
                    <a:pt x="1013" y="1351"/>
                  </a:moveTo>
                  <a:lnTo>
                    <a:pt x="319" y="1351"/>
                  </a:lnTo>
                  <a:lnTo>
                    <a:pt x="0" y="144"/>
                  </a:lnTo>
                  <a:lnTo>
                    <a:pt x="660" y="0"/>
                  </a:lnTo>
                  <a:lnTo>
                    <a:pt x="1013" y="1351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Rectangle 38"/>
            <p:cNvSpPr>
              <a:spLocks noChangeArrowheads="1"/>
            </p:cNvSpPr>
            <p:nvPr/>
          </p:nvSpPr>
          <p:spPr bwMode="auto">
            <a:xfrm>
              <a:off x="2271713" y="1279663"/>
              <a:ext cx="2994025" cy="225425"/>
            </a:xfrm>
            <a:prstGeom prst="rect">
              <a:avLst/>
            </a:prstGeom>
            <a:solidFill>
              <a:srgbClr val="364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Rectangle 43"/>
            <p:cNvSpPr>
              <a:spLocks noChangeArrowheads="1"/>
            </p:cNvSpPr>
            <p:nvPr/>
          </p:nvSpPr>
          <p:spPr bwMode="auto">
            <a:xfrm>
              <a:off x="3816350" y="1568588"/>
              <a:ext cx="1449388" cy="82550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Rectangle 44"/>
            <p:cNvSpPr>
              <a:spLocks noChangeArrowheads="1"/>
            </p:cNvSpPr>
            <p:nvPr/>
          </p:nvSpPr>
          <p:spPr bwMode="auto">
            <a:xfrm>
              <a:off x="3816350" y="1700351"/>
              <a:ext cx="1449388" cy="79375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Rectangle 45"/>
            <p:cNvSpPr>
              <a:spLocks noChangeArrowheads="1"/>
            </p:cNvSpPr>
            <p:nvPr/>
          </p:nvSpPr>
          <p:spPr bwMode="auto">
            <a:xfrm>
              <a:off x="3816350" y="1832113"/>
              <a:ext cx="1449388" cy="79375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46"/>
            <p:cNvSpPr>
              <a:spLocks noChangeArrowheads="1"/>
            </p:cNvSpPr>
            <p:nvPr/>
          </p:nvSpPr>
          <p:spPr bwMode="auto">
            <a:xfrm>
              <a:off x="3816350" y="1959113"/>
              <a:ext cx="863600" cy="82550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Rectangle 47"/>
            <p:cNvSpPr>
              <a:spLocks noChangeArrowheads="1"/>
            </p:cNvSpPr>
            <p:nvPr/>
          </p:nvSpPr>
          <p:spPr bwMode="auto">
            <a:xfrm>
              <a:off x="2271713" y="1568588"/>
              <a:ext cx="1322388" cy="82550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Rectangle 48"/>
            <p:cNvSpPr>
              <a:spLocks noChangeArrowheads="1"/>
            </p:cNvSpPr>
            <p:nvPr/>
          </p:nvSpPr>
          <p:spPr bwMode="auto">
            <a:xfrm>
              <a:off x="2271713" y="1700351"/>
              <a:ext cx="1322388" cy="79375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Rectangle 49"/>
            <p:cNvSpPr>
              <a:spLocks noChangeArrowheads="1"/>
            </p:cNvSpPr>
            <p:nvPr/>
          </p:nvSpPr>
          <p:spPr bwMode="auto">
            <a:xfrm>
              <a:off x="2271713" y="1832113"/>
              <a:ext cx="1322388" cy="79375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Rectangle 50"/>
            <p:cNvSpPr>
              <a:spLocks noChangeArrowheads="1"/>
            </p:cNvSpPr>
            <p:nvPr/>
          </p:nvSpPr>
          <p:spPr bwMode="auto">
            <a:xfrm>
              <a:off x="2271713" y="1959113"/>
              <a:ext cx="661988" cy="82550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4" name="TextBox 7"/>
          <p:cNvSpPr txBox="1"/>
          <p:nvPr/>
        </p:nvSpPr>
        <p:spPr>
          <a:xfrm>
            <a:off x="6524628" y="1000108"/>
            <a:ext cx="4438021" cy="574961"/>
          </a:xfrm>
          <a:prstGeom prst="rect">
            <a:avLst/>
          </a:prstGeom>
          <a:noFill/>
        </p:spPr>
        <p:txBody>
          <a:bodyPr wrap="square" rIns="144000" bIns="36000" numCol="1" spcCol="360000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endParaRPr lang="en-US" sz="1050" b="1" dirty="0">
              <a:solidFill>
                <a:srgbClr val="F7AC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Box 7"/>
          <p:cNvSpPr txBox="1"/>
          <p:nvPr/>
        </p:nvSpPr>
        <p:spPr>
          <a:xfrm>
            <a:off x="6310314" y="1714488"/>
            <a:ext cx="5193918" cy="4563360"/>
          </a:xfrm>
          <a:prstGeom prst="rect">
            <a:avLst/>
          </a:prstGeom>
          <a:noFill/>
        </p:spPr>
        <p:txBody>
          <a:bodyPr wrap="square" rIns="144000" bIns="36000" numCol="1" spcCol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我区近期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连续出台了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萧山区引进院士专家等顶尖人才实施办法（试行）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关于实施高层次人才来萧创业创新新一轮“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5213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”计划的办法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以及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萧山区“金梧桐”人才安居计划实施办法（试行）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等多项人才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新政。新政内容包括人才创业就业、人才创新研发、人才发展成长、人才生活安居等多方面优惠政策，覆盖人才“引进、发展、壮大”全生命周期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体系。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id-ID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5758" y="2139248"/>
            <a:ext cx="4231141" cy="32829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022"/>
          <p:cNvSpPr txBox="1"/>
          <p:nvPr/>
        </p:nvSpPr>
        <p:spPr>
          <a:xfrm>
            <a:off x="1283599" y="333388"/>
            <a:ext cx="5194656" cy="4957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ea"/>
                <a:ea typeface="+mn-ea"/>
                <a:cs typeface="+mn-cs"/>
                <a:sym typeface="Bebas Neue"/>
              </a:defRPr>
            </a:lvl1pPr>
            <a:lvl2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2pPr>
            <a:lvl3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3pPr>
            <a:lvl4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4pPr>
            <a:lvl5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5pPr>
            <a:lvl6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6pPr>
            <a:lvl7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7pPr>
            <a:lvl8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8pPr>
            <a:lvl9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9pPr>
          </a:lstStyle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国境外高层次人才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6" name="Group 4"/>
          <p:cNvGrpSpPr>
            <a:grpSpLocks noChangeAspect="1"/>
          </p:cNvGrpSpPr>
          <p:nvPr/>
        </p:nvGrpSpPr>
        <p:grpSpPr bwMode="auto">
          <a:xfrm>
            <a:off x="479376" y="256545"/>
            <a:ext cx="667606" cy="667606"/>
            <a:chOff x="2848" y="1168"/>
            <a:chExt cx="1984" cy="1984"/>
          </a:xfrm>
        </p:grpSpPr>
        <p:sp>
          <p:nvSpPr>
            <p:cNvPr id="4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48" y="1168"/>
              <a:ext cx="1984" cy="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2846" y="1166"/>
              <a:ext cx="1984" cy="1986"/>
            </a:xfrm>
            <a:prstGeom prst="ellipse">
              <a:avLst/>
            </a:prstGeom>
            <a:solidFill>
              <a:srgbClr val="FA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 6"/>
            <p:cNvSpPr/>
            <p:nvPr/>
          </p:nvSpPr>
          <p:spPr bwMode="auto">
            <a:xfrm>
              <a:off x="3061" y="1720"/>
              <a:ext cx="1769" cy="1432"/>
            </a:xfrm>
            <a:custGeom>
              <a:avLst/>
              <a:gdLst>
                <a:gd name="T0" fmla="*/ 745 w 746"/>
                <a:gd name="T1" fmla="*/ 154 h 604"/>
                <a:gd name="T2" fmla="*/ 591 w 746"/>
                <a:gd name="T3" fmla="*/ 0 h 604"/>
                <a:gd name="T4" fmla="*/ 76 w 746"/>
                <a:gd name="T5" fmla="*/ 317 h 604"/>
                <a:gd name="T6" fmla="*/ 76 w 746"/>
                <a:gd name="T7" fmla="*/ 364 h 604"/>
                <a:gd name="T8" fmla="*/ 3 w 746"/>
                <a:gd name="T9" fmla="*/ 364 h 604"/>
                <a:gd name="T10" fmla="*/ 0 w 746"/>
                <a:gd name="T11" fmla="*/ 365 h 604"/>
                <a:gd name="T12" fmla="*/ 234 w 746"/>
                <a:gd name="T13" fmla="*/ 592 h 604"/>
                <a:gd name="T14" fmla="*/ 327 w 746"/>
                <a:gd name="T15" fmla="*/ 604 h 604"/>
                <a:gd name="T16" fmla="*/ 746 w 746"/>
                <a:gd name="T17" fmla="*/ 185 h 604"/>
                <a:gd name="T18" fmla="*/ 745 w 746"/>
                <a:gd name="T19" fmla="*/ 15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6" h="604">
                  <a:moveTo>
                    <a:pt x="745" y="154"/>
                  </a:moveTo>
                  <a:cubicBezTo>
                    <a:pt x="591" y="0"/>
                    <a:pt x="591" y="0"/>
                    <a:pt x="591" y="0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64"/>
                    <a:pt x="76" y="364"/>
                    <a:pt x="76" y="364"/>
                  </a:cubicBezTo>
                  <a:cubicBezTo>
                    <a:pt x="3" y="364"/>
                    <a:pt x="3" y="364"/>
                    <a:pt x="3" y="364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34" y="592"/>
                    <a:pt x="234" y="592"/>
                    <a:pt x="234" y="592"/>
                  </a:cubicBezTo>
                  <a:cubicBezTo>
                    <a:pt x="265" y="601"/>
                    <a:pt x="279" y="604"/>
                    <a:pt x="327" y="604"/>
                  </a:cubicBezTo>
                  <a:cubicBezTo>
                    <a:pt x="559" y="604"/>
                    <a:pt x="746" y="417"/>
                    <a:pt x="746" y="185"/>
                  </a:cubicBezTo>
                  <a:cubicBezTo>
                    <a:pt x="746" y="175"/>
                    <a:pt x="746" y="165"/>
                    <a:pt x="745" y="154"/>
                  </a:cubicBezTo>
                </a:path>
              </a:pathLst>
            </a:custGeom>
            <a:solidFill>
              <a:srgbClr val="EFB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Rectangle 7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Rectangle 8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 9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77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 10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11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09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12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Rectangle 13"/>
            <p:cNvSpPr>
              <a:spLocks noChangeArrowheads="1"/>
            </p:cNvSpPr>
            <p:nvPr/>
          </p:nvSpPr>
          <p:spPr bwMode="auto">
            <a:xfrm>
              <a:off x="3516" y="2185"/>
              <a:ext cx="105" cy="246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Rectangle 14"/>
            <p:cNvSpPr>
              <a:spLocks noChangeArrowheads="1"/>
            </p:cNvSpPr>
            <p:nvPr/>
          </p:nvSpPr>
          <p:spPr bwMode="auto">
            <a:xfrm>
              <a:off x="3659" y="2071"/>
              <a:ext cx="94" cy="360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Rectangle 15"/>
            <p:cNvSpPr>
              <a:spLocks noChangeArrowheads="1"/>
            </p:cNvSpPr>
            <p:nvPr/>
          </p:nvSpPr>
          <p:spPr bwMode="auto">
            <a:xfrm>
              <a:off x="3782" y="2109"/>
              <a:ext cx="104" cy="322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Rectangle 16"/>
            <p:cNvSpPr>
              <a:spLocks noChangeArrowheads="1"/>
            </p:cNvSpPr>
            <p:nvPr/>
          </p:nvSpPr>
          <p:spPr bwMode="auto">
            <a:xfrm>
              <a:off x="3924" y="2014"/>
              <a:ext cx="114" cy="417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Rectangle 17"/>
            <p:cNvSpPr>
              <a:spLocks noChangeArrowheads="1"/>
            </p:cNvSpPr>
            <p:nvPr/>
          </p:nvSpPr>
          <p:spPr bwMode="auto">
            <a:xfrm>
              <a:off x="4057" y="1938"/>
              <a:ext cx="95" cy="493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18"/>
            <p:cNvSpPr/>
            <p:nvPr/>
          </p:nvSpPr>
          <p:spPr bwMode="auto">
            <a:xfrm>
              <a:off x="3049" y="2555"/>
              <a:ext cx="1574" cy="49"/>
            </a:xfrm>
            <a:custGeom>
              <a:avLst/>
              <a:gdLst>
                <a:gd name="T0" fmla="*/ 0 w 664"/>
                <a:gd name="T1" fmla="*/ 0 h 21"/>
                <a:gd name="T2" fmla="*/ 0 w 664"/>
                <a:gd name="T3" fmla="*/ 10 h 21"/>
                <a:gd name="T4" fmla="*/ 32 w 664"/>
                <a:gd name="T5" fmla="*/ 21 h 21"/>
                <a:gd name="T6" fmla="*/ 641 w 664"/>
                <a:gd name="T7" fmla="*/ 21 h 21"/>
                <a:gd name="T8" fmla="*/ 664 w 664"/>
                <a:gd name="T9" fmla="*/ 10 h 21"/>
                <a:gd name="T10" fmla="*/ 664 w 664"/>
                <a:gd name="T11" fmla="*/ 0 h 21"/>
                <a:gd name="T12" fmla="*/ 0 w 66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2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0" y="21"/>
                    <a:pt x="32" y="21"/>
                  </a:cubicBezTo>
                  <a:cubicBezTo>
                    <a:pt x="54" y="21"/>
                    <a:pt x="641" y="21"/>
                    <a:pt x="641" y="21"/>
                  </a:cubicBezTo>
                  <a:cubicBezTo>
                    <a:pt x="641" y="21"/>
                    <a:pt x="657" y="15"/>
                    <a:pt x="664" y="10"/>
                  </a:cubicBezTo>
                  <a:cubicBezTo>
                    <a:pt x="664" y="0"/>
                    <a:pt x="664" y="0"/>
                    <a:pt x="66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19"/>
            <p:cNvSpPr/>
            <p:nvPr/>
          </p:nvSpPr>
          <p:spPr bwMode="auto">
            <a:xfrm>
              <a:off x="3225" y="1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 20"/>
            <p:cNvSpPr/>
            <p:nvPr/>
          </p:nvSpPr>
          <p:spPr bwMode="auto">
            <a:xfrm>
              <a:off x="3218" y="1716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 21"/>
            <p:cNvSpPr/>
            <p:nvPr/>
          </p:nvSpPr>
          <p:spPr bwMode="auto">
            <a:xfrm>
              <a:off x="3206" y="2529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 22"/>
            <p:cNvSpPr/>
            <p:nvPr/>
          </p:nvSpPr>
          <p:spPr bwMode="auto">
            <a:xfrm>
              <a:off x="3227" y="1711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23"/>
            <p:cNvSpPr/>
            <p:nvPr/>
          </p:nvSpPr>
          <p:spPr bwMode="auto">
            <a:xfrm>
              <a:off x="3509" y="1711"/>
              <a:ext cx="956" cy="844"/>
            </a:xfrm>
            <a:custGeom>
              <a:avLst/>
              <a:gdLst>
                <a:gd name="T0" fmla="*/ 394 w 403"/>
                <a:gd name="T1" fmla="*/ 0 h 356"/>
                <a:gd name="T2" fmla="*/ 0 w 403"/>
                <a:gd name="T3" fmla="*/ 0 h 356"/>
                <a:gd name="T4" fmla="*/ 25 w 403"/>
                <a:gd name="T5" fmla="*/ 24 h 356"/>
                <a:gd name="T6" fmla="*/ 383 w 403"/>
                <a:gd name="T7" fmla="*/ 24 h 356"/>
                <a:gd name="T8" fmla="*/ 383 w 403"/>
                <a:gd name="T9" fmla="*/ 336 h 356"/>
                <a:gd name="T10" fmla="*/ 358 w 403"/>
                <a:gd name="T11" fmla="*/ 336 h 356"/>
                <a:gd name="T12" fmla="*/ 380 w 403"/>
                <a:gd name="T13" fmla="*/ 356 h 356"/>
                <a:gd name="T14" fmla="*/ 394 w 403"/>
                <a:gd name="T15" fmla="*/ 356 h 356"/>
                <a:gd name="T16" fmla="*/ 403 w 403"/>
                <a:gd name="T17" fmla="*/ 345 h 356"/>
                <a:gd name="T18" fmla="*/ 403 w 403"/>
                <a:gd name="T19" fmla="*/ 11 h 356"/>
                <a:gd name="T20" fmla="*/ 394 w 403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356">
                  <a:moveTo>
                    <a:pt x="3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58" y="336"/>
                    <a:pt x="358" y="336"/>
                    <a:pt x="358" y="336"/>
                  </a:cubicBezTo>
                  <a:cubicBezTo>
                    <a:pt x="380" y="356"/>
                    <a:pt x="380" y="356"/>
                    <a:pt x="380" y="356"/>
                  </a:cubicBezTo>
                  <a:cubicBezTo>
                    <a:pt x="394" y="356"/>
                    <a:pt x="394" y="356"/>
                    <a:pt x="394" y="356"/>
                  </a:cubicBezTo>
                  <a:cubicBezTo>
                    <a:pt x="400" y="356"/>
                    <a:pt x="403" y="351"/>
                    <a:pt x="403" y="345"/>
                  </a:cubicBezTo>
                  <a:cubicBezTo>
                    <a:pt x="403" y="11"/>
                    <a:pt x="403" y="11"/>
                    <a:pt x="403" y="11"/>
                  </a:cubicBezTo>
                  <a:cubicBezTo>
                    <a:pt x="403" y="5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24"/>
            <p:cNvSpPr/>
            <p:nvPr/>
          </p:nvSpPr>
          <p:spPr bwMode="auto">
            <a:xfrm>
              <a:off x="3206" y="1716"/>
              <a:ext cx="12" cy="21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9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1" y="3"/>
                    <a:pt x="5" y="0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25"/>
            <p:cNvSpPr/>
            <p:nvPr/>
          </p:nvSpPr>
          <p:spPr bwMode="auto">
            <a:xfrm>
              <a:off x="3206" y="2531"/>
              <a:ext cx="24" cy="24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9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1" y="10"/>
                    <a:pt x="10" y="9"/>
                    <a:pt x="10" y="9"/>
                  </a:cubicBezTo>
                  <a:cubicBezTo>
                    <a:pt x="5" y="9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26"/>
            <p:cNvSpPr/>
            <p:nvPr/>
          </p:nvSpPr>
          <p:spPr bwMode="auto">
            <a:xfrm>
              <a:off x="3220" y="1713"/>
              <a:ext cx="5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27"/>
            <p:cNvSpPr/>
            <p:nvPr/>
          </p:nvSpPr>
          <p:spPr bwMode="auto">
            <a:xfrm>
              <a:off x="3218" y="17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28"/>
            <p:cNvSpPr/>
            <p:nvPr/>
          </p:nvSpPr>
          <p:spPr bwMode="auto">
            <a:xfrm>
              <a:off x="3225" y="1713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29"/>
            <p:cNvSpPr/>
            <p:nvPr/>
          </p:nvSpPr>
          <p:spPr bwMode="auto">
            <a:xfrm>
              <a:off x="3204" y="1711"/>
              <a:ext cx="1206" cy="844"/>
            </a:xfrm>
            <a:custGeom>
              <a:avLst/>
              <a:gdLst>
                <a:gd name="T0" fmla="*/ 20 w 509"/>
                <a:gd name="T1" fmla="*/ 336 h 356"/>
                <a:gd name="T2" fmla="*/ 20 w 509"/>
                <a:gd name="T3" fmla="*/ 24 h 356"/>
                <a:gd name="T4" fmla="*/ 154 w 509"/>
                <a:gd name="T5" fmla="*/ 24 h 356"/>
                <a:gd name="T6" fmla="*/ 129 w 509"/>
                <a:gd name="T7" fmla="*/ 0 h 356"/>
                <a:gd name="T8" fmla="*/ 11 w 509"/>
                <a:gd name="T9" fmla="*/ 0 h 356"/>
                <a:gd name="T10" fmla="*/ 10 w 509"/>
                <a:gd name="T11" fmla="*/ 0 h 356"/>
                <a:gd name="T12" fmla="*/ 9 w 509"/>
                <a:gd name="T13" fmla="*/ 1 h 356"/>
                <a:gd name="T14" fmla="*/ 9 w 509"/>
                <a:gd name="T15" fmla="*/ 1 h 356"/>
                <a:gd name="T16" fmla="*/ 7 w 509"/>
                <a:gd name="T17" fmla="*/ 2 h 356"/>
                <a:gd name="T18" fmla="*/ 6 w 509"/>
                <a:gd name="T19" fmla="*/ 2 h 356"/>
                <a:gd name="T20" fmla="*/ 5 w 509"/>
                <a:gd name="T21" fmla="*/ 2 h 356"/>
                <a:gd name="T22" fmla="*/ 0 w 509"/>
                <a:gd name="T23" fmla="*/ 11 h 356"/>
                <a:gd name="T24" fmla="*/ 0 w 509"/>
                <a:gd name="T25" fmla="*/ 345 h 356"/>
                <a:gd name="T26" fmla="*/ 1 w 509"/>
                <a:gd name="T27" fmla="*/ 346 h 356"/>
                <a:gd name="T28" fmla="*/ 11 w 509"/>
                <a:gd name="T29" fmla="*/ 356 h 356"/>
                <a:gd name="T30" fmla="*/ 509 w 509"/>
                <a:gd name="T31" fmla="*/ 356 h 356"/>
                <a:gd name="T32" fmla="*/ 487 w 509"/>
                <a:gd name="T33" fmla="*/ 336 h 356"/>
                <a:gd name="T34" fmla="*/ 20 w 509"/>
                <a:gd name="T35" fmla="*/ 33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9" h="356">
                  <a:moveTo>
                    <a:pt x="20" y="336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5"/>
                    <a:pt x="0" y="11"/>
                    <a:pt x="0" y="11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1" y="346"/>
                    <a:pt x="1" y="346"/>
                  </a:cubicBezTo>
                  <a:cubicBezTo>
                    <a:pt x="1" y="352"/>
                    <a:pt x="6" y="356"/>
                    <a:pt x="11" y="356"/>
                  </a:cubicBezTo>
                  <a:cubicBezTo>
                    <a:pt x="509" y="356"/>
                    <a:pt x="509" y="356"/>
                    <a:pt x="509" y="356"/>
                  </a:cubicBezTo>
                  <a:cubicBezTo>
                    <a:pt x="487" y="336"/>
                    <a:pt x="487" y="336"/>
                    <a:pt x="487" y="336"/>
                  </a:cubicBezTo>
                  <a:lnTo>
                    <a:pt x="20" y="336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0" name="Shape 4103"/>
          <p:cNvSpPr/>
          <p:nvPr/>
        </p:nvSpPr>
        <p:spPr>
          <a:xfrm>
            <a:off x="8615295" y="1601369"/>
            <a:ext cx="2712480" cy="2503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10650"/>
                </a:lnTo>
                <a:cubicBezTo>
                  <a:pt x="0" y="4768"/>
                  <a:pt x="4401" y="0"/>
                  <a:pt x="9830" y="0"/>
                </a:cubicBezTo>
                <a:lnTo>
                  <a:pt x="9830" y="0"/>
                </a:lnTo>
                <a:cubicBezTo>
                  <a:pt x="15260" y="0"/>
                  <a:pt x="19661" y="4768"/>
                  <a:pt x="19661" y="10650"/>
                </a:cubicBezTo>
                <a:lnTo>
                  <a:pt x="19661" y="16395"/>
                </a:lnTo>
                <a:lnTo>
                  <a:pt x="21600" y="16395"/>
                </a:lnTo>
                <a:lnTo>
                  <a:pt x="17659" y="21438"/>
                </a:lnTo>
                <a:lnTo>
                  <a:pt x="13719" y="16395"/>
                </a:lnTo>
                <a:lnTo>
                  <a:pt x="15658" y="16395"/>
                </a:lnTo>
                <a:lnTo>
                  <a:pt x="15658" y="10650"/>
                </a:lnTo>
                <a:cubicBezTo>
                  <a:pt x="15658" y="7163"/>
                  <a:pt x="13049" y="4336"/>
                  <a:pt x="9830" y="4336"/>
                </a:cubicBezTo>
                <a:lnTo>
                  <a:pt x="9830" y="4336"/>
                </a:lnTo>
                <a:cubicBezTo>
                  <a:pt x="6612" y="4336"/>
                  <a:pt x="4003" y="7163"/>
                  <a:pt x="4003" y="10650"/>
                </a:cubicBezTo>
                <a:lnTo>
                  <a:pt x="4003" y="21600"/>
                </a:lnTo>
                <a:close/>
              </a:path>
            </a:pathLst>
          </a:custGeom>
          <a:solidFill>
            <a:srgbClr val="03AE9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Shape 4104"/>
          <p:cNvSpPr/>
          <p:nvPr/>
        </p:nvSpPr>
        <p:spPr>
          <a:xfrm rot="10800000" flipH="1">
            <a:off x="6667389" y="3572159"/>
            <a:ext cx="2712480" cy="2503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10650"/>
                </a:lnTo>
                <a:cubicBezTo>
                  <a:pt x="0" y="4768"/>
                  <a:pt x="4401" y="0"/>
                  <a:pt x="9830" y="0"/>
                </a:cubicBezTo>
                <a:lnTo>
                  <a:pt x="9830" y="0"/>
                </a:lnTo>
                <a:cubicBezTo>
                  <a:pt x="15260" y="0"/>
                  <a:pt x="19661" y="4768"/>
                  <a:pt x="19661" y="10650"/>
                </a:cubicBezTo>
                <a:lnTo>
                  <a:pt x="19661" y="16395"/>
                </a:lnTo>
                <a:lnTo>
                  <a:pt x="21600" y="16395"/>
                </a:lnTo>
                <a:lnTo>
                  <a:pt x="17659" y="21438"/>
                </a:lnTo>
                <a:lnTo>
                  <a:pt x="13719" y="16395"/>
                </a:lnTo>
                <a:lnTo>
                  <a:pt x="15658" y="16395"/>
                </a:lnTo>
                <a:lnTo>
                  <a:pt x="15658" y="10650"/>
                </a:lnTo>
                <a:cubicBezTo>
                  <a:pt x="15658" y="7163"/>
                  <a:pt x="13049" y="4336"/>
                  <a:pt x="9830" y="4336"/>
                </a:cubicBezTo>
                <a:lnTo>
                  <a:pt x="9830" y="4336"/>
                </a:lnTo>
                <a:cubicBezTo>
                  <a:pt x="6612" y="4336"/>
                  <a:pt x="4003" y="7163"/>
                  <a:pt x="4003" y="10650"/>
                </a:cubicBezTo>
                <a:lnTo>
                  <a:pt x="4003" y="216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Shape 4105"/>
          <p:cNvSpPr/>
          <p:nvPr/>
        </p:nvSpPr>
        <p:spPr>
          <a:xfrm>
            <a:off x="4782354" y="1613676"/>
            <a:ext cx="2712479" cy="2503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10650"/>
                </a:lnTo>
                <a:cubicBezTo>
                  <a:pt x="0" y="4768"/>
                  <a:pt x="4401" y="0"/>
                  <a:pt x="9830" y="0"/>
                </a:cubicBezTo>
                <a:lnTo>
                  <a:pt x="9830" y="0"/>
                </a:lnTo>
                <a:cubicBezTo>
                  <a:pt x="15260" y="0"/>
                  <a:pt x="19661" y="4768"/>
                  <a:pt x="19661" y="10650"/>
                </a:cubicBezTo>
                <a:lnTo>
                  <a:pt x="19661" y="16395"/>
                </a:lnTo>
                <a:lnTo>
                  <a:pt x="21600" y="16395"/>
                </a:lnTo>
                <a:lnTo>
                  <a:pt x="17659" y="21438"/>
                </a:lnTo>
                <a:lnTo>
                  <a:pt x="13719" y="16395"/>
                </a:lnTo>
                <a:lnTo>
                  <a:pt x="15658" y="16395"/>
                </a:lnTo>
                <a:lnTo>
                  <a:pt x="15658" y="10650"/>
                </a:lnTo>
                <a:cubicBezTo>
                  <a:pt x="15658" y="7163"/>
                  <a:pt x="13049" y="4336"/>
                  <a:pt x="9830" y="4336"/>
                </a:cubicBezTo>
                <a:lnTo>
                  <a:pt x="9830" y="4336"/>
                </a:lnTo>
                <a:cubicBezTo>
                  <a:pt x="6612" y="4336"/>
                  <a:pt x="4003" y="7163"/>
                  <a:pt x="4003" y="10650"/>
                </a:cubicBezTo>
                <a:lnTo>
                  <a:pt x="4003" y="21600"/>
                </a:lnTo>
                <a:close/>
              </a:path>
            </a:pathLst>
          </a:custGeom>
          <a:solidFill>
            <a:srgbClr val="F7AC1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Shape 4106"/>
          <p:cNvSpPr/>
          <p:nvPr/>
        </p:nvSpPr>
        <p:spPr>
          <a:xfrm rot="10800000" flipH="1">
            <a:off x="2823290" y="3521602"/>
            <a:ext cx="2712480" cy="2503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10650"/>
                </a:lnTo>
                <a:cubicBezTo>
                  <a:pt x="0" y="4768"/>
                  <a:pt x="4401" y="0"/>
                  <a:pt x="9830" y="0"/>
                </a:cubicBezTo>
                <a:lnTo>
                  <a:pt x="9830" y="0"/>
                </a:lnTo>
                <a:cubicBezTo>
                  <a:pt x="15260" y="0"/>
                  <a:pt x="19661" y="4768"/>
                  <a:pt x="19661" y="10650"/>
                </a:cubicBezTo>
                <a:lnTo>
                  <a:pt x="19661" y="16395"/>
                </a:lnTo>
                <a:lnTo>
                  <a:pt x="21600" y="16395"/>
                </a:lnTo>
                <a:lnTo>
                  <a:pt x="17659" y="21438"/>
                </a:lnTo>
                <a:lnTo>
                  <a:pt x="13719" y="16395"/>
                </a:lnTo>
                <a:lnTo>
                  <a:pt x="15658" y="16395"/>
                </a:lnTo>
                <a:lnTo>
                  <a:pt x="15658" y="10650"/>
                </a:lnTo>
                <a:cubicBezTo>
                  <a:pt x="15658" y="7163"/>
                  <a:pt x="13049" y="4336"/>
                  <a:pt x="9830" y="4336"/>
                </a:cubicBezTo>
                <a:lnTo>
                  <a:pt x="9830" y="4336"/>
                </a:lnTo>
                <a:cubicBezTo>
                  <a:pt x="6612" y="4336"/>
                  <a:pt x="4003" y="7163"/>
                  <a:pt x="4003" y="10650"/>
                </a:cubicBezTo>
                <a:lnTo>
                  <a:pt x="4003" y="21600"/>
                </a:lnTo>
                <a:close/>
              </a:path>
            </a:pathLst>
          </a:custGeom>
          <a:solidFill>
            <a:srgbClr val="03AE9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Shape 4107"/>
          <p:cNvSpPr/>
          <p:nvPr/>
        </p:nvSpPr>
        <p:spPr>
          <a:xfrm>
            <a:off x="864226" y="1601369"/>
            <a:ext cx="2712479" cy="2503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10650"/>
                </a:lnTo>
                <a:cubicBezTo>
                  <a:pt x="0" y="4768"/>
                  <a:pt x="4401" y="0"/>
                  <a:pt x="9830" y="0"/>
                </a:cubicBezTo>
                <a:lnTo>
                  <a:pt x="9830" y="0"/>
                </a:lnTo>
                <a:cubicBezTo>
                  <a:pt x="15260" y="0"/>
                  <a:pt x="19661" y="4768"/>
                  <a:pt x="19661" y="10650"/>
                </a:cubicBezTo>
                <a:lnTo>
                  <a:pt x="19661" y="16395"/>
                </a:lnTo>
                <a:lnTo>
                  <a:pt x="21600" y="16395"/>
                </a:lnTo>
                <a:lnTo>
                  <a:pt x="17659" y="21438"/>
                </a:lnTo>
                <a:lnTo>
                  <a:pt x="13719" y="16395"/>
                </a:lnTo>
                <a:lnTo>
                  <a:pt x="15658" y="16395"/>
                </a:lnTo>
                <a:lnTo>
                  <a:pt x="15658" y="10650"/>
                </a:lnTo>
                <a:cubicBezTo>
                  <a:pt x="15658" y="7163"/>
                  <a:pt x="13049" y="4336"/>
                  <a:pt x="9830" y="4336"/>
                </a:cubicBezTo>
                <a:lnTo>
                  <a:pt x="9830" y="4336"/>
                </a:lnTo>
                <a:cubicBezTo>
                  <a:pt x="6612" y="4336"/>
                  <a:pt x="4003" y="7163"/>
                  <a:pt x="4003" y="10650"/>
                </a:cubicBezTo>
                <a:lnTo>
                  <a:pt x="4003" y="21600"/>
                </a:lnTo>
                <a:close/>
              </a:path>
            </a:pathLst>
          </a:custGeom>
          <a:solidFill>
            <a:srgbClr val="A5C06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Shape 4113"/>
          <p:cNvSpPr/>
          <p:nvPr/>
        </p:nvSpPr>
        <p:spPr>
          <a:xfrm>
            <a:off x="1612715" y="1006126"/>
            <a:ext cx="976763" cy="5539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ctr" defTabSz="914400">
              <a:spcBef>
                <a:spcPts val="400"/>
              </a:spcBef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世界顶级外国专家 </a:t>
            </a:r>
          </a:p>
        </p:txBody>
      </p:sp>
      <p:sp>
        <p:nvSpPr>
          <p:cNvPr id="41" name="Shape 4114"/>
          <p:cNvSpPr/>
          <p:nvPr/>
        </p:nvSpPr>
        <p:spPr>
          <a:xfrm>
            <a:off x="3315577" y="6082255"/>
            <a:ext cx="1556287" cy="5539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ctr" defTabSz="914400">
              <a:spcBef>
                <a:spcPts val="400"/>
              </a:spcBef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1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国家、省、市“外专千人”</a:t>
            </a:r>
          </a:p>
        </p:txBody>
      </p:sp>
      <p:sp>
        <p:nvSpPr>
          <p:cNvPr id="42" name="Shape 4115"/>
          <p:cNvSpPr/>
          <p:nvPr/>
        </p:nvSpPr>
        <p:spPr>
          <a:xfrm>
            <a:off x="5317024" y="977383"/>
            <a:ext cx="1350365" cy="5539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ctr" defTabSz="914400">
              <a:spcBef>
                <a:spcPts val="400"/>
              </a:spcBef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市引进高端外国专家</a:t>
            </a:r>
          </a:p>
        </p:txBody>
      </p:sp>
      <p:sp>
        <p:nvSpPr>
          <p:cNvPr id="43" name="Shape 4116"/>
          <p:cNvSpPr/>
          <p:nvPr/>
        </p:nvSpPr>
        <p:spPr>
          <a:xfrm>
            <a:off x="6573192" y="6158651"/>
            <a:ext cx="2900873" cy="5539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ctr" defTabSz="914400">
              <a:spcBef>
                <a:spcPts val="400"/>
              </a:spcBef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市“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115”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重点、优秀项目和我区引智项目资助</a:t>
            </a:r>
          </a:p>
        </p:txBody>
      </p:sp>
      <p:sp>
        <p:nvSpPr>
          <p:cNvPr id="44" name="Shape 4117"/>
          <p:cNvSpPr/>
          <p:nvPr/>
        </p:nvSpPr>
        <p:spPr>
          <a:xfrm>
            <a:off x="9027519" y="964687"/>
            <a:ext cx="1646603" cy="5539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ctr" defTabSz="914400">
              <a:spcBef>
                <a:spcPts val="400"/>
              </a:spcBef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外籍硕士研究生及以上学历</a:t>
            </a:r>
          </a:p>
        </p:txBody>
      </p:sp>
    </p:spTree>
    <p:extLst>
      <p:ext uri="{BB962C8B-B14F-4D97-AF65-F5344CB8AC3E}">
        <p14:creationId xmlns:p14="http://schemas.microsoft.com/office/powerpoint/2010/main" xmlns="" val="124730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0" grpId="0" animBg="1" advAuto="0"/>
      <p:bldP spid="31" grpId="0" animBg="1" advAuto="0"/>
      <p:bldP spid="32" grpId="0" animBg="1" advAuto="0"/>
      <p:bldP spid="33" grpId="0" animBg="1" advAuto="0"/>
      <p:bldP spid="34" grpId="0" animBg="1" advAuto="0"/>
      <p:bldP spid="40" grpId="0" animBg="1" advAuto="0"/>
      <p:bldP spid="41" grpId="0" animBg="1" advAuto="0"/>
      <p:bldP spid="42" grpId="0" animBg="1" advAuto="0"/>
      <p:bldP spid="43" grpId="0" animBg="1" advAuto="0"/>
      <p:bldP spid="44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2022"/>
          <p:cNvSpPr txBox="1"/>
          <p:nvPr/>
        </p:nvSpPr>
        <p:spPr>
          <a:xfrm>
            <a:off x="1283599" y="333388"/>
            <a:ext cx="5194656" cy="4957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ea"/>
                <a:ea typeface="+mn-ea"/>
                <a:cs typeface="+mn-cs"/>
                <a:sym typeface="Bebas Neue"/>
              </a:defRPr>
            </a:lvl1pPr>
            <a:lvl2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2pPr>
            <a:lvl3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3pPr>
            <a:lvl4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4pPr>
            <a:lvl5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5pPr>
            <a:lvl6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6pPr>
            <a:lvl7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7pPr>
            <a:lvl8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8pPr>
            <a:lvl9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9pPr>
          </a:lstStyle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人才租赁住房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5" name="Group 4"/>
          <p:cNvGrpSpPr>
            <a:grpSpLocks noChangeAspect="1"/>
          </p:cNvGrpSpPr>
          <p:nvPr/>
        </p:nvGrpSpPr>
        <p:grpSpPr bwMode="auto">
          <a:xfrm>
            <a:off x="479376" y="256545"/>
            <a:ext cx="667606" cy="667606"/>
            <a:chOff x="2848" y="1168"/>
            <a:chExt cx="1984" cy="1984"/>
          </a:xfrm>
        </p:grpSpPr>
        <p:sp>
          <p:nvSpPr>
            <p:cNvPr id="7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48" y="1168"/>
              <a:ext cx="1984" cy="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Oval 5"/>
            <p:cNvSpPr>
              <a:spLocks noChangeArrowheads="1"/>
            </p:cNvSpPr>
            <p:nvPr/>
          </p:nvSpPr>
          <p:spPr bwMode="auto">
            <a:xfrm>
              <a:off x="2846" y="1166"/>
              <a:ext cx="1984" cy="1986"/>
            </a:xfrm>
            <a:prstGeom prst="ellipse">
              <a:avLst/>
            </a:prstGeom>
            <a:solidFill>
              <a:srgbClr val="FA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Freeform 6"/>
            <p:cNvSpPr/>
            <p:nvPr/>
          </p:nvSpPr>
          <p:spPr bwMode="auto">
            <a:xfrm>
              <a:off x="3061" y="1720"/>
              <a:ext cx="1769" cy="1432"/>
            </a:xfrm>
            <a:custGeom>
              <a:avLst/>
              <a:gdLst>
                <a:gd name="T0" fmla="*/ 745 w 746"/>
                <a:gd name="T1" fmla="*/ 154 h 604"/>
                <a:gd name="T2" fmla="*/ 591 w 746"/>
                <a:gd name="T3" fmla="*/ 0 h 604"/>
                <a:gd name="T4" fmla="*/ 76 w 746"/>
                <a:gd name="T5" fmla="*/ 317 h 604"/>
                <a:gd name="T6" fmla="*/ 76 w 746"/>
                <a:gd name="T7" fmla="*/ 364 h 604"/>
                <a:gd name="T8" fmla="*/ 3 w 746"/>
                <a:gd name="T9" fmla="*/ 364 h 604"/>
                <a:gd name="T10" fmla="*/ 0 w 746"/>
                <a:gd name="T11" fmla="*/ 365 h 604"/>
                <a:gd name="T12" fmla="*/ 234 w 746"/>
                <a:gd name="T13" fmla="*/ 592 h 604"/>
                <a:gd name="T14" fmla="*/ 327 w 746"/>
                <a:gd name="T15" fmla="*/ 604 h 604"/>
                <a:gd name="T16" fmla="*/ 746 w 746"/>
                <a:gd name="T17" fmla="*/ 185 h 604"/>
                <a:gd name="T18" fmla="*/ 745 w 746"/>
                <a:gd name="T19" fmla="*/ 15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6" h="604">
                  <a:moveTo>
                    <a:pt x="745" y="154"/>
                  </a:moveTo>
                  <a:cubicBezTo>
                    <a:pt x="591" y="0"/>
                    <a:pt x="591" y="0"/>
                    <a:pt x="591" y="0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64"/>
                    <a:pt x="76" y="364"/>
                    <a:pt x="76" y="364"/>
                  </a:cubicBezTo>
                  <a:cubicBezTo>
                    <a:pt x="3" y="364"/>
                    <a:pt x="3" y="364"/>
                    <a:pt x="3" y="364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34" y="592"/>
                    <a:pt x="234" y="592"/>
                    <a:pt x="234" y="592"/>
                  </a:cubicBezTo>
                  <a:cubicBezTo>
                    <a:pt x="265" y="601"/>
                    <a:pt x="279" y="604"/>
                    <a:pt x="327" y="604"/>
                  </a:cubicBezTo>
                  <a:cubicBezTo>
                    <a:pt x="559" y="604"/>
                    <a:pt x="746" y="417"/>
                    <a:pt x="746" y="185"/>
                  </a:cubicBezTo>
                  <a:cubicBezTo>
                    <a:pt x="746" y="175"/>
                    <a:pt x="746" y="165"/>
                    <a:pt x="745" y="154"/>
                  </a:cubicBezTo>
                </a:path>
              </a:pathLst>
            </a:custGeom>
            <a:solidFill>
              <a:srgbClr val="EFB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Rectangle 7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Rectangle 8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Freeform 9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77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Freeform 10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Freeform 11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09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Freeform 12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Rectangle 13"/>
            <p:cNvSpPr>
              <a:spLocks noChangeArrowheads="1"/>
            </p:cNvSpPr>
            <p:nvPr/>
          </p:nvSpPr>
          <p:spPr bwMode="auto">
            <a:xfrm>
              <a:off x="3516" y="2185"/>
              <a:ext cx="105" cy="246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Rectangle 14"/>
            <p:cNvSpPr>
              <a:spLocks noChangeArrowheads="1"/>
            </p:cNvSpPr>
            <p:nvPr/>
          </p:nvSpPr>
          <p:spPr bwMode="auto">
            <a:xfrm>
              <a:off x="3659" y="2071"/>
              <a:ext cx="94" cy="360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Rectangle 15"/>
            <p:cNvSpPr>
              <a:spLocks noChangeArrowheads="1"/>
            </p:cNvSpPr>
            <p:nvPr/>
          </p:nvSpPr>
          <p:spPr bwMode="auto">
            <a:xfrm>
              <a:off x="3782" y="2109"/>
              <a:ext cx="104" cy="322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Rectangle 16"/>
            <p:cNvSpPr>
              <a:spLocks noChangeArrowheads="1"/>
            </p:cNvSpPr>
            <p:nvPr/>
          </p:nvSpPr>
          <p:spPr bwMode="auto">
            <a:xfrm>
              <a:off x="3924" y="2014"/>
              <a:ext cx="114" cy="417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Rectangle 17"/>
            <p:cNvSpPr>
              <a:spLocks noChangeArrowheads="1"/>
            </p:cNvSpPr>
            <p:nvPr/>
          </p:nvSpPr>
          <p:spPr bwMode="auto">
            <a:xfrm>
              <a:off x="4057" y="1938"/>
              <a:ext cx="95" cy="493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Freeform 18"/>
            <p:cNvSpPr/>
            <p:nvPr/>
          </p:nvSpPr>
          <p:spPr bwMode="auto">
            <a:xfrm>
              <a:off x="3049" y="2555"/>
              <a:ext cx="1574" cy="49"/>
            </a:xfrm>
            <a:custGeom>
              <a:avLst/>
              <a:gdLst>
                <a:gd name="T0" fmla="*/ 0 w 664"/>
                <a:gd name="T1" fmla="*/ 0 h 21"/>
                <a:gd name="T2" fmla="*/ 0 w 664"/>
                <a:gd name="T3" fmla="*/ 10 h 21"/>
                <a:gd name="T4" fmla="*/ 32 w 664"/>
                <a:gd name="T5" fmla="*/ 21 h 21"/>
                <a:gd name="T6" fmla="*/ 641 w 664"/>
                <a:gd name="T7" fmla="*/ 21 h 21"/>
                <a:gd name="T8" fmla="*/ 664 w 664"/>
                <a:gd name="T9" fmla="*/ 10 h 21"/>
                <a:gd name="T10" fmla="*/ 664 w 664"/>
                <a:gd name="T11" fmla="*/ 0 h 21"/>
                <a:gd name="T12" fmla="*/ 0 w 66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2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0" y="21"/>
                    <a:pt x="32" y="21"/>
                  </a:cubicBezTo>
                  <a:cubicBezTo>
                    <a:pt x="54" y="21"/>
                    <a:pt x="641" y="21"/>
                    <a:pt x="641" y="21"/>
                  </a:cubicBezTo>
                  <a:cubicBezTo>
                    <a:pt x="641" y="21"/>
                    <a:pt x="657" y="15"/>
                    <a:pt x="664" y="10"/>
                  </a:cubicBezTo>
                  <a:cubicBezTo>
                    <a:pt x="664" y="0"/>
                    <a:pt x="664" y="0"/>
                    <a:pt x="66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Freeform 19"/>
            <p:cNvSpPr/>
            <p:nvPr/>
          </p:nvSpPr>
          <p:spPr bwMode="auto">
            <a:xfrm>
              <a:off x="3225" y="1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Freeform 20"/>
            <p:cNvSpPr/>
            <p:nvPr/>
          </p:nvSpPr>
          <p:spPr bwMode="auto">
            <a:xfrm>
              <a:off x="3218" y="1716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" name="Freeform 21"/>
            <p:cNvSpPr/>
            <p:nvPr/>
          </p:nvSpPr>
          <p:spPr bwMode="auto">
            <a:xfrm>
              <a:off x="3206" y="2529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4" name="Freeform 22"/>
            <p:cNvSpPr/>
            <p:nvPr/>
          </p:nvSpPr>
          <p:spPr bwMode="auto">
            <a:xfrm>
              <a:off x="3227" y="1711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Freeform 23"/>
            <p:cNvSpPr/>
            <p:nvPr/>
          </p:nvSpPr>
          <p:spPr bwMode="auto">
            <a:xfrm>
              <a:off x="3509" y="1711"/>
              <a:ext cx="956" cy="844"/>
            </a:xfrm>
            <a:custGeom>
              <a:avLst/>
              <a:gdLst>
                <a:gd name="T0" fmla="*/ 394 w 403"/>
                <a:gd name="T1" fmla="*/ 0 h 356"/>
                <a:gd name="T2" fmla="*/ 0 w 403"/>
                <a:gd name="T3" fmla="*/ 0 h 356"/>
                <a:gd name="T4" fmla="*/ 25 w 403"/>
                <a:gd name="T5" fmla="*/ 24 h 356"/>
                <a:gd name="T6" fmla="*/ 383 w 403"/>
                <a:gd name="T7" fmla="*/ 24 h 356"/>
                <a:gd name="T8" fmla="*/ 383 w 403"/>
                <a:gd name="T9" fmla="*/ 336 h 356"/>
                <a:gd name="T10" fmla="*/ 358 w 403"/>
                <a:gd name="T11" fmla="*/ 336 h 356"/>
                <a:gd name="T12" fmla="*/ 380 w 403"/>
                <a:gd name="T13" fmla="*/ 356 h 356"/>
                <a:gd name="T14" fmla="*/ 394 w 403"/>
                <a:gd name="T15" fmla="*/ 356 h 356"/>
                <a:gd name="T16" fmla="*/ 403 w 403"/>
                <a:gd name="T17" fmla="*/ 345 h 356"/>
                <a:gd name="T18" fmla="*/ 403 w 403"/>
                <a:gd name="T19" fmla="*/ 11 h 356"/>
                <a:gd name="T20" fmla="*/ 394 w 403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356">
                  <a:moveTo>
                    <a:pt x="3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58" y="336"/>
                    <a:pt x="358" y="336"/>
                    <a:pt x="358" y="336"/>
                  </a:cubicBezTo>
                  <a:cubicBezTo>
                    <a:pt x="380" y="356"/>
                    <a:pt x="380" y="356"/>
                    <a:pt x="380" y="356"/>
                  </a:cubicBezTo>
                  <a:cubicBezTo>
                    <a:pt x="394" y="356"/>
                    <a:pt x="394" y="356"/>
                    <a:pt x="394" y="356"/>
                  </a:cubicBezTo>
                  <a:cubicBezTo>
                    <a:pt x="400" y="356"/>
                    <a:pt x="403" y="351"/>
                    <a:pt x="403" y="345"/>
                  </a:cubicBezTo>
                  <a:cubicBezTo>
                    <a:pt x="403" y="11"/>
                    <a:pt x="403" y="11"/>
                    <a:pt x="403" y="11"/>
                  </a:cubicBezTo>
                  <a:cubicBezTo>
                    <a:pt x="403" y="5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Freeform 24"/>
            <p:cNvSpPr/>
            <p:nvPr/>
          </p:nvSpPr>
          <p:spPr bwMode="auto">
            <a:xfrm>
              <a:off x="3206" y="1716"/>
              <a:ext cx="12" cy="21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9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1" y="3"/>
                    <a:pt x="5" y="0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Freeform 25"/>
            <p:cNvSpPr/>
            <p:nvPr/>
          </p:nvSpPr>
          <p:spPr bwMode="auto">
            <a:xfrm>
              <a:off x="3206" y="2531"/>
              <a:ext cx="24" cy="24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9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1" y="10"/>
                    <a:pt x="10" y="9"/>
                    <a:pt x="10" y="9"/>
                  </a:cubicBezTo>
                  <a:cubicBezTo>
                    <a:pt x="5" y="9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Freeform 26"/>
            <p:cNvSpPr/>
            <p:nvPr/>
          </p:nvSpPr>
          <p:spPr bwMode="auto">
            <a:xfrm>
              <a:off x="3220" y="1713"/>
              <a:ext cx="5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Freeform 27"/>
            <p:cNvSpPr/>
            <p:nvPr/>
          </p:nvSpPr>
          <p:spPr bwMode="auto">
            <a:xfrm>
              <a:off x="3218" y="17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0" name="Freeform 28"/>
            <p:cNvSpPr/>
            <p:nvPr/>
          </p:nvSpPr>
          <p:spPr bwMode="auto">
            <a:xfrm>
              <a:off x="3225" y="1713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Freeform 29"/>
            <p:cNvSpPr/>
            <p:nvPr/>
          </p:nvSpPr>
          <p:spPr bwMode="auto">
            <a:xfrm>
              <a:off x="3204" y="1711"/>
              <a:ext cx="1206" cy="844"/>
            </a:xfrm>
            <a:custGeom>
              <a:avLst/>
              <a:gdLst>
                <a:gd name="T0" fmla="*/ 20 w 509"/>
                <a:gd name="T1" fmla="*/ 336 h 356"/>
                <a:gd name="T2" fmla="*/ 20 w 509"/>
                <a:gd name="T3" fmla="*/ 24 h 356"/>
                <a:gd name="T4" fmla="*/ 154 w 509"/>
                <a:gd name="T5" fmla="*/ 24 h 356"/>
                <a:gd name="T6" fmla="*/ 129 w 509"/>
                <a:gd name="T7" fmla="*/ 0 h 356"/>
                <a:gd name="T8" fmla="*/ 11 w 509"/>
                <a:gd name="T9" fmla="*/ 0 h 356"/>
                <a:gd name="T10" fmla="*/ 10 w 509"/>
                <a:gd name="T11" fmla="*/ 0 h 356"/>
                <a:gd name="T12" fmla="*/ 9 w 509"/>
                <a:gd name="T13" fmla="*/ 1 h 356"/>
                <a:gd name="T14" fmla="*/ 9 w 509"/>
                <a:gd name="T15" fmla="*/ 1 h 356"/>
                <a:gd name="T16" fmla="*/ 7 w 509"/>
                <a:gd name="T17" fmla="*/ 2 h 356"/>
                <a:gd name="T18" fmla="*/ 6 w 509"/>
                <a:gd name="T19" fmla="*/ 2 h 356"/>
                <a:gd name="T20" fmla="*/ 5 w 509"/>
                <a:gd name="T21" fmla="*/ 2 h 356"/>
                <a:gd name="T22" fmla="*/ 0 w 509"/>
                <a:gd name="T23" fmla="*/ 11 h 356"/>
                <a:gd name="T24" fmla="*/ 0 w 509"/>
                <a:gd name="T25" fmla="*/ 345 h 356"/>
                <a:gd name="T26" fmla="*/ 1 w 509"/>
                <a:gd name="T27" fmla="*/ 346 h 356"/>
                <a:gd name="T28" fmla="*/ 11 w 509"/>
                <a:gd name="T29" fmla="*/ 356 h 356"/>
                <a:gd name="T30" fmla="*/ 509 w 509"/>
                <a:gd name="T31" fmla="*/ 356 h 356"/>
                <a:gd name="T32" fmla="*/ 487 w 509"/>
                <a:gd name="T33" fmla="*/ 336 h 356"/>
                <a:gd name="T34" fmla="*/ 20 w 509"/>
                <a:gd name="T35" fmla="*/ 33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9" h="356">
                  <a:moveTo>
                    <a:pt x="20" y="336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5"/>
                    <a:pt x="0" y="11"/>
                    <a:pt x="0" y="11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1" y="346"/>
                    <a:pt x="1" y="346"/>
                  </a:cubicBezTo>
                  <a:cubicBezTo>
                    <a:pt x="1" y="352"/>
                    <a:pt x="6" y="356"/>
                    <a:pt x="11" y="356"/>
                  </a:cubicBezTo>
                  <a:cubicBezTo>
                    <a:pt x="509" y="356"/>
                    <a:pt x="509" y="356"/>
                    <a:pt x="509" y="356"/>
                  </a:cubicBezTo>
                  <a:cubicBezTo>
                    <a:pt x="487" y="336"/>
                    <a:pt x="487" y="336"/>
                    <a:pt x="487" y="336"/>
                  </a:cubicBezTo>
                  <a:lnTo>
                    <a:pt x="20" y="336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6" name="TextBox 12"/>
          <p:cNvSpPr txBox="1"/>
          <p:nvPr/>
        </p:nvSpPr>
        <p:spPr>
          <a:xfrm>
            <a:off x="809588" y="1571612"/>
            <a:ext cx="4194198" cy="4984245"/>
          </a:xfrm>
          <a:prstGeom prst="rect">
            <a:avLst/>
          </a:prstGeom>
          <a:noFill/>
        </p:spPr>
        <p:txBody>
          <a:bodyPr wrap="square" rIns="144000" bIns="3600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加快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进人才租赁住房建设，按照“政府引导、市场参与”的模式，鼓励社会资本参与人才租赁住房的建设管理，加大人才租赁住房供应量，培育一批社会化人才租赁住房服务商，实行市场化运作，形成多主体供给、多渠道保障的人才租赁住房体系，力争到</a:t>
            </a:r>
            <a:r>
              <a:rPr lang="en-US" altLang="zh-CN" sz="2000" b="1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2000" b="1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，全区累计提供</a:t>
            </a:r>
            <a:r>
              <a:rPr lang="en-US" altLang="zh-CN" sz="2000" b="1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套人才租赁住房（具体办法另行制定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7928" y="1700808"/>
            <a:ext cx="5760640" cy="416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6774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roup 8756"/>
          <p:cNvGrpSpPr>
            <a:grpSpLocks noChangeAspect="1"/>
          </p:cNvGrpSpPr>
          <p:nvPr/>
        </p:nvGrpSpPr>
        <p:grpSpPr bwMode="auto">
          <a:xfrm>
            <a:off x="3240088" y="503562"/>
            <a:ext cx="5711824" cy="5781340"/>
            <a:chOff x="2855" y="1136"/>
            <a:chExt cx="1972" cy="1996"/>
          </a:xfrm>
        </p:grpSpPr>
        <p:sp>
          <p:nvSpPr>
            <p:cNvPr id="352" name="Freeform 8757"/>
            <p:cNvSpPr/>
            <p:nvPr/>
          </p:nvSpPr>
          <p:spPr bwMode="auto">
            <a:xfrm>
              <a:off x="3550" y="1136"/>
              <a:ext cx="540" cy="325"/>
            </a:xfrm>
            <a:custGeom>
              <a:avLst/>
              <a:gdLst>
                <a:gd name="T0" fmla="*/ 228 w 228"/>
                <a:gd name="T1" fmla="*/ 42 h 137"/>
                <a:gd name="T2" fmla="*/ 154 w 228"/>
                <a:gd name="T3" fmla="*/ 35 h 137"/>
                <a:gd name="T4" fmla="*/ 76 w 228"/>
                <a:gd name="T5" fmla="*/ 46 h 137"/>
                <a:gd name="T6" fmla="*/ 52 w 228"/>
                <a:gd name="T7" fmla="*/ 137 h 137"/>
                <a:gd name="T8" fmla="*/ 73 w 228"/>
                <a:gd name="T9" fmla="*/ 71 h 137"/>
                <a:gd name="T10" fmla="*/ 118 w 228"/>
                <a:gd name="T11" fmla="*/ 96 h 137"/>
                <a:gd name="T12" fmla="*/ 100 w 228"/>
                <a:gd name="T13" fmla="*/ 65 h 137"/>
                <a:gd name="T14" fmla="*/ 186 w 228"/>
                <a:gd name="T15" fmla="*/ 95 h 137"/>
                <a:gd name="T16" fmla="*/ 185 w 228"/>
                <a:gd name="T17" fmla="*/ 137 h 137"/>
                <a:gd name="T18" fmla="*/ 202 w 228"/>
                <a:gd name="T19" fmla="*/ 79 h 137"/>
                <a:gd name="T20" fmla="*/ 228 w 228"/>
                <a:gd name="T21" fmla="*/ 4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137">
                  <a:moveTo>
                    <a:pt x="228" y="42"/>
                  </a:moveTo>
                  <a:cubicBezTo>
                    <a:pt x="228" y="42"/>
                    <a:pt x="200" y="53"/>
                    <a:pt x="154" y="35"/>
                  </a:cubicBezTo>
                  <a:cubicBezTo>
                    <a:pt x="154" y="35"/>
                    <a:pt x="89" y="0"/>
                    <a:pt x="76" y="46"/>
                  </a:cubicBezTo>
                  <a:cubicBezTo>
                    <a:pt x="76" y="46"/>
                    <a:pt x="0" y="51"/>
                    <a:pt x="52" y="137"/>
                  </a:cubicBezTo>
                  <a:cubicBezTo>
                    <a:pt x="52" y="137"/>
                    <a:pt x="47" y="89"/>
                    <a:pt x="73" y="71"/>
                  </a:cubicBezTo>
                  <a:cubicBezTo>
                    <a:pt x="73" y="71"/>
                    <a:pt x="84" y="90"/>
                    <a:pt x="118" y="96"/>
                  </a:cubicBezTo>
                  <a:cubicBezTo>
                    <a:pt x="118" y="96"/>
                    <a:pt x="101" y="78"/>
                    <a:pt x="100" y="65"/>
                  </a:cubicBezTo>
                  <a:cubicBezTo>
                    <a:pt x="100" y="65"/>
                    <a:pt x="127" y="100"/>
                    <a:pt x="186" y="95"/>
                  </a:cubicBezTo>
                  <a:cubicBezTo>
                    <a:pt x="186" y="95"/>
                    <a:pt x="199" y="98"/>
                    <a:pt x="185" y="137"/>
                  </a:cubicBezTo>
                  <a:cubicBezTo>
                    <a:pt x="185" y="137"/>
                    <a:pt x="213" y="111"/>
                    <a:pt x="202" y="79"/>
                  </a:cubicBezTo>
                  <a:cubicBezTo>
                    <a:pt x="202" y="79"/>
                    <a:pt x="222" y="65"/>
                    <a:pt x="228" y="42"/>
                  </a:cubicBezTo>
                  <a:close/>
                </a:path>
              </a:pathLst>
            </a:cu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3" name="Freeform 8758"/>
            <p:cNvSpPr/>
            <p:nvPr/>
          </p:nvSpPr>
          <p:spPr bwMode="auto">
            <a:xfrm>
              <a:off x="3360" y="1681"/>
              <a:ext cx="998" cy="616"/>
            </a:xfrm>
            <a:custGeom>
              <a:avLst/>
              <a:gdLst>
                <a:gd name="T0" fmla="*/ 154 w 421"/>
                <a:gd name="T1" fmla="*/ 0 h 260"/>
                <a:gd name="T2" fmla="*/ 18 w 421"/>
                <a:gd name="T3" fmla="*/ 75 h 260"/>
                <a:gd name="T4" fmla="*/ 0 w 421"/>
                <a:gd name="T5" fmla="*/ 260 h 260"/>
                <a:gd name="T6" fmla="*/ 421 w 421"/>
                <a:gd name="T7" fmla="*/ 260 h 260"/>
                <a:gd name="T8" fmla="*/ 389 w 421"/>
                <a:gd name="T9" fmla="*/ 58 h 260"/>
                <a:gd name="T10" fmla="*/ 239 w 421"/>
                <a:gd name="T11" fmla="*/ 0 h 260"/>
                <a:gd name="T12" fmla="*/ 154 w 421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60">
                  <a:moveTo>
                    <a:pt x="154" y="0"/>
                  </a:moveTo>
                  <a:cubicBezTo>
                    <a:pt x="154" y="0"/>
                    <a:pt x="89" y="47"/>
                    <a:pt x="18" y="75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421" y="260"/>
                    <a:pt x="421" y="260"/>
                    <a:pt x="421" y="260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89" y="58"/>
                    <a:pt x="269" y="24"/>
                    <a:pt x="239" y="0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394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4" name="Freeform 8759"/>
            <p:cNvSpPr/>
            <p:nvPr/>
          </p:nvSpPr>
          <p:spPr bwMode="auto">
            <a:xfrm>
              <a:off x="3725" y="1634"/>
              <a:ext cx="206" cy="185"/>
            </a:xfrm>
            <a:custGeom>
              <a:avLst/>
              <a:gdLst>
                <a:gd name="T0" fmla="*/ 44 w 87"/>
                <a:gd name="T1" fmla="*/ 29 h 78"/>
                <a:gd name="T2" fmla="*/ 3 w 87"/>
                <a:gd name="T3" fmla="*/ 0 h 78"/>
                <a:gd name="T4" fmla="*/ 0 w 87"/>
                <a:gd name="T5" fmla="*/ 20 h 78"/>
                <a:gd name="T6" fmla="*/ 3 w 87"/>
                <a:gd name="T7" fmla="*/ 78 h 78"/>
                <a:gd name="T8" fmla="*/ 43 w 87"/>
                <a:gd name="T9" fmla="*/ 62 h 78"/>
                <a:gd name="T10" fmla="*/ 87 w 87"/>
                <a:gd name="T11" fmla="*/ 78 h 78"/>
                <a:gd name="T12" fmla="*/ 85 w 87"/>
                <a:gd name="T13" fmla="*/ 20 h 78"/>
                <a:gd name="T14" fmla="*/ 82 w 87"/>
                <a:gd name="T15" fmla="*/ 0 h 78"/>
                <a:gd name="T16" fmla="*/ 44 w 87"/>
                <a:gd name="T17" fmla="*/ 2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78">
                  <a:moveTo>
                    <a:pt x="44" y="29"/>
                  </a:moveTo>
                  <a:cubicBezTo>
                    <a:pt x="25" y="29"/>
                    <a:pt x="15" y="15"/>
                    <a:pt x="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6" y="25"/>
                    <a:pt x="44" y="29"/>
                    <a:pt x="44" y="29"/>
                  </a:cubicBezTo>
                  <a:close/>
                </a:path>
              </a:pathLst>
            </a:custGeom>
            <a:solidFill>
              <a:srgbClr val="E8B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5" name="Freeform 8760"/>
            <p:cNvSpPr/>
            <p:nvPr/>
          </p:nvSpPr>
          <p:spPr bwMode="auto">
            <a:xfrm>
              <a:off x="3642" y="1290"/>
              <a:ext cx="379" cy="413"/>
            </a:xfrm>
            <a:custGeom>
              <a:avLst/>
              <a:gdLst>
                <a:gd name="T0" fmla="*/ 146 w 160"/>
                <a:gd name="T1" fmla="*/ 72 h 174"/>
                <a:gd name="T2" fmla="*/ 147 w 160"/>
                <a:gd name="T3" fmla="*/ 30 h 174"/>
                <a:gd name="T4" fmla="*/ 61 w 160"/>
                <a:gd name="T5" fmla="*/ 0 h 174"/>
                <a:gd name="T6" fmla="*/ 79 w 160"/>
                <a:gd name="T7" fmla="*/ 31 h 174"/>
                <a:gd name="T8" fmla="*/ 34 w 160"/>
                <a:gd name="T9" fmla="*/ 6 h 174"/>
                <a:gd name="T10" fmla="*/ 11 w 160"/>
                <a:gd name="T11" fmla="*/ 72 h 174"/>
                <a:gd name="T12" fmla="*/ 4 w 160"/>
                <a:gd name="T13" fmla="*/ 64 h 174"/>
                <a:gd name="T14" fmla="*/ 4 w 160"/>
                <a:gd name="T15" fmla="*/ 64 h 174"/>
                <a:gd name="T16" fmla="*/ 19 w 160"/>
                <a:gd name="T17" fmla="*/ 105 h 174"/>
                <a:gd name="T18" fmla="*/ 76 w 160"/>
                <a:gd name="T19" fmla="*/ 174 h 174"/>
                <a:gd name="T20" fmla="*/ 134 w 160"/>
                <a:gd name="T21" fmla="*/ 105 h 174"/>
                <a:gd name="T22" fmla="*/ 152 w 160"/>
                <a:gd name="T23" fmla="*/ 64 h 174"/>
                <a:gd name="T24" fmla="*/ 146 w 160"/>
                <a:gd name="T25" fmla="*/ 7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174">
                  <a:moveTo>
                    <a:pt x="146" y="72"/>
                  </a:moveTo>
                  <a:cubicBezTo>
                    <a:pt x="160" y="33"/>
                    <a:pt x="147" y="30"/>
                    <a:pt x="147" y="30"/>
                  </a:cubicBezTo>
                  <a:cubicBezTo>
                    <a:pt x="88" y="35"/>
                    <a:pt x="61" y="0"/>
                    <a:pt x="61" y="0"/>
                  </a:cubicBezTo>
                  <a:cubicBezTo>
                    <a:pt x="62" y="13"/>
                    <a:pt x="79" y="31"/>
                    <a:pt x="79" y="31"/>
                  </a:cubicBezTo>
                  <a:cubicBezTo>
                    <a:pt x="45" y="25"/>
                    <a:pt x="34" y="6"/>
                    <a:pt x="34" y="6"/>
                  </a:cubicBezTo>
                  <a:cubicBezTo>
                    <a:pt x="8" y="24"/>
                    <a:pt x="11" y="72"/>
                    <a:pt x="11" y="72"/>
                  </a:cubicBezTo>
                  <a:cubicBezTo>
                    <a:pt x="9" y="69"/>
                    <a:pt x="8" y="66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4"/>
                    <a:pt x="0" y="86"/>
                    <a:pt x="19" y="105"/>
                  </a:cubicBezTo>
                  <a:cubicBezTo>
                    <a:pt x="19" y="105"/>
                    <a:pt x="33" y="174"/>
                    <a:pt x="76" y="174"/>
                  </a:cubicBezTo>
                  <a:cubicBezTo>
                    <a:pt x="76" y="174"/>
                    <a:pt x="125" y="174"/>
                    <a:pt x="134" y="105"/>
                  </a:cubicBezTo>
                  <a:cubicBezTo>
                    <a:pt x="134" y="105"/>
                    <a:pt x="151" y="97"/>
                    <a:pt x="152" y="64"/>
                  </a:cubicBezTo>
                  <a:cubicBezTo>
                    <a:pt x="149" y="69"/>
                    <a:pt x="146" y="72"/>
                    <a:pt x="146" y="72"/>
                  </a:cubicBezTo>
                  <a:close/>
                </a:path>
              </a:pathLst>
            </a:custGeom>
            <a:solidFill>
              <a:srgbClr val="FDC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6" name="Freeform 8761"/>
            <p:cNvSpPr/>
            <p:nvPr/>
          </p:nvSpPr>
          <p:spPr bwMode="auto">
            <a:xfrm>
              <a:off x="3697" y="1681"/>
              <a:ext cx="130" cy="206"/>
            </a:xfrm>
            <a:custGeom>
              <a:avLst/>
              <a:gdLst>
                <a:gd name="T0" fmla="*/ 12 w 55"/>
                <a:gd name="T1" fmla="*/ 0 h 87"/>
                <a:gd name="T2" fmla="*/ 55 w 55"/>
                <a:gd name="T3" fmla="*/ 42 h 87"/>
                <a:gd name="T4" fmla="*/ 0 w 55"/>
                <a:gd name="T5" fmla="*/ 87 h 87"/>
                <a:gd name="T6" fmla="*/ 12 w 55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87">
                  <a:moveTo>
                    <a:pt x="12" y="0"/>
                  </a:moveTo>
                  <a:cubicBezTo>
                    <a:pt x="12" y="0"/>
                    <a:pt x="24" y="37"/>
                    <a:pt x="55" y="42"/>
                  </a:cubicBezTo>
                  <a:cubicBezTo>
                    <a:pt x="0" y="87"/>
                    <a:pt x="0" y="87"/>
                    <a:pt x="0" y="87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BD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7" name="Freeform 8762"/>
            <p:cNvSpPr/>
            <p:nvPr/>
          </p:nvSpPr>
          <p:spPr bwMode="auto">
            <a:xfrm>
              <a:off x="3827" y="1681"/>
              <a:ext cx="133" cy="206"/>
            </a:xfrm>
            <a:custGeom>
              <a:avLst/>
              <a:gdLst>
                <a:gd name="T0" fmla="*/ 42 w 56"/>
                <a:gd name="T1" fmla="*/ 0 h 87"/>
                <a:gd name="T2" fmla="*/ 0 w 56"/>
                <a:gd name="T3" fmla="*/ 42 h 87"/>
                <a:gd name="T4" fmla="*/ 56 w 56"/>
                <a:gd name="T5" fmla="*/ 87 h 87"/>
                <a:gd name="T6" fmla="*/ 42 w 5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87">
                  <a:moveTo>
                    <a:pt x="42" y="0"/>
                  </a:moveTo>
                  <a:cubicBezTo>
                    <a:pt x="42" y="0"/>
                    <a:pt x="32" y="37"/>
                    <a:pt x="0" y="42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BD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8" name="Freeform 8763"/>
            <p:cNvSpPr/>
            <p:nvPr/>
          </p:nvSpPr>
          <p:spPr bwMode="auto">
            <a:xfrm>
              <a:off x="3860" y="1826"/>
              <a:ext cx="55" cy="258"/>
            </a:xfrm>
            <a:custGeom>
              <a:avLst/>
              <a:gdLst>
                <a:gd name="T0" fmla="*/ 23 w 23"/>
                <a:gd name="T1" fmla="*/ 0 h 109"/>
                <a:gd name="T2" fmla="*/ 14 w 23"/>
                <a:gd name="T3" fmla="*/ 109 h 109"/>
                <a:gd name="T4" fmla="*/ 0 w 23"/>
                <a:gd name="T5" fmla="*/ 29 h 109"/>
                <a:gd name="T6" fmla="*/ 23 w 23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09">
                  <a:moveTo>
                    <a:pt x="23" y="0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4" y="109"/>
                    <a:pt x="10" y="55"/>
                    <a:pt x="0" y="29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E9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9" name="Freeform 8764"/>
            <p:cNvSpPr/>
            <p:nvPr/>
          </p:nvSpPr>
          <p:spPr bwMode="auto">
            <a:xfrm>
              <a:off x="3754" y="1826"/>
              <a:ext cx="56" cy="258"/>
            </a:xfrm>
            <a:custGeom>
              <a:avLst/>
              <a:gdLst>
                <a:gd name="T0" fmla="*/ 0 w 24"/>
                <a:gd name="T1" fmla="*/ 0 h 109"/>
                <a:gd name="T2" fmla="*/ 9 w 24"/>
                <a:gd name="T3" fmla="*/ 109 h 109"/>
                <a:gd name="T4" fmla="*/ 24 w 24"/>
                <a:gd name="T5" fmla="*/ 29 h 109"/>
                <a:gd name="T6" fmla="*/ 0 w 24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09">
                  <a:moveTo>
                    <a:pt x="0" y="0"/>
                  </a:moveTo>
                  <a:cubicBezTo>
                    <a:pt x="9" y="109"/>
                    <a:pt x="9" y="109"/>
                    <a:pt x="9" y="109"/>
                  </a:cubicBezTo>
                  <a:cubicBezTo>
                    <a:pt x="9" y="109"/>
                    <a:pt x="13" y="55"/>
                    <a:pt x="24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0" name="Rectangle 8765"/>
            <p:cNvSpPr>
              <a:spLocks noChangeArrowheads="1"/>
            </p:cNvSpPr>
            <p:nvPr/>
          </p:nvSpPr>
          <p:spPr bwMode="auto">
            <a:xfrm>
              <a:off x="4012" y="2060"/>
              <a:ext cx="114" cy="19"/>
            </a:xfrm>
            <a:prstGeom prst="rect">
              <a:avLst/>
            </a:prstGeom>
            <a:solidFill>
              <a:srgbClr val="E9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1" name="Rectangle 8766"/>
            <p:cNvSpPr>
              <a:spLocks noChangeArrowheads="1"/>
            </p:cNvSpPr>
            <p:nvPr/>
          </p:nvSpPr>
          <p:spPr bwMode="auto">
            <a:xfrm>
              <a:off x="2855" y="2278"/>
              <a:ext cx="1963" cy="57"/>
            </a:xfrm>
            <a:prstGeom prst="rect">
              <a:avLst/>
            </a:prstGeom>
            <a:solidFill>
              <a:srgbClr val="B7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2" name="Freeform 8767"/>
            <p:cNvSpPr/>
            <p:nvPr/>
          </p:nvSpPr>
          <p:spPr bwMode="auto">
            <a:xfrm>
              <a:off x="2865" y="2335"/>
              <a:ext cx="1962" cy="398"/>
            </a:xfrm>
            <a:custGeom>
              <a:avLst/>
              <a:gdLst>
                <a:gd name="T0" fmla="*/ 1962 w 1962"/>
                <a:gd name="T1" fmla="*/ 0 h 398"/>
                <a:gd name="T2" fmla="*/ 0 w 1962"/>
                <a:gd name="T3" fmla="*/ 0 h 398"/>
                <a:gd name="T4" fmla="*/ 531 w 1962"/>
                <a:gd name="T5" fmla="*/ 398 h 398"/>
                <a:gd name="T6" fmla="*/ 1424 w 1962"/>
                <a:gd name="T7" fmla="*/ 398 h 398"/>
                <a:gd name="T8" fmla="*/ 1962 w 1962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2" h="398">
                  <a:moveTo>
                    <a:pt x="1962" y="0"/>
                  </a:moveTo>
                  <a:lnTo>
                    <a:pt x="0" y="0"/>
                  </a:lnTo>
                  <a:lnTo>
                    <a:pt x="531" y="398"/>
                  </a:lnTo>
                  <a:lnTo>
                    <a:pt x="1424" y="398"/>
                  </a:lnTo>
                  <a:lnTo>
                    <a:pt x="1962" y="0"/>
                  </a:lnTo>
                  <a:close/>
                </a:path>
              </a:pathLst>
            </a:custGeom>
            <a:solidFill>
              <a:srgbClr val="7B7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3" name="Rectangle 8768"/>
            <p:cNvSpPr>
              <a:spLocks noChangeArrowheads="1"/>
            </p:cNvSpPr>
            <p:nvPr/>
          </p:nvSpPr>
          <p:spPr bwMode="auto">
            <a:xfrm>
              <a:off x="2912" y="2184"/>
              <a:ext cx="294" cy="94"/>
            </a:xfrm>
            <a:prstGeom prst="rect">
              <a:avLst/>
            </a:pr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4" name="Oval 8769"/>
            <p:cNvSpPr>
              <a:spLocks noChangeArrowheads="1"/>
            </p:cNvSpPr>
            <p:nvPr/>
          </p:nvSpPr>
          <p:spPr bwMode="auto">
            <a:xfrm>
              <a:off x="3450" y="1674"/>
              <a:ext cx="100" cy="93"/>
            </a:xfrm>
            <a:prstGeom prst="ellipse">
              <a:avLst/>
            </a:pr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5" name="Freeform 8770"/>
            <p:cNvSpPr/>
            <p:nvPr/>
          </p:nvSpPr>
          <p:spPr bwMode="auto">
            <a:xfrm>
              <a:off x="3064" y="1684"/>
              <a:ext cx="436" cy="538"/>
            </a:xfrm>
            <a:custGeom>
              <a:avLst/>
              <a:gdLst>
                <a:gd name="T0" fmla="*/ 184 w 184"/>
                <a:gd name="T1" fmla="*/ 15 h 227"/>
                <a:gd name="T2" fmla="*/ 118 w 184"/>
                <a:gd name="T3" fmla="*/ 15 h 227"/>
                <a:gd name="T4" fmla="*/ 0 w 184"/>
                <a:gd name="T5" fmla="*/ 132 h 227"/>
                <a:gd name="T6" fmla="*/ 0 w 184"/>
                <a:gd name="T7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227">
                  <a:moveTo>
                    <a:pt x="184" y="15"/>
                  </a:moveTo>
                  <a:cubicBezTo>
                    <a:pt x="118" y="15"/>
                    <a:pt x="118" y="15"/>
                    <a:pt x="118" y="15"/>
                  </a:cubicBezTo>
                  <a:cubicBezTo>
                    <a:pt x="118" y="15"/>
                    <a:pt x="0" y="0"/>
                    <a:pt x="0" y="132"/>
                  </a:cubicBezTo>
                  <a:cubicBezTo>
                    <a:pt x="0" y="227"/>
                    <a:pt x="0" y="227"/>
                    <a:pt x="0" y="227"/>
                  </a:cubicBezTo>
                </a:path>
              </a:pathLst>
            </a:custGeom>
            <a:noFill/>
            <a:ln w="30163" cap="flat">
              <a:solidFill>
                <a:srgbClr val="20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6" name="Rectangle 8771"/>
            <p:cNvSpPr>
              <a:spLocks noChangeArrowheads="1"/>
            </p:cNvSpPr>
            <p:nvPr/>
          </p:nvSpPr>
          <p:spPr bwMode="auto">
            <a:xfrm>
              <a:off x="3253" y="2459"/>
              <a:ext cx="1167" cy="673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7" name="Freeform 8772"/>
            <p:cNvSpPr>
              <a:spLocks noEditPoints="1"/>
            </p:cNvSpPr>
            <p:nvPr/>
          </p:nvSpPr>
          <p:spPr bwMode="auto">
            <a:xfrm>
              <a:off x="4232" y="1233"/>
              <a:ext cx="384" cy="342"/>
            </a:xfrm>
            <a:custGeom>
              <a:avLst/>
              <a:gdLst>
                <a:gd name="T0" fmla="*/ 143 w 162"/>
                <a:gd name="T1" fmla="*/ 0 h 144"/>
                <a:gd name="T2" fmla="*/ 19 w 162"/>
                <a:gd name="T3" fmla="*/ 0 h 144"/>
                <a:gd name="T4" fmla="*/ 0 w 162"/>
                <a:gd name="T5" fmla="*/ 19 h 144"/>
                <a:gd name="T6" fmla="*/ 0 w 162"/>
                <a:gd name="T7" fmla="*/ 86 h 144"/>
                <a:gd name="T8" fmla="*/ 19 w 162"/>
                <a:gd name="T9" fmla="*/ 105 h 144"/>
                <a:gd name="T10" fmla="*/ 28 w 162"/>
                <a:gd name="T11" fmla="*/ 105 h 144"/>
                <a:gd name="T12" fmla="*/ 28 w 162"/>
                <a:gd name="T13" fmla="*/ 138 h 144"/>
                <a:gd name="T14" fmla="*/ 30 w 162"/>
                <a:gd name="T15" fmla="*/ 142 h 144"/>
                <a:gd name="T16" fmla="*/ 36 w 162"/>
                <a:gd name="T17" fmla="*/ 142 h 144"/>
                <a:gd name="T18" fmla="*/ 76 w 162"/>
                <a:gd name="T19" fmla="*/ 105 h 144"/>
                <a:gd name="T20" fmla="*/ 143 w 162"/>
                <a:gd name="T21" fmla="*/ 105 h 144"/>
                <a:gd name="T22" fmla="*/ 162 w 162"/>
                <a:gd name="T23" fmla="*/ 86 h 144"/>
                <a:gd name="T24" fmla="*/ 162 w 162"/>
                <a:gd name="T25" fmla="*/ 19 h 144"/>
                <a:gd name="T26" fmla="*/ 143 w 162"/>
                <a:gd name="T27" fmla="*/ 0 h 144"/>
                <a:gd name="T28" fmla="*/ 33 w 162"/>
                <a:gd name="T29" fmla="*/ 29 h 144"/>
                <a:gd name="T30" fmla="*/ 109 w 162"/>
                <a:gd name="T31" fmla="*/ 29 h 144"/>
                <a:gd name="T32" fmla="*/ 114 w 162"/>
                <a:gd name="T33" fmla="*/ 33 h 144"/>
                <a:gd name="T34" fmla="*/ 109 w 162"/>
                <a:gd name="T35" fmla="*/ 38 h 144"/>
                <a:gd name="T36" fmla="*/ 33 w 162"/>
                <a:gd name="T37" fmla="*/ 38 h 144"/>
                <a:gd name="T38" fmla="*/ 28 w 162"/>
                <a:gd name="T39" fmla="*/ 33 h 144"/>
                <a:gd name="T40" fmla="*/ 33 w 162"/>
                <a:gd name="T41" fmla="*/ 29 h 144"/>
                <a:gd name="T42" fmla="*/ 71 w 162"/>
                <a:gd name="T43" fmla="*/ 76 h 144"/>
                <a:gd name="T44" fmla="*/ 33 w 162"/>
                <a:gd name="T45" fmla="*/ 76 h 144"/>
                <a:gd name="T46" fmla="*/ 28 w 162"/>
                <a:gd name="T47" fmla="*/ 72 h 144"/>
                <a:gd name="T48" fmla="*/ 33 w 162"/>
                <a:gd name="T49" fmla="*/ 67 h 144"/>
                <a:gd name="T50" fmla="*/ 71 w 162"/>
                <a:gd name="T51" fmla="*/ 67 h 144"/>
                <a:gd name="T52" fmla="*/ 76 w 162"/>
                <a:gd name="T53" fmla="*/ 72 h 144"/>
                <a:gd name="T54" fmla="*/ 71 w 162"/>
                <a:gd name="T55" fmla="*/ 76 h 144"/>
                <a:gd name="T56" fmla="*/ 128 w 162"/>
                <a:gd name="T57" fmla="*/ 57 h 144"/>
                <a:gd name="T58" fmla="*/ 33 w 162"/>
                <a:gd name="T59" fmla="*/ 57 h 144"/>
                <a:gd name="T60" fmla="*/ 28 w 162"/>
                <a:gd name="T61" fmla="*/ 53 h 144"/>
                <a:gd name="T62" fmla="*/ 33 w 162"/>
                <a:gd name="T63" fmla="*/ 48 h 144"/>
                <a:gd name="T64" fmla="*/ 128 w 162"/>
                <a:gd name="T65" fmla="*/ 48 h 144"/>
                <a:gd name="T66" fmla="*/ 133 w 162"/>
                <a:gd name="T67" fmla="*/ 53 h 144"/>
                <a:gd name="T68" fmla="*/ 128 w 162"/>
                <a:gd name="T69" fmla="*/ 5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" h="144">
                  <a:moveTo>
                    <a:pt x="143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5"/>
                    <a:pt x="19" y="105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39"/>
                    <a:pt x="29" y="141"/>
                    <a:pt x="30" y="142"/>
                  </a:cubicBezTo>
                  <a:cubicBezTo>
                    <a:pt x="31" y="143"/>
                    <a:pt x="34" y="144"/>
                    <a:pt x="36" y="142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53" y="105"/>
                    <a:pt x="162" y="96"/>
                    <a:pt x="162" y="86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2" y="9"/>
                    <a:pt x="153" y="0"/>
                    <a:pt x="143" y="0"/>
                  </a:cubicBezTo>
                  <a:moveTo>
                    <a:pt x="33" y="29"/>
                  </a:moveTo>
                  <a:cubicBezTo>
                    <a:pt x="109" y="29"/>
                    <a:pt x="109" y="29"/>
                    <a:pt x="109" y="29"/>
                  </a:cubicBezTo>
                  <a:cubicBezTo>
                    <a:pt x="112" y="29"/>
                    <a:pt x="114" y="31"/>
                    <a:pt x="114" y="33"/>
                  </a:cubicBezTo>
                  <a:cubicBezTo>
                    <a:pt x="114" y="36"/>
                    <a:pt x="112" y="38"/>
                    <a:pt x="109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0" y="38"/>
                    <a:pt x="28" y="36"/>
                    <a:pt x="28" y="33"/>
                  </a:cubicBezTo>
                  <a:cubicBezTo>
                    <a:pt x="28" y="31"/>
                    <a:pt x="30" y="29"/>
                    <a:pt x="33" y="29"/>
                  </a:cubicBezTo>
                  <a:moveTo>
                    <a:pt x="71" y="76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0" y="76"/>
                    <a:pt x="28" y="74"/>
                    <a:pt x="28" y="72"/>
                  </a:cubicBezTo>
                  <a:cubicBezTo>
                    <a:pt x="28" y="69"/>
                    <a:pt x="30" y="67"/>
                    <a:pt x="33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4" y="67"/>
                    <a:pt x="76" y="69"/>
                    <a:pt x="76" y="72"/>
                  </a:cubicBezTo>
                  <a:cubicBezTo>
                    <a:pt x="76" y="74"/>
                    <a:pt x="74" y="76"/>
                    <a:pt x="71" y="76"/>
                  </a:cubicBezTo>
                  <a:moveTo>
                    <a:pt x="128" y="57"/>
                  </a:moveTo>
                  <a:cubicBezTo>
                    <a:pt x="33" y="57"/>
                    <a:pt x="33" y="57"/>
                    <a:pt x="33" y="57"/>
                  </a:cubicBezTo>
                  <a:cubicBezTo>
                    <a:pt x="30" y="57"/>
                    <a:pt x="28" y="55"/>
                    <a:pt x="28" y="53"/>
                  </a:cubicBezTo>
                  <a:cubicBezTo>
                    <a:pt x="28" y="50"/>
                    <a:pt x="30" y="48"/>
                    <a:pt x="33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31" y="48"/>
                    <a:pt x="133" y="50"/>
                    <a:pt x="133" y="53"/>
                  </a:cubicBezTo>
                  <a:cubicBezTo>
                    <a:pt x="133" y="55"/>
                    <a:pt x="131" y="57"/>
                    <a:pt x="128" y="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8" name="Freeform 8773"/>
            <p:cNvSpPr/>
            <p:nvPr/>
          </p:nvSpPr>
          <p:spPr bwMode="auto">
            <a:xfrm>
              <a:off x="3550" y="1136"/>
              <a:ext cx="540" cy="325"/>
            </a:xfrm>
            <a:custGeom>
              <a:avLst/>
              <a:gdLst>
                <a:gd name="T0" fmla="*/ 228 w 228"/>
                <a:gd name="T1" fmla="*/ 42 h 137"/>
                <a:gd name="T2" fmla="*/ 154 w 228"/>
                <a:gd name="T3" fmla="*/ 35 h 137"/>
                <a:gd name="T4" fmla="*/ 76 w 228"/>
                <a:gd name="T5" fmla="*/ 46 h 137"/>
                <a:gd name="T6" fmla="*/ 52 w 228"/>
                <a:gd name="T7" fmla="*/ 137 h 137"/>
                <a:gd name="T8" fmla="*/ 73 w 228"/>
                <a:gd name="T9" fmla="*/ 71 h 137"/>
                <a:gd name="T10" fmla="*/ 118 w 228"/>
                <a:gd name="T11" fmla="*/ 96 h 137"/>
                <a:gd name="T12" fmla="*/ 100 w 228"/>
                <a:gd name="T13" fmla="*/ 65 h 137"/>
                <a:gd name="T14" fmla="*/ 186 w 228"/>
                <a:gd name="T15" fmla="*/ 95 h 137"/>
                <a:gd name="T16" fmla="*/ 185 w 228"/>
                <a:gd name="T17" fmla="*/ 137 h 137"/>
                <a:gd name="T18" fmla="*/ 202 w 228"/>
                <a:gd name="T19" fmla="*/ 79 h 137"/>
                <a:gd name="T20" fmla="*/ 228 w 228"/>
                <a:gd name="T21" fmla="*/ 4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137">
                  <a:moveTo>
                    <a:pt x="228" y="42"/>
                  </a:moveTo>
                  <a:cubicBezTo>
                    <a:pt x="228" y="42"/>
                    <a:pt x="200" y="53"/>
                    <a:pt x="154" y="35"/>
                  </a:cubicBezTo>
                  <a:cubicBezTo>
                    <a:pt x="154" y="35"/>
                    <a:pt x="89" y="0"/>
                    <a:pt x="76" y="46"/>
                  </a:cubicBezTo>
                  <a:cubicBezTo>
                    <a:pt x="76" y="46"/>
                    <a:pt x="0" y="51"/>
                    <a:pt x="52" y="137"/>
                  </a:cubicBezTo>
                  <a:cubicBezTo>
                    <a:pt x="52" y="137"/>
                    <a:pt x="47" y="89"/>
                    <a:pt x="73" y="71"/>
                  </a:cubicBezTo>
                  <a:cubicBezTo>
                    <a:pt x="73" y="71"/>
                    <a:pt x="84" y="90"/>
                    <a:pt x="118" y="96"/>
                  </a:cubicBezTo>
                  <a:cubicBezTo>
                    <a:pt x="118" y="96"/>
                    <a:pt x="101" y="78"/>
                    <a:pt x="100" y="65"/>
                  </a:cubicBezTo>
                  <a:cubicBezTo>
                    <a:pt x="100" y="65"/>
                    <a:pt x="127" y="100"/>
                    <a:pt x="186" y="95"/>
                  </a:cubicBezTo>
                  <a:cubicBezTo>
                    <a:pt x="186" y="95"/>
                    <a:pt x="199" y="98"/>
                    <a:pt x="185" y="137"/>
                  </a:cubicBezTo>
                  <a:cubicBezTo>
                    <a:pt x="185" y="137"/>
                    <a:pt x="213" y="111"/>
                    <a:pt x="202" y="79"/>
                  </a:cubicBezTo>
                  <a:cubicBezTo>
                    <a:pt x="202" y="79"/>
                    <a:pt x="222" y="65"/>
                    <a:pt x="228" y="42"/>
                  </a:cubicBezTo>
                  <a:close/>
                </a:path>
              </a:pathLst>
            </a:cu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9" name="Freeform 8774"/>
            <p:cNvSpPr/>
            <p:nvPr/>
          </p:nvSpPr>
          <p:spPr bwMode="auto">
            <a:xfrm>
              <a:off x="3360" y="1681"/>
              <a:ext cx="998" cy="616"/>
            </a:xfrm>
            <a:custGeom>
              <a:avLst/>
              <a:gdLst>
                <a:gd name="T0" fmla="*/ 154 w 421"/>
                <a:gd name="T1" fmla="*/ 0 h 260"/>
                <a:gd name="T2" fmla="*/ 18 w 421"/>
                <a:gd name="T3" fmla="*/ 75 h 260"/>
                <a:gd name="T4" fmla="*/ 0 w 421"/>
                <a:gd name="T5" fmla="*/ 260 h 260"/>
                <a:gd name="T6" fmla="*/ 421 w 421"/>
                <a:gd name="T7" fmla="*/ 260 h 260"/>
                <a:gd name="T8" fmla="*/ 389 w 421"/>
                <a:gd name="T9" fmla="*/ 58 h 260"/>
                <a:gd name="T10" fmla="*/ 239 w 421"/>
                <a:gd name="T11" fmla="*/ 0 h 260"/>
                <a:gd name="T12" fmla="*/ 154 w 421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60">
                  <a:moveTo>
                    <a:pt x="154" y="0"/>
                  </a:moveTo>
                  <a:cubicBezTo>
                    <a:pt x="154" y="0"/>
                    <a:pt x="89" y="47"/>
                    <a:pt x="18" y="75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421" y="260"/>
                    <a:pt x="421" y="260"/>
                    <a:pt x="421" y="260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89" y="58"/>
                    <a:pt x="269" y="24"/>
                    <a:pt x="239" y="0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394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0" name="Freeform 8775"/>
            <p:cNvSpPr/>
            <p:nvPr/>
          </p:nvSpPr>
          <p:spPr bwMode="auto">
            <a:xfrm>
              <a:off x="3725" y="1634"/>
              <a:ext cx="206" cy="185"/>
            </a:xfrm>
            <a:custGeom>
              <a:avLst/>
              <a:gdLst>
                <a:gd name="T0" fmla="*/ 44 w 87"/>
                <a:gd name="T1" fmla="*/ 29 h 78"/>
                <a:gd name="T2" fmla="*/ 3 w 87"/>
                <a:gd name="T3" fmla="*/ 0 h 78"/>
                <a:gd name="T4" fmla="*/ 0 w 87"/>
                <a:gd name="T5" fmla="*/ 20 h 78"/>
                <a:gd name="T6" fmla="*/ 3 w 87"/>
                <a:gd name="T7" fmla="*/ 78 h 78"/>
                <a:gd name="T8" fmla="*/ 43 w 87"/>
                <a:gd name="T9" fmla="*/ 62 h 78"/>
                <a:gd name="T10" fmla="*/ 87 w 87"/>
                <a:gd name="T11" fmla="*/ 78 h 78"/>
                <a:gd name="T12" fmla="*/ 85 w 87"/>
                <a:gd name="T13" fmla="*/ 20 h 78"/>
                <a:gd name="T14" fmla="*/ 82 w 87"/>
                <a:gd name="T15" fmla="*/ 0 h 78"/>
                <a:gd name="T16" fmla="*/ 44 w 87"/>
                <a:gd name="T17" fmla="*/ 2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78">
                  <a:moveTo>
                    <a:pt x="44" y="29"/>
                  </a:moveTo>
                  <a:cubicBezTo>
                    <a:pt x="25" y="29"/>
                    <a:pt x="15" y="15"/>
                    <a:pt x="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6" y="25"/>
                    <a:pt x="44" y="29"/>
                    <a:pt x="44" y="29"/>
                  </a:cubicBezTo>
                  <a:close/>
                </a:path>
              </a:pathLst>
            </a:custGeom>
            <a:solidFill>
              <a:srgbClr val="E8B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1" name="Freeform 8776"/>
            <p:cNvSpPr/>
            <p:nvPr/>
          </p:nvSpPr>
          <p:spPr bwMode="auto">
            <a:xfrm>
              <a:off x="3642" y="1290"/>
              <a:ext cx="379" cy="413"/>
            </a:xfrm>
            <a:custGeom>
              <a:avLst/>
              <a:gdLst>
                <a:gd name="T0" fmla="*/ 146 w 160"/>
                <a:gd name="T1" fmla="*/ 72 h 174"/>
                <a:gd name="T2" fmla="*/ 147 w 160"/>
                <a:gd name="T3" fmla="*/ 30 h 174"/>
                <a:gd name="T4" fmla="*/ 61 w 160"/>
                <a:gd name="T5" fmla="*/ 0 h 174"/>
                <a:gd name="T6" fmla="*/ 79 w 160"/>
                <a:gd name="T7" fmla="*/ 31 h 174"/>
                <a:gd name="T8" fmla="*/ 34 w 160"/>
                <a:gd name="T9" fmla="*/ 6 h 174"/>
                <a:gd name="T10" fmla="*/ 11 w 160"/>
                <a:gd name="T11" fmla="*/ 72 h 174"/>
                <a:gd name="T12" fmla="*/ 4 w 160"/>
                <a:gd name="T13" fmla="*/ 64 h 174"/>
                <a:gd name="T14" fmla="*/ 4 w 160"/>
                <a:gd name="T15" fmla="*/ 64 h 174"/>
                <a:gd name="T16" fmla="*/ 19 w 160"/>
                <a:gd name="T17" fmla="*/ 105 h 174"/>
                <a:gd name="T18" fmla="*/ 76 w 160"/>
                <a:gd name="T19" fmla="*/ 174 h 174"/>
                <a:gd name="T20" fmla="*/ 134 w 160"/>
                <a:gd name="T21" fmla="*/ 105 h 174"/>
                <a:gd name="T22" fmla="*/ 152 w 160"/>
                <a:gd name="T23" fmla="*/ 64 h 174"/>
                <a:gd name="T24" fmla="*/ 146 w 160"/>
                <a:gd name="T25" fmla="*/ 7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174">
                  <a:moveTo>
                    <a:pt x="146" y="72"/>
                  </a:moveTo>
                  <a:cubicBezTo>
                    <a:pt x="160" y="33"/>
                    <a:pt x="147" y="30"/>
                    <a:pt x="147" y="30"/>
                  </a:cubicBezTo>
                  <a:cubicBezTo>
                    <a:pt x="88" y="35"/>
                    <a:pt x="61" y="0"/>
                    <a:pt x="61" y="0"/>
                  </a:cubicBezTo>
                  <a:cubicBezTo>
                    <a:pt x="62" y="13"/>
                    <a:pt x="79" y="31"/>
                    <a:pt x="79" y="31"/>
                  </a:cubicBezTo>
                  <a:cubicBezTo>
                    <a:pt x="45" y="25"/>
                    <a:pt x="34" y="6"/>
                    <a:pt x="34" y="6"/>
                  </a:cubicBezTo>
                  <a:cubicBezTo>
                    <a:pt x="8" y="24"/>
                    <a:pt x="11" y="72"/>
                    <a:pt x="11" y="72"/>
                  </a:cubicBezTo>
                  <a:cubicBezTo>
                    <a:pt x="9" y="69"/>
                    <a:pt x="8" y="66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4"/>
                    <a:pt x="0" y="86"/>
                    <a:pt x="19" y="105"/>
                  </a:cubicBezTo>
                  <a:cubicBezTo>
                    <a:pt x="19" y="105"/>
                    <a:pt x="33" y="174"/>
                    <a:pt x="76" y="174"/>
                  </a:cubicBezTo>
                  <a:cubicBezTo>
                    <a:pt x="76" y="174"/>
                    <a:pt x="125" y="174"/>
                    <a:pt x="134" y="105"/>
                  </a:cubicBezTo>
                  <a:cubicBezTo>
                    <a:pt x="134" y="105"/>
                    <a:pt x="151" y="97"/>
                    <a:pt x="152" y="64"/>
                  </a:cubicBezTo>
                  <a:cubicBezTo>
                    <a:pt x="149" y="69"/>
                    <a:pt x="146" y="72"/>
                    <a:pt x="146" y="72"/>
                  </a:cubicBezTo>
                  <a:close/>
                </a:path>
              </a:pathLst>
            </a:custGeom>
            <a:solidFill>
              <a:srgbClr val="FDC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2" name="Freeform 8777"/>
            <p:cNvSpPr/>
            <p:nvPr/>
          </p:nvSpPr>
          <p:spPr bwMode="auto">
            <a:xfrm>
              <a:off x="3697" y="1681"/>
              <a:ext cx="130" cy="206"/>
            </a:xfrm>
            <a:custGeom>
              <a:avLst/>
              <a:gdLst>
                <a:gd name="T0" fmla="*/ 12 w 55"/>
                <a:gd name="T1" fmla="*/ 0 h 87"/>
                <a:gd name="T2" fmla="*/ 55 w 55"/>
                <a:gd name="T3" fmla="*/ 42 h 87"/>
                <a:gd name="T4" fmla="*/ 0 w 55"/>
                <a:gd name="T5" fmla="*/ 87 h 87"/>
                <a:gd name="T6" fmla="*/ 12 w 55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87">
                  <a:moveTo>
                    <a:pt x="12" y="0"/>
                  </a:moveTo>
                  <a:cubicBezTo>
                    <a:pt x="12" y="0"/>
                    <a:pt x="24" y="37"/>
                    <a:pt x="55" y="42"/>
                  </a:cubicBezTo>
                  <a:cubicBezTo>
                    <a:pt x="0" y="87"/>
                    <a:pt x="0" y="87"/>
                    <a:pt x="0" y="87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BD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3" name="Freeform 8778"/>
            <p:cNvSpPr/>
            <p:nvPr/>
          </p:nvSpPr>
          <p:spPr bwMode="auto">
            <a:xfrm>
              <a:off x="3827" y="1681"/>
              <a:ext cx="133" cy="206"/>
            </a:xfrm>
            <a:custGeom>
              <a:avLst/>
              <a:gdLst>
                <a:gd name="T0" fmla="*/ 42 w 56"/>
                <a:gd name="T1" fmla="*/ 0 h 87"/>
                <a:gd name="T2" fmla="*/ 0 w 56"/>
                <a:gd name="T3" fmla="*/ 42 h 87"/>
                <a:gd name="T4" fmla="*/ 56 w 56"/>
                <a:gd name="T5" fmla="*/ 87 h 87"/>
                <a:gd name="T6" fmla="*/ 42 w 5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87">
                  <a:moveTo>
                    <a:pt x="42" y="0"/>
                  </a:moveTo>
                  <a:cubicBezTo>
                    <a:pt x="42" y="0"/>
                    <a:pt x="32" y="37"/>
                    <a:pt x="0" y="42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BD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4" name="Freeform 8779"/>
            <p:cNvSpPr/>
            <p:nvPr/>
          </p:nvSpPr>
          <p:spPr bwMode="auto">
            <a:xfrm>
              <a:off x="3860" y="1826"/>
              <a:ext cx="55" cy="258"/>
            </a:xfrm>
            <a:custGeom>
              <a:avLst/>
              <a:gdLst>
                <a:gd name="T0" fmla="*/ 23 w 23"/>
                <a:gd name="T1" fmla="*/ 0 h 109"/>
                <a:gd name="T2" fmla="*/ 14 w 23"/>
                <a:gd name="T3" fmla="*/ 109 h 109"/>
                <a:gd name="T4" fmla="*/ 0 w 23"/>
                <a:gd name="T5" fmla="*/ 29 h 109"/>
                <a:gd name="T6" fmla="*/ 23 w 23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09">
                  <a:moveTo>
                    <a:pt x="23" y="0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4" y="109"/>
                    <a:pt x="10" y="55"/>
                    <a:pt x="0" y="29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E9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5" name="Freeform 8780"/>
            <p:cNvSpPr/>
            <p:nvPr/>
          </p:nvSpPr>
          <p:spPr bwMode="auto">
            <a:xfrm>
              <a:off x="3754" y="1826"/>
              <a:ext cx="56" cy="258"/>
            </a:xfrm>
            <a:custGeom>
              <a:avLst/>
              <a:gdLst>
                <a:gd name="T0" fmla="*/ 0 w 24"/>
                <a:gd name="T1" fmla="*/ 0 h 109"/>
                <a:gd name="T2" fmla="*/ 9 w 24"/>
                <a:gd name="T3" fmla="*/ 109 h 109"/>
                <a:gd name="T4" fmla="*/ 24 w 24"/>
                <a:gd name="T5" fmla="*/ 29 h 109"/>
                <a:gd name="T6" fmla="*/ 0 w 24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09">
                  <a:moveTo>
                    <a:pt x="0" y="0"/>
                  </a:moveTo>
                  <a:cubicBezTo>
                    <a:pt x="9" y="109"/>
                    <a:pt x="9" y="109"/>
                    <a:pt x="9" y="109"/>
                  </a:cubicBezTo>
                  <a:cubicBezTo>
                    <a:pt x="9" y="109"/>
                    <a:pt x="13" y="55"/>
                    <a:pt x="24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6" name="Rectangle 8781"/>
            <p:cNvSpPr>
              <a:spLocks noChangeArrowheads="1"/>
            </p:cNvSpPr>
            <p:nvPr/>
          </p:nvSpPr>
          <p:spPr bwMode="auto">
            <a:xfrm>
              <a:off x="4012" y="2060"/>
              <a:ext cx="114" cy="19"/>
            </a:xfrm>
            <a:prstGeom prst="rect">
              <a:avLst/>
            </a:prstGeom>
            <a:solidFill>
              <a:srgbClr val="E9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7" name="Rectangle 8782"/>
            <p:cNvSpPr>
              <a:spLocks noChangeArrowheads="1"/>
            </p:cNvSpPr>
            <p:nvPr/>
          </p:nvSpPr>
          <p:spPr bwMode="auto">
            <a:xfrm>
              <a:off x="2855" y="2278"/>
              <a:ext cx="1963" cy="57"/>
            </a:xfrm>
            <a:prstGeom prst="rect">
              <a:avLst/>
            </a:prstGeom>
            <a:solidFill>
              <a:srgbClr val="B7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8" name="Freeform 8783"/>
            <p:cNvSpPr/>
            <p:nvPr/>
          </p:nvSpPr>
          <p:spPr bwMode="auto">
            <a:xfrm>
              <a:off x="2865" y="2335"/>
              <a:ext cx="1962" cy="398"/>
            </a:xfrm>
            <a:custGeom>
              <a:avLst/>
              <a:gdLst>
                <a:gd name="T0" fmla="*/ 1962 w 1962"/>
                <a:gd name="T1" fmla="*/ 0 h 398"/>
                <a:gd name="T2" fmla="*/ 0 w 1962"/>
                <a:gd name="T3" fmla="*/ 0 h 398"/>
                <a:gd name="T4" fmla="*/ 531 w 1962"/>
                <a:gd name="T5" fmla="*/ 398 h 398"/>
                <a:gd name="T6" fmla="*/ 1424 w 1962"/>
                <a:gd name="T7" fmla="*/ 398 h 398"/>
                <a:gd name="T8" fmla="*/ 1962 w 1962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2" h="398">
                  <a:moveTo>
                    <a:pt x="1962" y="0"/>
                  </a:moveTo>
                  <a:lnTo>
                    <a:pt x="0" y="0"/>
                  </a:lnTo>
                  <a:lnTo>
                    <a:pt x="531" y="398"/>
                  </a:lnTo>
                  <a:lnTo>
                    <a:pt x="1424" y="398"/>
                  </a:lnTo>
                  <a:lnTo>
                    <a:pt x="1962" y="0"/>
                  </a:lnTo>
                  <a:close/>
                </a:path>
              </a:pathLst>
            </a:custGeom>
            <a:solidFill>
              <a:srgbClr val="7B7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9" name="Rectangle 8784"/>
            <p:cNvSpPr>
              <a:spLocks noChangeArrowheads="1"/>
            </p:cNvSpPr>
            <p:nvPr/>
          </p:nvSpPr>
          <p:spPr bwMode="auto">
            <a:xfrm>
              <a:off x="2912" y="2184"/>
              <a:ext cx="294" cy="94"/>
            </a:xfrm>
            <a:prstGeom prst="rect">
              <a:avLst/>
            </a:pr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0" name="Oval 8785"/>
            <p:cNvSpPr>
              <a:spLocks noChangeArrowheads="1"/>
            </p:cNvSpPr>
            <p:nvPr/>
          </p:nvSpPr>
          <p:spPr bwMode="auto">
            <a:xfrm>
              <a:off x="3450" y="1674"/>
              <a:ext cx="100" cy="93"/>
            </a:xfrm>
            <a:prstGeom prst="ellipse">
              <a:avLst/>
            </a:pr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1" name="Freeform 8786"/>
            <p:cNvSpPr/>
            <p:nvPr/>
          </p:nvSpPr>
          <p:spPr bwMode="auto">
            <a:xfrm>
              <a:off x="3054" y="1698"/>
              <a:ext cx="446" cy="524"/>
            </a:xfrm>
            <a:custGeom>
              <a:avLst/>
              <a:gdLst>
                <a:gd name="T0" fmla="*/ 8 w 188"/>
                <a:gd name="T1" fmla="*/ 221 h 221"/>
                <a:gd name="T2" fmla="*/ 0 w 188"/>
                <a:gd name="T3" fmla="*/ 221 h 221"/>
                <a:gd name="T4" fmla="*/ 0 w 188"/>
                <a:gd name="T5" fmla="*/ 126 h 221"/>
                <a:gd name="T6" fmla="*/ 36 w 188"/>
                <a:gd name="T7" fmla="*/ 31 h 221"/>
                <a:gd name="T8" fmla="*/ 122 w 188"/>
                <a:gd name="T9" fmla="*/ 5 h 221"/>
                <a:gd name="T10" fmla="*/ 188 w 188"/>
                <a:gd name="T11" fmla="*/ 5 h 221"/>
                <a:gd name="T12" fmla="*/ 188 w 188"/>
                <a:gd name="T13" fmla="*/ 13 h 221"/>
                <a:gd name="T14" fmla="*/ 122 w 188"/>
                <a:gd name="T15" fmla="*/ 13 h 221"/>
                <a:gd name="T16" fmla="*/ 41 w 188"/>
                <a:gd name="T17" fmla="*/ 37 h 221"/>
                <a:gd name="T18" fmla="*/ 8 w 188"/>
                <a:gd name="T19" fmla="*/ 126 h 221"/>
                <a:gd name="T20" fmla="*/ 8 w 188"/>
                <a:gd name="T2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8" h="221">
                  <a:moveTo>
                    <a:pt x="8" y="221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83"/>
                    <a:pt x="12" y="51"/>
                    <a:pt x="36" y="31"/>
                  </a:cubicBezTo>
                  <a:cubicBezTo>
                    <a:pt x="70" y="0"/>
                    <a:pt x="118" y="4"/>
                    <a:pt x="122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13"/>
                    <a:pt x="188" y="13"/>
                    <a:pt x="188" y="13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21" y="13"/>
                    <a:pt x="74" y="7"/>
                    <a:pt x="41" y="37"/>
                  </a:cubicBezTo>
                  <a:cubicBezTo>
                    <a:pt x="19" y="56"/>
                    <a:pt x="8" y="86"/>
                    <a:pt x="8" y="126"/>
                  </a:cubicBezTo>
                  <a:lnTo>
                    <a:pt x="8" y="221"/>
                  </a:lnTo>
                  <a:close/>
                </a:path>
              </a:pathLst>
            </a:cu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2" name="Rectangle 8787"/>
            <p:cNvSpPr>
              <a:spLocks noChangeArrowheads="1"/>
            </p:cNvSpPr>
            <p:nvPr/>
          </p:nvSpPr>
          <p:spPr bwMode="auto">
            <a:xfrm>
              <a:off x="3253" y="2459"/>
              <a:ext cx="1167" cy="673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3" name="Freeform 8788"/>
            <p:cNvSpPr>
              <a:spLocks noEditPoints="1"/>
            </p:cNvSpPr>
            <p:nvPr/>
          </p:nvSpPr>
          <p:spPr bwMode="auto">
            <a:xfrm>
              <a:off x="4232" y="1233"/>
              <a:ext cx="384" cy="342"/>
            </a:xfrm>
            <a:custGeom>
              <a:avLst/>
              <a:gdLst>
                <a:gd name="T0" fmla="*/ 143 w 162"/>
                <a:gd name="T1" fmla="*/ 0 h 144"/>
                <a:gd name="T2" fmla="*/ 19 w 162"/>
                <a:gd name="T3" fmla="*/ 0 h 144"/>
                <a:gd name="T4" fmla="*/ 0 w 162"/>
                <a:gd name="T5" fmla="*/ 19 h 144"/>
                <a:gd name="T6" fmla="*/ 0 w 162"/>
                <a:gd name="T7" fmla="*/ 86 h 144"/>
                <a:gd name="T8" fmla="*/ 19 w 162"/>
                <a:gd name="T9" fmla="*/ 105 h 144"/>
                <a:gd name="T10" fmla="*/ 28 w 162"/>
                <a:gd name="T11" fmla="*/ 105 h 144"/>
                <a:gd name="T12" fmla="*/ 28 w 162"/>
                <a:gd name="T13" fmla="*/ 138 h 144"/>
                <a:gd name="T14" fmla="*/ 30 w 162"/>
                <a:gd name="T15" fmla="*/ 142 h 144"/>
                <a:gd name="T16" fmla="*/ 36 w 162"/>
                <a:gd name="T17" fmla="*/ 142 h 144"/>
                <a:gd name="T18" fmla="*/ 76 w 162"/>
                <a:gd name="T19" fmla="*/ 105 h 144"/>
                <a:gd name="T20" fmla="*/ 143 w 162"/>
                <a:gd name="T21" fmla="*/ 105 h 144"/>
                <a:gd name="T22" fmla="*/ 162 w 162"/>
                <a:gd name="T23" fmla="*/ 86 h 144"/>
                <a:gd name="T24" fmla="*/ 162 w 162"/>
                <a:gd name="T25" fmla="*/ 19 h 144"/>
                <a:gd name="T26" fmla="*/ 143 w 162"/>
                <a:gd name="T27" fmla="*/ 0 h 144"/>
                <a:gd name="T28" fmla="*/ 33 w 162"/>
                <a:gd name="T29" fmla="*/ 29 h 144"/>
                <a:gd name="T30" fmla="*/ 109 w 162"/>
                <a:gd name="T31" fmla="*/ 29 h 144"/>
                <a:gd name="T32" fmla="*/ 114 w 162"/>
                <a:gd name="T33" fmla="*/ 33 h 144"/>
                <a:gd name="T34" fmla="*/ 109 w 162"/>
                <a:gd name="T35" fmla="*/ 38 h 144"/>
                <a:gd name="T36" fmla="*/ 33 w 162"/>
                <a:gd name="T37" fmla="*/ 38 h 144"/>
                <a:gd name="T38" fmla="*/ 28 w 162"/>
                <a:gd name="T39" fmla="*/ 33 h 144"/>
                <a:gd name="T40" fmla="*/ 33 w 162"/>
                <a:gd name="T41" fmla="*/ 29 h 144"/>
                <a:gd name="T42" fmla="*/ 71 w 162"/>
                <a:gd name="T43" fmla="*/ 76 h 144"/>
                <a:gd name="T44" fmla="*/ 33 w 162"/>
                <a:gd name="T45" fmla="*/ 76 h 144"/>
                <a:gd name="T46" fmla="*/ 28 w 162"/>
                <a:gd name="T47" fmla="*/ 72 h 144"/>
                <a:gd name="T48" fmla="*/ 33 w 162"/>
                <a:gd name="T49" fmla="*/ 67 h 144"/>
                <a:gd name="T50" fmla="*/ 71 w 162"/>
                <a:gd name="T51" fmla="*/ 67 h 144"/>
                <a:gd name="T52" fmla="*/ 76 w 162"/>
                <a:gd name="T53" fmla="*/ 72 h 144"/>
                <a:gd name="T54" fmla="*/ 71 w 162"/>
                <a:gd name="T55" fmla="*/ 76 h 144"/>
                <a:gd name="T56" fmla="*/ 128 w 162"/>
                <a:gd name="T57" fmla="*/ 57 h 144"/>
                <a:gd name="T58" fmla="*/ 33 w 162"/>
                <a:gd name="T59" fmla="*/ 57 h 144"/>
                <a:gd name="T60" fmla="*/ 28 w 162"/>
                <a:gd name="T61" fmla="*/ 53 h 144"/>
                <a:gd name="T62" fmla="*/ 33 w 162"/>
                <a:gd name="T63" fmla="*/ 48 h 144"/>
                <a:gd name="T64" fmla="*/ 128 w 162"/>
                <a:gd name="T65" fmla="*/ 48 h 144"/>
                <a:gd name="T66" fmla="*/ 133 w 162"/>
                <a:gd name="T67" fmla="*/ 53 h 144"/>
                <a:gd name="T68" fmla="*/ 128 w 162"/>
                <a:gd name="T69" fmla="*/ 5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" h="144">
                  <a:moveTo>
                    <a:pt x="143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5"/>
                    <a:pt x="19" y="105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39"/>
                    <a:pt x="29" y="141"/>
                    <a:pt x="30" y="142"/>
                  </a:cubicBezTo>
                  <a:cubicBezTo>
                    <a:pt x="31" y="143"/>
                    <a:pt x="34" y="144"/>
                    <a:pt x="36" y="142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53" y="105"/>
                    <a:pt x="162" y="96"/>
                    <a:pt x="162" y="86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2" y="9"/>
                    <a:pt x="153" y="0"/>
                    <a:pt x="143" y="0"/>
                  </a:cubicBezTo>
                  <a:moveTo>
                    <a:pt x="33" y="29"/>
                  </a:moveTo>
                  <a:cubicBezTo>
                    <a:pt x="109" y="29"/>
                    <a:pt x="109" y="29"/>
                    <a:pt x="109" y="29"/>
                  </a:cubicBezTo>
                  <a:cubicBezTo>
                    <a:pt x="112" y="29"/>
                    <a:pt x="114" y="31"/>
                    <a:pt x="114" y="33"/>
                  </a:cubicBezTo>
                  <a:cubicBezTo>
                    <a:pt x="114" y="36"/>
                    <a:pt x="112" y="38"/>
                    <a:pt x="109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0" y="38"/>
                    <a:pt x="28" y="36"/>
                    <a:pt x="28" y="33"/>
                  </a:cubicBezTo>
                  <a:cubicBezTo>
                    <a:pt x="28" y="31"/>
                    <a:pt x="30" y="29"/>
                    <a:pt x="33" y="29"/>
                  </a:cubicBezTo>
                  <a:moveTo>
                    <a:pt x="71" y="76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0" y="76"/>
                    <a:pt x="28" y="74"/>
                    <a:pt x="28" y="72"/>
                  </a:cubicBezTo>
                  <a:cubicBezTo>
                    <a:pt x="28" y="69"/>
                    <a:pt x="30" y="67"/>
                    <a:pt x="33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4" y="67"/>
                    <a:pt x="76" y="69"/>
                    <a:pt x="76" y="72"/>
                  </a:cubicBezTo>
                  <a:cubicBezTo>
                    <a:pt x="76" y="74"/>
                    <a:pt x="74" y="76"/>
                    <a:pt x="71" y="76"/>
                  </a:cubicBezTo>
                  <a:moveTo>
                    <a:pt x="128" y="57"/>
                  </a:moveTo>
                  <a:cubicBezTo>
                    <a:pt x="33" y="57"/>
                    <a:pt x="33" y="57"/>
                    <a:pt x="33" y="57"/>
                  </a:cubicBezTo>
                  <a:cubicBezTo>
                    <a:pt x="30" y="57"/>
                    <a:pt x="28" y="55"/>
                    <a:pt x="28" y="53"/>
                  </a:cubicBezTo>
                  <a:cubicBezTo>
                    <a:pt x="28" y="50"/>
                    <a:pt x="30" y="48"/>
                    <a:pt x="33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31" y="48"/>
                    <a:pt x="133" y="50"/>
                    <a:pt x="133" y="53"/>
                  </a:cubicBezTo>
                  <a:cubicBezTo>
                    <a:pt x="133" y="55"/>
                    <a:pt x="131" y="57"/>
                    <a:pt x="128" y="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4" name="Freeform 8789"/>
            <p:cNvSpPr>
              <a:spLocks noEditPoints="1"/>
            </p:cNvSpPr>
            <p:nvPr/>
          </p:nvSpPr>
          <p:spPr bwMode="auto">
            <a:xfrm>
              <a:off x="3222" y="1366"/>
              <a:ext cx="266" cy="235"/>
            </a:xfrm>
            <a:custGeom>
              <a:avLst/>
              <a:gdLst>
                <a:gd name="T0" fmla="*/ 13 w 112"/>
                <a:gd name="T1" fmla="*/ 0 h 99"/>
                <a:gd name="T2" fmla="*/ 0 w 112"/>
                <a:gd name="T3" fmla="*/ 14 h 99"/>
                <a:gd name="T4" fmla="*/ 0 w 112"/>
                <a:gd name="T5" fmla="*/ 60 h 99"/>
                <a:gd name="T6" fmla="*/ 13 w 112"/>
                <a:gd name="T7" fmla="*/ 73 h 99"/>
                <a:gd name="T8" fmla="*/ 59 w 112"/>
                <a:gd name="T9" fmla="*/ 73 h 99"/>
                <a:gd name="T10" fmla="*/ 87 w 112"/>
                <a:gd name="T11" fmla="*/ 98 h 99"/>
                <a:gd name="T12" fmla="*/ 91 w 112"/>
                <a:gd name="T13" fmla="*/ 98 h 99"/>
                <a:gd name="T14" fmla="*/ 92 w 112"/>
                <a:gd name="T15" fmla="*/ 96 h 99"/>
                <a:gd name="T16" fmla="*/ 92 w 112"/>
                <a:gd name="T17" fmla="*/ 73 h 99"/>
                <a:gd name="T18" fmla="*/ 99 w 112"/>
                <a:gd name="T19" fmla="*/ 73 h 99"/>
                <a:gd name="T20" fmla="*/ 112 w 112"/>
                <a:gd name="T21" fmla="*/ 60 h 99"/>
                <a:gd name="T22" fmla="*/ 112 w 112"/>
                <a:gd name="T23" fmla="*/ 14 h 99"/>
                <a:gd name="T24" fmla="*/ 99 w 112"/>
                <a:gd name="T25" fmla="*/ 0 h 99"/>
                <a:gd name="T26" fmla="*/ 13 w 112"/>
                <a:gd name="T27" fmla="*/ 0 h 99"/>
                <a:gd name="T28" fmla="*/ 89 w 112"/>
                <a:gd name="T29" fmla="*/ 20 h 99"/>
                <a:gd name="T30" fmla="*/ 92 w 112"/>
                <a:gd name="T31" fmla="*/ 23 h 99"/>
                <a:gd name="T32" fmla="*/ 89 w 112"/>
                <a:gd name="T33" fmla="*/ 27 h 99"/>
                <a:gd name="T34" fmla="*/ 36 w 112"/>
                <a:gd name="T35" fmla="*/ 27 h 99"/>
                <a:gd name="T36" fmla="*/ 33 w 112"/>
                <a:gd name="T37" fmla="*/ 23 h 99"/>
                <a:gd name="T38" fmla="*/ 36 w 112"/>
                <a:gd name="T39" fmla="*/ 20 h 99"/>
                <a:gd name="T40" fmla="*/ 89 w 112"/>
                <a:gd name="T41" fmla="*/ 20 h 99"/>
                <a:gd name="T42" fmla="*/ 63 w 112"/>
                <a:gd name="T43" fmla="*/ 53 h 99"/>
                <a:gd name="T44" fmla="*/ 59 w 112"/>
                <a:gd name="T45" fmla="*/ 50 h 99"/>
                <a:gd name="T46" fmla="*/ 63 w 112"/>
                <a:gd name="T47" fmla="*/ 46 h 99"/>
                <a:gd name="T48" fmla="*/ 89 w 112"/>
                <a:gd name="T49" fmla="*/ 46 h 99"/>
                <a:gd name="T50" fmla="*/ 92 w 112"/>
                <a:gd name="T51" fmla="*/ 50 h 99"/>
                <a:gd name="T52" fmla="*/ 89 w 112"/>
                <a:gd name="T53" fmla="*/ 53 h 99"/>
                <a:gd name="T54" fmla="*/ 63 w 112"/>
                <a:gd name="T55" fmla="*/ 53 h 99"/>
                <a:gd name="T56" fmla="*/ 23 w 112"/>
                <a:gd name="T57" fmla="*/ 40 h 99"/>
                <a:gd name="T58" fmla="*/ 20 w 112"/>
                <a:gd name="T59" fmla="*/ 37 h 99"/>
                <a:gd name="T60" fmla="*/ 23 w 112"/>
                <a:gd name="T61" fmla="*/ 33 h 99"/>
                <a:gd name="T62" fmla="*/ 89 w 112"/>
                <a:gd name="T63" fmla="*/ 33 h 99"/>
                <a:gd name="T64" fmla="*/ 92 w 112"/>
                <a:gd name="T65" fmla="*/ 37 h 99"/>
                <a:gd name="T66" fmla="*/ 89 w 112"/>
                <a:gd name="T67" fmla="*/ 40 h 99"/>
                <a:gd name="T68" fmla="*/ 23 w 112"/>
                <a:gd name="T69" fmla="*/ 4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" h="99">
                  <a:moveTo>
                    <a:pt x="13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7"/>
                    <a:pt x="6" y="73"/>
                    <a:pt x="13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8" y="99"/>
                    <a:pt x="90" y="99"/>
                    <a:pt x="91" y="98"/>
                  </a:cubicBezTo>
                  <a:cubicBezTo>
                    <a:pt x="92" y="97"/>
                    <a:pt x="92" y="97"/>
                    <a:pt x="92" y="96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6" y="73"/>
                    <a:pt x="112" y="67"/>
                    <a:pt x="112" y="60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6"/>
                    <a:pt x="106" y="0"/>
                    <a:pt x="99" y="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89" y="20"/>
                  </a:moveTo>
                  <a:cubicBezTo>
                    <a:pt x="91" y="20"/>
                    <a:pt x="92" y="22"/>
                    <a:pt x="92" y="23"/>
                  </a:cubicBezTo>
                  <a:cubicBezTo>
                    <a:pt x="92" y="25"/>
                    <a:pt x="91" y="27"/>
                    <a:pt x="89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7"/>
                    <a:pt x="33" y="25"/>
                    <a:pt x="33" y="23"/>
                  </a:cubicBezTo>
                  <a:cubicBezTo>
                    <a:pt x="33" y="22"/>
                    <a:pt x="35" y="20"/>
                    <a:pt x="36" y="20"/>
                  </a:cubicBezTo>
                  <a:cubicBezTo>
                    <a:pt x="89" y="20"/>
                    <a:pt x="89" y="20"/>
                    <a:pt x="89" y="20"/>
                  </a:cubicBezTo>
                  <a:moveTo>
                    <a:pt x="63" y="53"/>
                  </a:moveTo>
                  <a:cubicBezTo>
                    <a:pt x="61" y="53"/>
                    <a:pt x="59" y="52"/>
                    <a:pt x="59" y="50"/>
                  </a:cubicBezTo>
                  <a:cubicBezTo>
                    <a:pt x="59" y="48"/>
                    <a:pt x="61" y="46"/>
                    <a:pt x="63" y="46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1" y="46"/>
                    <a:pt x="92" y="48"/>
                    <a:pt x="92" y="50"/>
                  </a:cubicBezTo>
                  <a:cubicBezTo>
                    <a:pt x="92" y="52"/>
                    <a:pt x="91" y="53"/>
                    <a:pt x="89" y="53"/>
                  </a:cubicBezTo>
                  <a:cubicBezTo>
                    <a:pt x="63" y="53"/>
                    <a:pt x="63" y="53"/>
                    <a:pt x="63" y="53"/>
                  </a:cubicBezTo>
                  <a:moveTo>
                    <a:pt x="23" y="40"/>
                  </a:moveTo>
                  <a:cubicBezTo>
                    <a:pt x="21" y="40"/>
                    <a:pt x="20" y="38"/>
                    <a:pt x="20" y="37"/>
                  </a:cubicBezTo>
                  <a:cubicBezTo>
                    <a:pt x="20" y="35"/>
                    <a:pt x="21" y="33"/>
                    <a:pt x="23" y="33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91" y="33"/>
                    <a:pt x="92" y="35"/>
                    <a:pt x="92" y="37"/>
                  </a:cubicBezTo>
                  <a:cubicBezTo>
                    <a:pt x="92" y="38"/>
                    <a:pt x="91" y="40"/>
                    <a:pt x="89" y="40"/>
                  </a:cubicBezTo>
                  <a:cubicBezTo>
                    <a:pt x="23" y="40"/>
                    <a:pt x="23" y="40"/>
                    <a:pt x="23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170" name="矩形 1"/>
          <p:cNvSpPr>
            <a:spLocks noChangeArrowheads="1"/>
          </p:cNvSpPr>
          <p:nvPr/>
        </p:nvSpPr>
        <p:spPr bwMode="auto">
          <a:xfrm>
            <a:off x="0" y="3905251"/>
            <a:ext cx="12192000" cy="29527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CB1B3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43" name="直接连接符 167"/>
          <p:cNvSpPr>
            <a:spLocks noChangeShapeType="1"/>
          </p:cNvSpPr>
          <p:nvPr/>
        </p:nvSpPr>
        <p:spPr bwMode="auto">
          <a:xfrm>
            <a:off x="1" y="5261226"/>
            <a:ext cx="2495551" cy="2116"/>
          </a:xfrm>
          <a:prstGeom prst="line">
            <a:avLst/>
          </a:prstGeom>
          <a:noFill/>
          <a:ln w="6350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44" name="直接连接符 167"/>
          <p:cNvSpPr>
            <a:spLocks noChangeShapeType="1"/>
          </p:cNvSpPr>
          <p:nvPr/>
        </p:nvSpPr>
        <p:spPr bwMode="auto">
          <a:xfrm>
            <a:off x="9525001" y="5263341"/>
            <a:ext cx="2688167" cy="2117"/>
          </a:xfrm>
          <a:prstGeom prst="line">
            <a:avLst/>
          </a:prstGeom>
          <a:noFill/>
          <a:ln w="6350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46" name="矩形 77"/>
          <p:cNvSpPr>
            <a:spLocks noChangeArrowheads="1"/>
          </p:cNvSpPr>
          <p:nvPr/>
        </p:nvSpPr>
        <p:spPr bwMode="auto">
          <a:xfrm>
            <a:off x="4085345" y="4882342"/>
            <a:ext cx="5524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 smtClean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顶尖</a:t>
            </a:r>
            <a:r>
              <a:rPr lang="zh-CN" altLang="en-US" sz="4000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人才实施办法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634812" y="4286397"/>
            <a:ext cx="1397878" cy="1897892"/>
            <a:chOff x="2634812" y="4286397"/>
            <a:chExt cx="1397878" cy="1897892"/>
          </a:xfrm>
        </p:grpSpPr>
        <p:sp>
          <p:nvSpPr>
            <p:cNvPr id="7247" name="椭圆 80"/>
            <p:cNvSpPr>
              <a:spLocks noChangeArrowheads="1"/>
            </p:cNvSpPr>
            <p:nvPr/>
          </p:nvSpPr>
          <p:spPr bwMode="auto">
            <a:xfrm>
              <a:off x="2634812" y="4564403"/>
              <a:ext cx="1397878" cy="1397878"/>
            </a:xfrm>
            <a:prstGeom prst="ellipse">
              <a:avLst/>
            </a:prstGeom>
            <a:solidFill>
              <a:srgbClr val="333F50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48" name="矩形 81"/>
            <p:cNvSpPr>
              <a:spLocks noChangeArrowheads="1"/>
            </p:cNvSpPr>
            <p:nvPr/>
          </p:nvSpPr>
          <p:spPr bwMode="auto">
            <a:xfrm>
              <a:off x="2811811" y="4286397"/>
              <a:ext cx="1075936" cy="1897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73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1173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1757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3" grpId="0" animBg="1"/>
      <p:bldP spid="7244" grpId="0" animBg="1"/>
      <p:bldP spid="72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022"/>
          <p:cNvSpPr txBox="1"/>
          <p:nvPr/>
        </p:nvSpPr>
        <p:spPr>
          <a:xfrm>
            <a:off x="1283599" y="333388"/>
            <a:ext cx="5194656" cy="4957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ea"/>
                <a:ea typeface="+mn-ea"/>
                <a:cs typeface="+mn-cs"/>
                <a:sym typeface="Bebas Neue"/>
              </a:defRPr>
            </a:lvl1pPr>
            <a:lvl2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2pPr>
            <a:lvl3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3pPr>
            <a:lvl4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4pPr>
            <a:lvl5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5pPr>
            <a:lvl6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6pPr>
            <a:lvl7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7pPr>
            <a:lvl8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8pPr>
            <a:lvl9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9pPr>
          </a:lstStyle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对象条件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6" name="Group 4"/>
          <p:cNvGrpSpPr>
            <a:grpSpLocks noChangeAspect="1"/>
          </p:cNvGrpSpPr>
          <p:nvPr/>
        </p:nvGrpSpPr>
        <p:grpSpPr bwMode="auto">
          <a:xfrm>
            <a:off x="479376" y="256545"/>
            <a:ext cx="667606" cy="667606"/>
            <a:chOff x="2848" y="1168"/>
            <a:chExt cx="1984" cy="1984"/>
          </a:xfrm>
        </p:grpSpPr>
        <p:sp>
          <p:nvSpPr>
            <p:cNvPr id="4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48" y="1168"/>
              <a:ext cx="1984" cy="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2846" y="1166"/>
              <a:ext cx="1984" cy="1986"/>
            </a:xfrm>
            <a:prstGeom prst="ellipse">
              <a:avLst/>
            </a:prstGeom>
            <a:solidFill>
              <a:srgbClr val="FA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 6"/>
            <p:cNvSpPr/>
            <p:nvPr/>
          </p:nvSpPr>
          <p:spPr bwMode="auto">
            <a:xfrm>
              <a:off x="3061" y="1720"/>
              <a:ext cx="1769" cy="1432"/>
            </a:xfrm>
            <a:custGeom>
              <a:avLst/>
              <a:gdLst>
                <a:gd name="T0" fmla="*/ 745 w 746"/>
                <a:gd name="T1" fmla="*/ 154 h 604"/>
                <a:gd name="T2" fmla="*/ 591 w 746"/>
                <a:gd name="T3" fmla="*/ 0 h 604"/>
                <a:gd name="T4" fmla="*/ 76 w 746"/>
                <a:gd name="T5" fmla="*/ 317 h 604"/>
                <a:gd name="T6" fmla="*/ 76 w 746"/>
                <a:gd name="T7" fmla="*/ 364 h 604"/>
                <a:gd name="T8" fmla="*/ 3 w 746"/>
                <a:gd name="T9" fmla="*/ 364 h 604"/>
                <a:gd name="T10" fmla="*/ 0 w 746"/>
                <a:gd name="T11" fmla="*/ 365 h 604"/>
                <a:gd name="T12" fmla="*/ 234 w 746"/>
                <a:gd name="T13" fmla="*/ 592 h 604"/>
                <a:gd name="T14" fmla="*/ 327 w 746"/>
                <a:gd name="T15" fmla="*/ 604 h 604"/>
                <a:gd name="T16" fmla="*/ 746 w 746"/>
                <a:gd name="T17" fmla="*/ 185 h 604"/>
                <a:gd name="T18" fmla="*/ 745 w 746"/>
                <a:gd name="T19" fmla="*/ 15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6" h="604">
                  <a:moveTo>
                    <a:pt x="745" y="154"/>
                  </a:moveTo>
                  <a:cubicBezTo>
                    <a:pt x="591" y="0"/>
                    <a:pt x="591" y="0"/>
                    <a:pt x="591" y="0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64"/>
                    <a:pt x="76" y="364"/>
                    <a:pt x="76" y="364"/>
                  </a:cubicBezTo>
                  <a:cubicBezTo>
                    <a:pt x="3" y="364"/>
                    <a:pt x="3" y="364"/>
                    <a:pt x="3" y="364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34" y="592"/>
                    <a:pt x="234" y="592"/>
                    <a:pt x="234" y="592"/>
                  </a:cubicBezTo>
                  <a:cubicBezTo>
                    <a:pt x="265" y="601"/>
                    <a:pt x="279" y="604"/>
                    <a:pt x="327" y="604"/>
                  </a:cubicBezTo>
                  <a:cubicBezTo>
                    <a:pt x="559" y="604"/>
                    <a:pt x="746" y="417"/>
                    <a:pt x="746" y="185"/>
                  </a:cubicBezTo>
                  <a:cubicBezTo>
                    <a:pt x="746" y="175"/>
                    <a:pt x="746" y="165"/>
                    <a:pt x="745" y="154"/>
                  </a:cubicBezTo>
                </a:path>
              </a:pathLst>
            </a:custGeom>
            <a:solidFill>
              <a:srgbClr val="EFB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Rectangle 7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Rectangle 8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 9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77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 10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11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09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12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Rectangle 13"/>
            <p:cNvSpPr>
              <a:spLocks noChangeArrowheads="1"/>
            </p:cNvSpPr>
            <p:nvPr/>
          </p:nvSpPr>
          <p:spPr bwMode="auto">
            <a:xfrm>
              <a:off x="3516" y="2185"/>
              <a:ext cx="105" cy="246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Rectangle 14"/>
            <p:cNvSpPr>
              <a:spLocks noChangeArrowheads="1"/>
            </p:cNvSpPr>
            <p:nvPr/>
          </p:nvSpPr>
          <p:spPr bwMode="auto">
            <a:xfrm>
              <a:off x="3659" y="2071"/>
              <a:ext cx="94" cy="360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Rectangle 15"/>
            <p:cNvSpPr>
              <a:spLocks noChangeArrowheads="1"/>
            </p:cNvSpPr>
            <p:nvPr/>
          </p:nvSpPr>
          <p:spPr bwMode="auto">
            <a:xfrm>
              <a:off x="3782" y="2109"/>
              <a:ext cx="104" cy="322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Rectangle 16"/>
            <p:cNvSpPr>
              <a:spLocks noChangeArrowheads="1"/>
            </p:cNvSpPr>
            <p:nvPr/>
          </p:nvSpPr>
          <p:spPr bwMode="auto">
            <a:xfrm>
              <a:off x="3924" y="2014"/>
              <a:ext cx="114" cy="417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Rectangle 17"/>
            <p:cNvSpPr>
              <a:spLocks noChangeArrowheads="1"/>
            </p:cNvSpPr>
            <p:nvPr/>
          </p:nvSpPr>
          <p:spPr bwMode="auto">
            <a:xfrm>
              <a:off x="4057" y="1938"/>
              <a:ext cx="95" cy="493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18"/>
            <p:cNvSpPr/>
            <p:nvPr/>
          </p:nvSpPr>
          <p:spPr bwMode="auto">
            <a:xfrm>
              <a:off x="3049" y="2555"/>
              <a:ext cx="1574" cy="49"/>
            </a:xfrm>
            <a:custGeom>
              <a:avLst/>
              <a:gdLst>
                <a:gd name="T0" fmla="*/ 0 w 664"/>
                <a:gd name="T1" fmla="*/ 0 h 21"/>
                <a:gd name="T2" fmla="*/ 0 w 664"/>
                <a:gd name="T3" fmla="*/ 10 h 21"/>
                <a:gd name="T4" fmla="*/ 32 w 664"/>
                <a:gd name="T5" fmla="*/ 21 h 21"/>
                <a:gd name="T6" fmla="*/ 641 w 664"/>
                <a:gd name="T7" fmla="*/ 21 h 21"/>
                <a:gd name="T8" fmla="*/ 664 w 664"/>
                <a:gd name="T9" fmla="*/ 10 h 21"/>
                <a:gd name="T10" fmla="*/ 664 w 664"/>
                <a:gd name="T11" fmla="*/ 0 h 21"/>
                <a:gd name="T12" fmla="*/ 0 w 66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2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0" y="21"/>
                    <a:pt x="32" y="21"/>
                  </a:cubicBezTo>
                  <a:cubicBezTo>
                    <a:pt x="54" y="21"/>
                    <a:pt x="641" y="21"/>
                    <a:pt x="641" y="21"/>
                  </a:cubicBezTo>
                  <a:cubicBezTo>
                    <a:pt x="641" y="21"/>
                    <a:pt x="657" y="15"/>
                    <a:pt x="664" y="10"/>
                  </a:cubicBezTo>
                  <a:cubicBezTo>
                    <a:pt x="664" y="0"/>
                    <a:pt x="664" y="0"/>
                    <a:pt x="66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19"/>
            <p:cNvSpPr/>
            <p:nvPr/>
          </p:nvSpPr>
          <p:spPr bwMode="auto">
            <a:xfrm>
              <a:off x="3225" y="1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 20"/>
            <p:cNvSpPr/>
            <p:nvPr/>
          </p:nvSpPr>
          <p:spPr bwMode="auto">
            <a:xfrm>
              <a:off x="3218" y="1716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 21"/>
            <p:cNvSpPr/>
            <p:nvPr/>
          </p:nvSpPr>
          <p:spPr bwMode="auto">
            <a:xfrm>
              <a:off x="3206" y="2529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 22"/>
            <p:cNvSpPr/>
            <p:nvPr/>
          </p:nvSpPr>
          <p:spPr bwMode="auto">
            <a:xfrm>
              <a:off x="3227" y="1711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23"/>
            <p:cNvSpPr/>
            <p:nvPr/>
          </p:nvSpPr>
          <p:spPr bwMode="auto">
            <a:xfrm>
              <a:off x="3509" y="1711"/>
              <a:ext cx="956" cy="844"/>
            </a:xfrm>
            <a:custGeom>
              <a:avLst/>
              <a:gdLst>
                <a:gd name="T0" fmla="*/ 394 w 403"/>
                <a:gd name="T1" fmla="*/ 0 h 356"/>
                <a:gd name="T2" fmla="*/ 0 w 403"/>
                <a:gd name="T3" fmla="*/ 0 h 356"/>
                <a:gd name="T4" fmla="*/ 25 w 403"/>
                <a:gd name="T5" fmla="*/ 24 h 356"/>
                <a:gd name="T6" fmla="*/ 383 w 403"/>
                <a:gd name="T7" fmla="*/ 24 h 356"/>
                <a:gd name="T8" fmla="*/ 383 w 403"/>
                <a:gd name="T9" fmla="*/ 336 h 356"/>
                <a:gd name="T10" fmla="*/ 358 w 403"/>
                <a:gd name="T11" fmla="*/ 336 h 356"/>
                <a:gd name="T12" fmla="*/ 380 w 403"/>
                <a:gd name="T13" fmla="*/ 356 h 356"/>
                <a:gd name="T14" fmla="*/ 394 w 403"/>
                <a:gd name="T15" fmla="*/ 356 h 356"/>
                <a:gd name="T16" fmla="*/ 403 w 403"/>
                <a:gd name="T17" fmla="*/ 345 h 356"/>
                <a:gd name="T18" fmla="*/ 403 w 403"/>
                <a:gd name="T19" fmla="*/ 11 h 356"/>
                <a:gd name="T20" fmla="*/ 394 w 403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356">
                  <a:moveTo>
                    <a:pt x="3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58" y="336"/>
                    <a:pt x="358" y="336"/>
                    <a:pt x="358" y="336"/>
                  </a:cubicBezTo>
                  <a:cubicBezTo>
                    <a:pt x="380" y="356"/>
                    <a:pt x="380" y="356"/>
                    <a:pt x="380" y="356"/>
                  </a:cubicBezTo>
                  <a:cubicBezTo>
                    <a:pt x="394" y="356"/>
                    <a:pt x="394" y="356"/>
                    <a:pt x="394" y="356"/>
                  </a:cubicBezTo>
                  <a:cubicBezTo>
                    <a:pt x="400" y="356"/>
                    <a:pt x="403" y="351"/>
                    <a:pt x="403" y="345"/>
                  </a:cubicBezTo>
                  <a:cubicBezTo>
                    <a:pt x="403" y="11"/>
                    <a:pt x="403" y="11"/>
                    <a:pt x="403" y="11"/>
                  </a:cubicBezTo>
                  <a:cubicBezTo>
                    <a:pt x="403" y="5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24"/>
            <p:cNvSpPr/>
            <p:nvPr/>
          </p:nvSpPr>
          <p:spPr bwMode="auto">
            <a:xfrm>
              <a:off x="3206" y="1716"/>
              <a:ext cx="12" cy="21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9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1" y="3"/>
                    <a:pt x="5" y="0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25"/>
            <p:cNvSpPr/>
            <p:nvPr/>
          </p:nvSpPr>
          <p:spPr bwMode="auto">
            <a:xfrm>
              <a:off x="3206" y="2531"/>
              <a:ext cx="24" cy="24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9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1" y="10"/>
                    <a:pt x="10" y="9"/>
                    <a:pt x="10" y="9"/>
                  </a:cubicBezTo>
                  <a:cubicBezTo>
                    <a:pt x="5" y="9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26"/>
            <p:cNvSpPr/>
            <p:nvPr/>
          </p:nvSpPr>
          <p:spPr bwMode="auto">
            <a:xfrm>
              <a:off x="3220" y="1713"/>
              <a:ext cx="5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27"/>
            <p:cNvSpPr/>
            <p:nvPr/>
          </p:nvSpPr>
          <p:spPr bwMode="auto">
            <a:xfrm>
              <a:off x="3218" y="17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28"/>
            <p:cNvSpPr/>
            <p:nvPr/>
          </p:nvSpPr>
          <p:spPr bwMode="auto">
            <a:xfrm>
              <a:off x="3225" y="1713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29"/>
            <p:cNvSpPr/>
            <p:nvPr/>
          </p:nvSpPr>
          <p:spPr bwMode="auto">
            <a:xfrm>
              <a:off x="3204" y="1711"/>
              <a:ext cx="1206" cy="844"/>
            </a:xfrm>
            <a:custGeom>
              <a:avLst/>
              <a:gdLst>
                <a:gd name="T0" fmla="*/ 20 w 509"/>
                <a:gd name="T1" fmla="*/ 336 h 356"/>
                <a:gd name="T2" fmla="*/ 20 w 509"/>
                <a:gd name="T3" fmla="*/ 24 h 356"/>
                <a:gd name="T4" fmla="*/ 154 w 509"/>
                <a:gd name="T5" fmla="*/ 24 h 356"/>
                <a:gd name="T6" fmla="*/ 129 w 509"/>
                <a:gd name="T7" fmla="*/ 0 h 356"/>
                <a:gd name="T8" fmla="*/ 11 w 509"/>
                <a:gd name="T9" fmla="*/ 0 h 356"/>
                <a:gd name="T10" fmla="*/ 10 w 509"/>
                <a:gd name="T11" fmla="*/ 0 h 356"/>
                <a:gd name="T12" fmla="*/ 9 w 509"/>
                <a:gd name="T13" fmla="*/ 1 h 356"/>
                <a:gd name="T14" fmla="*/ 9 w 509"/>
                <a:gd name="T15" fmla="*/ 1 h 356"/>
                <a:gd name="T16" fmla="*/ 7 w 509"/>
                <a:gd name="T17" fmla="*/ 2 h 356"/>
                <a:gd name="T18" fmla="*/ 6 w 509"/>
                <a:gd name="T19" fmla="*/ 2 h 356"/>
                <a:gd name="T20" fmla="*/ 5 w 509"/>
                <a:gd name="T21" fmla="*/ 2 h 356"/>
                <a:gd name="T22" fmla="*/ 0 w 509"/>
                <a:gd name="T23" fmla="*/ 11 h 356"/>
                <a:gd name="T24" fmla="*/ 0 w 509"/>
                <a:gd name="T25" fmla="*/ 345 h 356"/>
                <a:gd name="T26" fmla="*/ 1 w 509"/>
                <a:gd name="T27" fmla="*/ 346 h 356"/>
                <a:gd name="T28" fmla="*/ 11 w 509"/>
                <a:gd name="T29" fmla="*/ 356 h 356"/>
                <a:gd name="T30" fmla="*/ 509 w 509"/>
                <a:gd name="T31" fmla="*/ 356 h 356"/>
                <a:gd name="T32" fmla="*/ 487 w 509"/>
                <a:gd name="T33" fmla="*/ 336 h 356"/>
                <a:gd name="T34" fmla="*/ 20 w 509"/>
                <a:gd name="T35" fmla="*/ 33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9" h="356">
                  <a:moveTo>
                    <a:pt x="20" y="336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5"/>
                    <a:pt x="0" y="11"/>
                    <a:pt x="0" y="11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1" y="346"/>
                    <a:pt x="1" y="346"/>
                  </a:cubicBezTo>
                  <a:cubicBezTo>
                    <a:pt x="1" y="352"/>
                    <a:pt x="6" y="356"/>
                    <a:pt x="11" y="356"/>
                  </a:cubicBezTo>
                  <a:cubicBezTo>
                    <a:pt x="509" y="356"/>
                    <a:pt x="509" y="356"/>
                    <a:pt x="509" y="356"/>
                  </a:cubicBezTo>
                  <a:cubicBezTo>
                    <a:pt x="487" y="336"/>
                    <a:pt x="487" y="336"/>
                    <a:pt x="487" y="336"/>
                  </a:cubicBezTo>
                  <a:lnTo>
                    <a:pt x="20" y="336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28" name="圆角矩形 127"/>
          <p:cNvSpPr>
            <a:spLocks noChangeAspect="1"/>
          </p:cNvSpPr>
          <p:nvPr/>
        </p:nvSpPr>
        <p:spPr>
          <a:xfrm>
            <a:off x="839788" y="1920875"/>
            <a:ext cx="539750" cy="539750"/>
          </a:xfrm>
          <a:prstGeom prst="roundRect">
            <a:avLst/>
          </a:prstGeom>
          <a:solidFill>
            <a:srgbClr val="00A98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rPr>
              <a:t>1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129" name="圆角矩形 128"/>
          <p:cNvSpPr>
            <a:spLocks noChangeAspect="1"/>
          </p:cNvSpPr>
          <p:nvPr/>
        </p:nvSpPr>
        <p:spPr>
          <a:xfrm>
            <a:off x="839788" y="3259138"/>
            <a:ext cx="539750" cy="539750"/>
          </a:xfrm>
          <a:prstGeom prst="roundRect">
            <a:avLst/>
          </a:prstGeom>
          <a:solidFill>
            <a:srgbClr val="F7AC1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rPr>
              <a:t>2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130" name="圆角矩形 129"/>
          <p:cNvSpPr>
            <a:spLocks noChangeAspect="1"/>
          </p:cNvSpPr>
          <p:nvPr/>
        </p:nvSpPr>
        <p:spPr>
          <a:xfrm>
            <a:off x="839788" y="4597400"/>
            <a:ext cx="539750" cy="539750"/>
          </a:xfrm>
          <a:prstGeom prst="roundRect">
            <a:avLst/>
          </a:prstGeom>
          <a:solidFill>
            <a:srgbClr val="00A98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rPr>
              <a:t>3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131" name="文本框 11"/>
          <p:cNvSpPr txBox="1">
            <a:spLocks noChangeArrowheads="1"/>
          </p:cNvSpPr>
          <p:nvPr/>
        </p:nvSpPr>
        <p:spPr bwMode="auto">
          <a:xfrm>
            <a:off x="1559497" y="1903620"/>
            <a:ext cx="38884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诺贝尔奖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（物理，化学，生理或医学奖）格拉芙奖，沃尔夫奖，泰勒奖，菲尔茨奖，维特勒森奖，拉斯科奖，图灵奖，普利兹克奖等国际性重要科学技术奖获得者</a:t>
            </a:r>
          </a:p>
        </p:txBody>
      </p:sp>
      <p:sp>
        <p:nvSpPr>
          <p:cNvPr id="133" name="文本框 13"/>
          <p:cNvSpPr txBox="1">
            <a:spLocks noChangeArrowheads="1"/>
          </p:cNvSpPr>
          <p:nvPr/>
        </p:nvSpPr>
        <p:spPr bwMode="auto">
          <a:xfrm>
            <a:off x="1559496" y="3245058"/>
            <a:ext cx="38884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世界级水平科学家，包括美国，德国，法国，英国，俄罗斯等国家院士，发展中国家院士，以及早国际上有重大科学贡献，重要影响力的科学家。</a:t>
            </a:r>
          </a:p>
        </p:txBody>
      </p:sp>
      <p:sp>
        <p:nvSpPr>
          <p:cNvPr id="135" name="文本框 15"/>
          <p:cNvSpPr txBox="1">
            <a:spLocks noChangeArrowheads="1"/>
          </p:cNvSpPr>
          <p:nvPr/>
        </p:nvSpPr>
        <p:spPr bwMode="auto">
          <a:xfrm>
            <a:off x="1559496" y="4605545"/>
            <a:ext cx="38164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中国国家最高科学技术奖获得者</a:t>
            </a:r>
          </a:p>
        </p:txBody>
      </p:sp>
      <p:sp>
        <p:nvSpPr>
          <p:cNvPr id="137" name="圆角矩形 136"/>
          <p:cNvSpPr>
            <a:spLocks noChangeAspect="1"/>
          </p:cNvSpPr>
          <p:nvPr/>
        </p:nvSpPr>
        <p:spPr>
          <a:xfrm>
            <a:off x="6097588" y="1920875"/>
            <a:ext cx="539750" cy="539750"/>
          </a:xfrm>
          <a:prstGeom prst="roundRect">
            <a:avLst/>
          </a:prstGeom>
          <a:solidFill>
            <a:srgbClr val="F491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rPr>
              <a:t>4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138" name="圆角矩形 137"/>
          <p:cNvSpPr>
            <a:spLocks noChangeAspect="1"/>
          </p:cNvSpPr>
          <p:nvPr/>
        </p:nvSpPr>
        <p:spPr>
          <a:xfrm>
            <a:off x="6097588" y="4597400"/>
            <a:ext cx="539750" cy="539750"/>
          </a:xfrm>
          <a:prstGeom prst="roundRect">
            <a:avLst/>
          </a:prstGeom>
          <a:solidFill>
            <a:srgbClr val="F491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rPr>
              <a:t>6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139" name="文本框 138"/>
          <p:cNvSpPr txBox="1"/>
          <p:nvPr/>
        </p:nvSpPr>
        <p:spPr>
          <a:xfrm>
            <a:off x="6817296" y="1903620"/>
            <a:ext cx="469872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中国科学院院士，中国工程院院士（含外籍院士）</a:t>
            </a:r>
          </a:p>
        </p:txBody>
      </p:sp>
      <p:sp>
        <p:nvSpPr>
          <p:cNvPr id="141" name="文本框 140"/>
          <p:cNvSpPr txBox="1"/>
          <p:nvPr/>
        </p:nvSpPr>
        <p:spPr>
          <a:xfrm>
            <a:off x="6817296" y="3245058"/>
            <a:ext cx="46793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国家“万人计划”杰出人才人选</a:t>
            </a:r>
          </a:p>
        </p:txBody>
      </p:sp>
      <p:sp>
        <p:nvSpPr>
          <p:cNvPr id="143" name="文本框 142"/>
          <p:cNvSpPr txBox="1"/>
          <p:nvPr/>
        </p:nvSpPr>
        <p:spPr>
          <a:xfrm>
            <a:off x="6817296" y="4605545"/>
            <a:ext cx="46793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有效院士提名人，并以第一完成人获得国家科技进步二等奖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项以上的专家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相当于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上述层级的院士专家等顶尖人才</a:t>
            </a:r>
          </a:p>
          <a:p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圆角矩形 144"/>
          <p:cNvSpPr>
            <a:spLocks noChangeAspect="1"/>
          </p:cNvSpPr>
          <p:nvPr/>
        </p:nvSpPr>
        <p:spPr>
          <a:xfrm>
            <a:off x="6097588" y="3259138"/>
            <a:ext cx="539750" cy="539750"/>
          </a:xfrm>
          <a:prstGeom prst="roundRect">
            <a:avLst/>
          </a:prstGeom>
          <a:solidFill>
            <a:srgbClr val="00A98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rPr>
              <a:t>5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3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28" grpId="0" animBg="1"/>
      <p:bldP spid="129" grpId="0" animBg="1"/>
      <p:bldP spid="130" grpId="0" animBg="1"/>
      <p:bldP spid="131" grpId="0"/>
      <p:bldP spid="133" grpId="0"/>
      <p:bldP spid="135" grpId="0"/>
      <p:bldP spid="137" grpId="0" animBg="1"/>
      <p:bldP spid="138" grpId="0" animBg="1"/>
      <p:bldP spid="139" grpId="0"/>
      <p:bldP spid="141" grpId="0"/>
      <p:bldP spid="143" grpId="0"/>
      <p:bldP spid="1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22"/>
          <p:cNvSpPr txBox="1"/>
          <p:nvPr/>
        </p:nvSpPr>
        <p:spPr>
          <a:xfrm>
            <a:off x="1283599" y="333388"/>
            <a:ext cx="5194656" cy="4957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ea"/>
                <a:ea typeface="+mn-ea"/>
                <a:cs typeface="+mn-cs"/>
                <a:sym typeface="Bebas Neue"/>
              </a:defRPr>
            </a:lvl1pPr>
            <a:lvl2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2pPr>
            <a:lvl3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3pPr>
            <a:lvl4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4pPr>
            <a:lvl5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5pPr>
            <a:lvl6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6pPr>
            <a:lvl7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7pPr>
            <a:lvl8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8pPr>
            <a:lvl9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9pPr>
          </a:lstStyle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安居补助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1" name="Group 4"/>
          <p:cNvGrpSpPr>
            <a:grpSpLocks noChangeAspect="1"/>
          </p:cNvGrpSpPr>
          <p:nvPr/>
        </p:nvGrpSpPr>
        <p:grpSpPr bwMode="auto">
          <a:xfrm>
            <a:off x="479376" y="256545"/>
            <a:ext cx="667606" cy="667606"/>
            <a:chOff x="2848" y="1168"/>
            <a:chExt cx="1984" cy="1984"/>
          </a:xfrm>
        </p:grpSpPr>
        <p:sp>
          <p:nvSpPr>
            <p:cNvPr id="22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48" y="1168"/>
              <a:ext cx="1984" cy="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2846" y="1166"/>
              <a:ext cx="1984" cy="1986"/>
            </a:xfrm>
            <a:prstGeom prst="ellipse">
              <a:avLst/>
            </a:prstGeom>
            <a:solidFill>
              <a:srgbClr val="FA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3061" y="1720"/>
              <a:ext cx="1769" cy="1432"/>
            </a:xfrm>
            <a:custGeom>
              <a:avLst/>
              <a:gdLst>
                <a:gd name="T0" fmla="*/ 745 w 746"/>
                <a:gd name="T1" fmla="*/ 154 h 604"/>
                <a:gd name="T2" fmla="*/ 591 w 746"/>
                <a:gd name="T3" fmla="*/ 0 h 604"/>
                <a:gd name="T4" fmla="*/ 76 w 746"/>
                <a:gd name="T5" fmla="*/ 317 h 604"/>
                <a:gd name="T6" fmla="*/ 76 w 746"/>
                <a:gd name="T7" fmla="*/ 364 h 604"/>
                <a:gd name="T8" fmla="*/ 3 w 746"/>
                <a:gd name="T9" fmla="*/ 364 h 604"/>
                <a:gd name="T10" fmla="*/ 0 w 746"/>
                <a:gd name="T11" fmla="*/ 365 h 604"/>
                <a:gd name="T12" fmla="*/ 234 w 746"/>
                <a:gd name="T13" fmla="*/ 592 h 604"/>
                <a:gd name="T14" fmla="*/ 327 w 746"/>
                <a:gd name="T15" fmla="*/ 604 h 604"/>
                <a:gd name="T16" fmla="*/ 746 w 746"/>
                <a:gd name="T17" fmla="*/ 185 h 604"/>
                <a:gd name="T18" fmla="*/ 745 w 746"/>
                <a:gd name="T19" fmla="*/ 15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6" h="604">
                  <a:moveTo>
                    <a:pt x="745" y="154"/>
                  </a:moveTo>
                  <a:cubicBezTo>
                    <a:pt x="591" y="0"/>
                    <a:pt x="591" y="0"/>
                    <a:pt x="591" y="0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64"/>
                    <a:pt x="76" y="364"/>
                    <a:pt x="76" y="364"/>
                  </a:cubicBezTo>
                  <a:cubicBezTo>
                    <a:pt x="3" y="364"/>
                    <a:pt x="3" y="364"/>
                    <a:pt x="3" y="364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34" y="592"/>
                    <a:pt x="234" y="592"/>
                    <a:pt x="234" y="592"/>
                  </a:cubicBezTo>
                  <a:cubicBezTo>
                    <a:pt x="265" y="601"/>
                    <a:pt x="279" y="604"/>
                    <a:pt x="327" y="604"/>
                  </a:cubicBezTo>
                  <a:cubicBezTo>
                    <a:pt x="559" y="604"/>
                    <a:pt x="746" y="417"/>
                    <a:pt x="746" y="185"/>
                  </a:cubicBezTo>
                  <a:cubicBezTo>
                    <a:pt x="746" y="175"/>
                    <a:pt x="746" y="165"/>
                    <a:pt x="745" y="154"/>
                  </a:cubicBezTo>
                </a:path>
              </a:pathLst>
            </a:custGeom>
            <a:solidFill>
              <a:srgbClr val="EFB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9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77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10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09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Freeform 12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3516" y="2185"/>
              <a:ext cx="105" cy="246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3659" y="2071"/>
              <a:ext cx="94" cy="360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3782" y="2109"/>
              <a:ext cx="104" cy="322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3924" y="2014"/>
              <a:ext cx="114" cy="417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4057" y="1938"/>
              <a:ext cx="95" cy="493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 18"/>
            <p:cNvSpPr/>
            <p:nvPr/>
          </p:nvSpPr>
          <p:spPr bwMode="auto">
            <a:xfrm>
              <a:off x="3049" y="2555"/>
              <a:ext cx="1574" cy="49"/>
            </a:xfrm>
            <a:custGeom>
              <a:avLst/>
              <a:gdLst>
                <a:gd name="T0" fmla="*/ 0 w 664"/>
                <a:gd name="T1" fmla="*/ 0 h 21"/>
                <a:gd name="T2" fmla="*/ 0 w 664"/>
                <a:gd name="T3" fmla="*/ 10 h 21"/>
                <a:gd name="T4" fmla="*/ 32 w 664"/>
                <a:gd name="T5" fmla="*/ 21 h 21"/>
                <a:gd name="T6" fmla="*/ 641 w 664"/>
                <a:gd name="T7" fmla="*/ 21 h 21"/>
                <a:gd name="T8" fmla="*/ 664 w 664"/>
                <a:gd name="T9" fmla="*/ 10 h 21"/>
                <a:gd name="T10" fmla="*/ 664 w 664"/>
                <a:gd name="T11" fmla="*/ 0 h 21"/>
                <a:gd name="T12" fmla="*/ 0 w 66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2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0" y="21"/>
                    <a:pt x="32" y="21"/>
                  </a:cubicBezTo>
                  <a:cubicBezTo>
                    <a:pt x="54" y="21"/>
                    <a:pt x="641" y="21"/>
                    <a:pt x="641" y="21"/>
                  </a:cubicBezTo>
                  <a:cubicBezTo>
                    <a:pt x="641" y="21"/>
                    <a:pt x="657" y="15"/>
                    <a:pt x="664" y="10"/>
                  </a:cubicBezTo>
                  <a:cubicBezTo>
                    <a:pt x="664" y="0"/>
                    <a:pt x="664" y="0"/>
                    <a:pt x="66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19"/>
            <p:cNvSpPr/>
            <p:nvPr/>
          </p:nvSpPr>
          <p:spPr bwMode="auto">
            <a:xfrm>
              <a:off x="3225" y="1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20"/>
            <p:cNvSpPr/>
            <p:nvPr/>
          </p:nvSpPr>
          <p:spPr bwMode="auto">
            <a:xfrm>
              <a:off x="3218" y="1716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Freeform 21"/>
            <p:cNvSpPr/>
            <p:nvPr/>
          </p:nvSpPr>
          <p:spPr bwMode="auto">
            <a:xfrm>
              <a:off x="3206" y="2529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Freeform 22"/>
            <p:cNvSpPr/>
            <p:nvPr/>
          </p:nvSpPr>
          <p:spPr bwMode="auto">
            <a:xfrm>
              <a:off x="3227" y="1711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 23"/>
            <p:cNvSpPr/>
            <p:nvPr/>
          </p:nvSpPr>
          <p:spPr bwMode="auto">
            <a:xfrm>
              <a:off x="3509" y="1711"/>
              <a:ext cx="956" cy="844"/>
            </a:xfrm>
            <a:custGeom>
              <a:avLst/>
              <a:gdLst>
                <a:gd name="T0" fmla="*/ 394 w 403"/>
                <a:gd name="T1" fmla="*/ 0 h 356"/>
                <a:gd name="T2" fmla="*/ 0 w 403"/>
                <a:gd name="T3" fmla="*/ 0 h 356"/>
                <a:gd name="T4" fmla="*/ 25 w 403"/>
                <a:gd name="T5" fmla="*/ 24 h 356"/>
                <a:gd name="T6" fmla="*/ 383 w 403"/>
                <a:gd name="T7" fmla="*/ 24 h 356"/>
                <a:gd name="T8" fmla="*/ 383 w 403"/>
                <a:gd name="T9" fmla="*/ 336 h 356"/>
                <a:gd name="T10" fmla="*/ 358 w 403"/>
                <a:gd name="T11" fmla="*/ 336 h 356"/>
                <a:gd name="T12" fmla="*/ 380 w 403"/>
                <a:gd name="T13" fmla="*/ 356 h 356"/>
                <a:gd name="T14" fmla="*/ 394 w 403"/>
                <a:gd name="T15" fmla="*/ 356 h 356"/>
                <a:gd name="T16" fmla="*/ 403 w 403"/>
                <a:gd name="T17" fmla="*/ 345 h 356"/>
                <a:gd name="T18" fmla="*/ 403 w 403"/>
                <a:gd name="T19" fmla="*/ 11 h 356"/>
                <a:gd name="T20" fmla="*/ 394 w 403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356">
                  <a:moveTo>
                    <a:pt x="3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58" y="336"/>
                    <a:pt x="358" y="336"/>
                    <a:pt x="358" y="336"/>
                  </a:cubicBezTo>
                  <a:cubicBezTo>
                    <a:pt x="380" y="356"/>
                    <a:pt x="380" y="356"/>
                    <a:pt x="380" y="356"/>
                  </a:cubicBezTo>
                  <a:cubicBezTo>
                    <a:pt x="394" y="356"/>
                    <a:pt x="394" y="356"/>
                    <a:pt x="394" y="356"/>
                  </a:cubicBezTo>
                  <a:cubicBezTo>
                    <a:pt x="400" y="356"/>
                    <a:pt x="403" y="351"/>
                    <a:pt x="403" y="345"/>
                  </a:cubicBezTo>
                  <a:cubicBezTo>
                    <a:pt x="403" y="11"/>
                    <a:pt x="403" y="11"/>
                    <a:pt x="403" y="11"/>
                  </a:cubicBezTo>
                  <a:cubicBezTo>
                    <a:pt x="403" y="5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Freeform 24"/>
            <p:cNvSpPr/>
            <p:nvPr/>
          </p:nvSpPr>
          <p:spPr bwMode="auto">
            <a:xfrm>
              <a:off x="3206" y="1716"/>
              <a:ext cx="12" cy="21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9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1" y="3"/>
                    <a:pt x="5" y="0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Freeform 25"/>
            <p:cNvSpPr/>
            <p:nvPr/>
          </p:nvSpPr>
          <p:spPr bwMode="auto">
            <a:xfrm>
              <a:off x="3206" y="2531"/>
              <a:ext cx="24" cy="24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9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1" y="10"/>
                    <a:pt x="10" y="9"/>
                    <a:pt x="10" y="9"/>
                  </a:cubicBezTo>
                  <a:cubicBezTo>
                    <a:pt x="5" y="9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Freeform 26"/>
            <p:cNvSpPr/>
            <p:nvPr/>
          </p:nvSpPr>
          <p:spPr bwMode="auto">
            <a:xfrm>
              <a:off x="3220" y="1713"/>
              <a:ext cx="5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Freeform 27"/>
            <p:cNvSpPr/>
            <p:nvPr/>
          </p:nvSpPr>
          <p:spPr bwMode="auto">
            <a:xfrm>
              <a:off x="3218" y="17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Freeform 28"/>
            <p:cNvSpPr/>
            <p:nvPr/>
          </p:nvSpPr>
          <p:spPr bwMode="auto">
            <a:xfrm>
              <a:off x="3225" y="1713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Freeform 29"/>
            <p:cNvSpPr/>
            <p:nvPr/>
          </p:nvSpPr>
          <p:spPr bwMode="auto">
            <a:xfrm>
              <a:off x="3204" y="1711"/>
              <a:ext cx="1206" cy="844"/>
            </a:xfrm>
            <a:custGeom>
              <a:avLst/>
              <a:gdLst>
                <a:gd name="T0" fmla="*/ 20 w 509"/>
                <a:gd name="T1" fmla="*/ 336 h 356"/>
                <a:gd name="T2" fmla="*/ 20 w 509"/>
                <a:gd name="T3" fmla="*/ 24 h 356"/>
                <a:gd name="T4" fmla="*/ 154 w 509"/>
                <a:gd name="T5" fmla="*/ 24 h 356"/>
                <a:gd name="T6" fmla="*/ 129 w 509"/>
                <a:gd name="T7" fmla="*/ 0 h 356"/>
                <a:gd name="T8" fmla="*/ 11 w 509"/>
                <a:gd name="T9" fmla="*/ 0 h 356"/>
                <a:gd name="T10" fmla="*/ 10 w 509"/>
                <a:gd name="T11" fmla="*/ 0 h 356"/>
                <a:gd name="T12" fmla="*/ 9 w 509"/>
                <a:gd name="T13" fmla="*/ 1 h 356"/>
                <a:gd name="T14" fmla="*/ 9 w 509"/>
                <a:gd name="T15" fmla="*/ 1 h 356"/>
                <a:gd name="T16" fmla="*/ 7 w 509"/>
                <a:gd name="T17" fmla="*/ 2 h 356"/>
                <a:gd name="T18" fmla="*/ 6 w 509"/>
                <a:gd name="T19" fmla="*/ 2 h 356"/>
                <a:gd name="T20" fmla="*/ 5 w 509"/>
                <a:gd name="T21" fmla="*/ 2 h 356"/>
                <a:gd name="T22" fmla="*/ 0 w 509"/>
                <a:gd name="T23" fmla="*/ 11 h 356"/>
                <a:gd name="T24" fmla="*/ 0 w 509"/>
                <a:gd name="T25" fmla="*/ 345 h 356"/>
                <a:gd name="T26" fmla="*/ 1 w 509"/>
                <a:gd name="T27" fmla="*/ 346 h 356"/>
                <a:gd name="T28" fmla="*/ 11 w 509"/>
                <a:gd name="T29" fmla="*/ 356 h 356"/>
                <a:gd name="T30" fmla="*/ 509 w 509"/>
                <a:gd name="T31" fmla="*/ 356 h 356"/>
                <a:gd name="T32" fmla="*/ 487 w 509"/>
                <a:gd name="T33" fmla="*/ 336 h 356"/>
                <a:gd name="T34" fmla="*/ 20 w 509"/>
                <a:gd name="T35" fmla="*/ 33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9" h="356">
                  <a:moveTo>
                    <a:pt x="20" y="336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5"/>
                    <a:pt x="0" y="11"/>
                    <a:pt x="0" y="11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1" y="346"/>
                    <a:pt x="1" y="346"/>
                  </a:cubicBezTo>
                  <a:cubicBezTo>
                    <a:pt x="1" y="352"/>
                    <a:pt x="6" y="356"/>
                    <a:pt x="11" y="356"/>
                  </a:cubicBezTo>
                  <a:cubicBezTo>
                    <a:pt x="509" y="356"/>
                    <a:pt x="509" y="356"/>
                    <a:pt x="509" y="356"/>
                  </a:cubicBezTo>
                  <a:cubicBezTo>
                    <a:pt x="487" y="336"/>
                    <a:pt x="487" y="336"/>
                    <a:pt x="487" y="336"/>
                  </a:cubicBezTo>
                  <a:lnTo>
                    <a:pt x="20" y="336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370030" y="1944722"/>
            <a:ext cx="5198578" cy="2787529"/>
            <a:chOff x="579609" y="3743550"/>
            <a:chExt cx="2395331" cy="2787529"/>
          </a:xfrm>
        </p:grpSpPr>
        <p:sp>
          <p:nvSpPr>
            <p:cNvPr id="49" name="圆角矩形 29"/>
            <p:cNvSpPr>
              <a:spLocks noChangeArrowheads="1"/>
            </p:cNvSpPr>
            <p:nvPr/>
          </p:nvSpPr>
          <p:spPr bwMode="auto">
            <a:xfrm>
              <a:off x="579609" y="3743550"/>
              <a:ext cx="2178049" cy="37041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rgbClr val="F7A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安居保障</a:t>
              </a:r>
            </a:p>
          </p:txBody>
        </p:sp>
        <p:sp>
          <p:nvSpPr>
            <p:cNvPr id="50" name="矩形 8"/>
            <p:cNvSpPr>
              <a:spLocks noChangeArrowheads="1"/>
            </p:cNvSpPr>
            <p:nvPr/>
          </p:nvSpPr>
          <p:spPr bwMode="auto">
            <a:xfrm>
              <a:off x="593689" y="4078100"/>
              <a:ext cx="2381251" cy="2452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None/>
              </a:pPr>
              <a:endPara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职（特聘）引进的院士专家，每人可获得</a:t>
              </a:r>
              <a:r>
                <a:rPr lang="en-US" altLang="zh-CN" sz="1800" dirty="0">
                  <a:solidFill>
                    <a:srgbClr val="F7A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500</a:t>
              </a:r>
              <a:r>
                <a:rPr lang="zh-CN" altLang="en-US" sz="1800" dirty="0">
                  <a:solidFill>
                    <a:srgbClr val="F7A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元生活补贴，也可选择由区政府有关部门推荐的面积</a:t>
              </a:r>
              <a:r>
                <a:rPr lang="en-US" altLang="zh-CN" sz="1800" dirty="0">
                  <a:solidFill>
                    <a:srgbClr val="F7A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平方米左右免租</a:t>
              </a:r>
              <a:r>
                <a:rPr lang="en-US" altLang="zh-CN" sz="1800" dirty="0">
                  <a:solidFill>
                    <a:srgbClr val="F7A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年的住房，全职工作满</a:t>
              </a:r>
              <a:r>
                <a:rPr lang="en-US" altLang="zh-CN" sz="1800" dirty="0">
                  <a:solidFill>
                    <a:srgbClr val="F7A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年并贡献突出的，可无偿获赠所租的人才租赁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住房。</a:t>
              </a:r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eaLnBrk="1" hangingPunct="1">
                <a:lnSpc>
                  <a:spcPct val="130000"/>
                </a:lnSpc>
                <a:spcBef>
                  <a:spcPct val="0"/>
                </a:spcBef>
                <a:buNone/>
              </a:pP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334282" y="4545180"/>
            <a:ext cx="5378341" cy="1353519"/>
            <a:chOff x="561257" y="5216957"/>
            <a:chExt cx="2418867" cy="1353519"/>
          </a:xfrm>
        </p:grpSpPr>
        <p:sp>
          <p:nvSpPr>
            <p:cNvPr id="52" name="圆角矩形 29"/>
            <p:cNvSpPr>
              <a:spLocks noChangeArrowheads="1"/>
            </p:cNvSpPr>
            <p:nvPr/>
          </p:nvSpPr>
          <p:spPr bwMode="auto">
            <a:xfrm>
              <a:off x="561257" y="5216957"/>
              <a:ext cx="2178049" cy="37041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rgbClr val="F7A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人才补贴</a:t>
              </a:r>
            </a:p>
          </p:txBody>
        </p:sp>
        <p:sp>
          <p:nvSpPr>
            <p:cNvPr id="53" name="矩形 8"/>
            <p:cNvSpPr>
              <a:spLocks noChangeArrowheads="1"/>
            </p:cNvSpPr>
            <p:nvPr/>
          </p:nvSpPr>
          <p:spPr bwMode="auto">
            <a:xfrm>
              <a:off x="598873" y="5757946"/>
              <a:ext cx="2381251" cy="81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给予引进的院士以及其团队核心成员为期</a:t>
              </a:r>
              <a:r>
                <a:rPr lang="zh-CN" altLang="en-US" sz="1800" dirty="0">
                  <a:solidFill>
                    <a:srgbClr val="F7A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三年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的人才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补贴。</a:t>
              </a:r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78357" y="1497542"/>
            <a:ext cx="5711210" cy="4627561"/>
            <a:chOff x="721535" y="265955"/>
            <a:chExt cx="8015288" cy="6494462"/>
          </a:xfrm>
        </p:grpSpPr>
        <p:sp>
          <p:nvSpPr>
            <p:cNvPr id="58" name="Freeform 5"/>
            <p:cNvSpPr/>
            <p:nvPr/>
          </p:nvSpPr>
          <p:spPr bwMode="auto">
            <a:xfrm>
              <a:off x="6115860" y="3480642"/>
              <a:ext cx="150813" cy="3230563"/>
            </a:xfrm>
            <a:custGeom>
              <a:avLst/>
              <a:gdLst>
                <a:gd name="T0" fmla="*/ 20 w 40"/>
                <a:gd name="T1" fmla="*/ 860 h 860"/>
                <a:gd name="T2" fmla="*/ 0 w 40"/>
                <a:gd name="T3" fmla="*/ 840 h 860"/>
                <a:gd name="T4" fmla="*/ 0 w 40"/>
                <a:gd name="T5" fmla="*/ 20 h 860"/>
                <a:gd name="T6" fmla="*/ 20 w 40"/>
                <a:gd name="T7" fmla="*/ 0 h 860"/>
                <a:gd name="T8" fmla="*/ 40 w 40"/>
                <a:gd name="T9" fmla="*/ 20 h 860"/>
                <a:gd name="T10" fmla="*/ 40 w 40"/>
                <a:gd name="T11" fmla="*/ 840 h 860"/>
                <a:gd name="T12" fmla="*/ 20 w 40"/>
                <a:gd name="T13" fmla="*/ 86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60">
                  <a:moveTo>
                    <a:pt x="20" y="860"/>
                  </a:moveTo>
                  <a:cubicBezTo>
                    <a:pt x="9" y="860"/>
                    <a:pt x="0" y="851"/>
                    <a:pt x="0" y="84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840"/>
                    <a:pt x="40" y="840"/>
                    <a:pt x="40" y="840"/>
                  </a:cubicBezTo>
                  <a:cubicBezTo>
                    <a:pt x="40" y="851"/>
                    <a:pt x="31" y="860"/>
                    <a:pt x="20" y="860"/>
                  </a:cubicBezTo>
                </a:path>
              </a:pathLst>
            </a:custGeom>
            <a:solidFill>
              <a:srgbClr val="3B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"/>
            <p:cNvSpPr/>
            <p:nvPr/>
          </p:nvSpPr>
          <p:spPr bwMode="auto">
            <a:xfrm>
              <a:off x="6803248" y="3540967"/>
              <a:ext cx="1081088" cy="3109913"/>
            </a:xfrm>
            <a:custGeom>
              <a:avLst/>
              <a:gdLst>
                <a:gd name="T0" fmla="*/ 272 w 288"/>
                <a:gd name="T1" fmla="*/ 825 h 828"/>
                <a:gd name="T2" fmla="*/ 247 w 288"/>
                <a:gd name="T3" fmla="*/ 812 h 828"/>
                <a:gd name="T4" fmla="*/ 4 w 288"/>
                <a:gd name="T5" fmla="*/ 28 h 828"/>
                <a:gd name="T6" fmla="*/ 17 w 288"/>
                <a:gd name="T7" fmla="*/ 3 h 828"/>
                <a:gd name="T8" fmla="*/ 42 w 288"/>
                <a:gd name="T9" fmla="*/ 16 h 828"/>
                <a:gd name="T10" fmla="*/ 285 w 288"/>
                <a:gd name="T11" fmla="*/ 800 h 828"/>
                <a:gd name="T12" fmla="*/ 272 w 288"/>
                <a:gd name="T13" fmla="*/ 825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828">
                  <a:moveTo>
                    <a:pt x="272" y="825"/>
                  </a:moveTo>
                  <a:cubicBezTo>
                    <a:pt x="261" y="828"/>
                    <a:pt x="250" y="822"/>
                    <a:pt x="247" y="812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0" y="18"/>
                    <a:pt x="6" y="6"/>
                    <a:pt x="17" y="3"/>
                  </a:cubicBezTo>
                  <a:cubicBezTo>
                    <a:pt x="27" y="0"/>
                    <a:pt x="39" y="6"/>
                    <a:pt x="42" y="16"/>
                  </a:cubicBezTo>
                  <a:cubicBezTo>
                    <a:pt x="285" y="800"/>
                    <a:pt x="285" y="800"/>
                    <a:pt x="285" y="800"/>
                  </a:cubicBezTo>
                  <a:cubicBezTo>
                    <a:pt x="288" y="810"/>
                    <a:pt x="282" y="822"/>
                    <a:pt x="272" y="825"/>
                  </a:cubicBezTo>
                </a:path>
              </a:pathLst>
            </a:custGeom>
            <a:solidFill>
              <a:srgbClr val="3B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"/>
            <p:cNvSpPr/>
            <p:nvPr/>
          </p:nvSpPr>
          <p:spPr bwMode="auto">
            <a:xfrm>
              <a:off x="4525185" y="3540967"/>
              <a:ext cx="1081088" cy="3109913"/>
            </a:xfrm>
            <a:custGeom>
              <a:avLst/>
              <a:gdLst>
                <a:gd name="T0" fmla="*/ 16 w 288"/>
                <a:gd name="T1" fmla="*/ 825 h 828"/>
                <a:gd name="T2" fmla="*/ 42 w 288"/>
                <a:gd name="T3" fmla="*/ 812 h 828"/>
                <a:gd name="T4" fmla="*/ 285 w 288"/>
                <a:gd name="T5" fmla="*/ 28 h 828"/>
                <a:gd name="T6" fmla="*/ 271 w 288"/>
                <a:gd name="T7" fmla="*/ 3 h 828"/>
                <a:gd name="T8" fmla="*/ 246 w 288"/>
                <a:gd name="T9" fmla="*/ 16 h 828"/>
                <a:gd name="T10" fmla="*/ 3 w 288"/>
                <a:gd name="T11" fmla="*/ 800 h 828"/>
                <a:gd name="T12" fmla="*/ 16 w 288"/>
                <a:gd name="T13" fmla="*/ 825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828">
                  <a:moveTo>
                    <a:pt x="16" y="825"/>
                  </a:moveTo>
                  <a:cubicBezTo>
                    <a:pt x="27" y="828"/>
                    <a:pt x="38" y="822"/>
                    <a:pt x="42" y="812"/>
                  </a:cubicBezTo>
                  <a:cubicBezTo>
                    <a:pt x="285" y="28"/>
                    <a:pt x="285" y="28"/>
                    <a:pt x="285" y="28"/>
                  </a:cubicBezTo>
                  <a:cubicBezTo>
                    <a:pt x="288" y="18"/>
                    <a:pt x="282" y="6"/>
                    <a:pt x="271" y="3"/>
                  </a:cubicBezTo>
                  <a:cubicBezTo>
                    <a:pt x="261" y="0"/>
                    <a:pt x="250" y="6"/>
                    <a:pt x="246" y="16"/>
                  </a:cubicBezTo>
                  <a:cubicBezTo>
                    <a:pt x="3" y="800"/>
                    <a:pt x="3" y="800"/>
                    <a:pt x="3" y="800"/>
                  </a:cubicBezTo>
                  <a:cubicBezTo>
                    <a:pt x="0" y="810"/>
                    <a:pt x="6" y="822"/>
                    <a:pt x="16" y="825"/>
                  </a:cubicBezTo>
                </a:path>
              </a:pathLst>
            </a:custGeom>
            <a:solidFill>
              <a:srgbClr val="3B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Rectangle 8"/>
            <p:cNvSpPr>
              <a:spLocks noChangeArrowheads="1"/>
            </p:cNvSpPr>
            <p:nvPr/>
          </p:nvSpPr>
          <p:spPr bwMode="auto">
            <a:xfrm>
              <a:off x="3744876" y="843805"/>
              <a:ext cx="4857750" cy="3335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9"/>
            <p:cNvSpPr/>
            <p:nvPr/>
          </p:nvSpPr>
          <p:spPr bwMode="auto">
            <a:xfrm>
              <a:off x="3645710" y="769192"/>
              <a:ext cx="5091113" cy="269875"/>
            </a:xfrm>
            <a:custGeom>
              <a:avLst/>
              <a:gdLst>
                <a:gd name="T0" fmla="*/ 1356 w 1356"/>
                <a:gd name="T1" fmla="*/ 36 h 72"/>
                <a:gd name="T2" fmla="*/ 1297 w 1356"/>
                <a:gd name="T3" fmla="*/ 72 h 72"/>
                <a:gd name="T4" fmla="*/ 59 w 1356"/>
                <a:gd name="T5" fmla="*/ 72 h 72"/>
                <a:gd name="T6" fmla="*/ 0 w 1356"/>
                <a:gd name="T7" fmla="*/ 36 h 72"/>
                <a:gd name="T8" fmla="*/ 59 w 1356"/>
                <a:gd name="T9" fmla="*/ 0 h 72"/>
                <a:gd name="T10" fmla="*/ 1297 w 1356"/>
                <a:gd name="T11" fmla="*/ 0 h 72"/>
                <a:gd name="T12" fmla="*/ 1356 w 1356"/>
                <a:gd name="T1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6" h="72">
                  <a:moveTo>
                    <a:pt x="1356" y="36"/>
                  </a:moveTo>
                  <a:cubicBezTo>
                    <a:pt x="1356" y="56"/>
                    <a:pt x="1329" y="72"/>
                    <a:pt x="129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26" y="72"/>
                    <a:pt x="0" y="56"/>
                    <a:pt x="0" y="36"/>
                  </a:cubicBezTo>
                  <a:cubicBezTo>
                    <a:pt x="0" y="16"/>
                    <a:pt x="26" y="0"/>
                    <a:pt x="59" y="0"/>
                  </a:cubicBezTo>
                  <a:cubicBezTo>
                    <a:pt x="1297" y="0"/>
                    <a:pt x="1297" y="0"/>
                    <a:pt x="1297" y="0"/>
                  </a:cubicBezTo>
                  <a:cubicBezTo>
                    <a:pt x="1329" y="0"/>
                    <a:pt x="1356" y="16"/>
                    <a:pt x="1356" y="36"/>
                  </a:cubicBezTo>
                  <a:close/>
                </a:path>
              </a:pathLst>
            </a:custGeom>
            <a:solidFill>
              <a:srgbClr val="3B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0"/>
            <p:cNvSpPr/>
            <p:nvPr/>
          </p:nvSpPr>
          <p:spPr bwMode="auto">
            <a:xfrm>
              <a:off x="3645710" y="4209305"/>
              <a:ext cx="5091113" cy="312738"/>
            </a:xfrm>
            <a:custGeom>
              <a:avLst/>
              <a:gdLst>
                <a:gd name="T0" fmla="*/ 1356 w 1356"/>
                <a:gd name="T1" fmla="*/ 42 h 83"/>
                <a:gd name="T2" fmla="*/ 1297 w 1356"/>
                <a:gd name="T3" fmla="*/ 83 h 83"/>
                <a:gd name="T4" fmla="*/ 59 w 1356"/>
                <a:gd name="T5" fmla="*/ 83 h 83"/>
                <a:gd name="T6" fmla="*/ 0 w 1356"/>
                <a:gd name="T7" fmla="*/ 42 h 83"/>
                <a:gd name="T8" fmla="*/ 59 w 1356"/>
                <a:gd name="T9" fmla="*/ 0 h 83"/>
                <a:gd name="T10" fmla="*/ 1297 w 1356"/>
                <a:gd name="T11" fmla="*/ 0 h 83"/>
                <a:gd name="T12" fmla="*/ 1356 w 1356"/>
                <a:gd name="T13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6" h="83">
                  <a:moveTo>
                    <a:pt x="1356" y="42"/>
                  </a:moveTo>
                  <a:cubicBezTo>
                    <a:pt x="1356" y="65"/>
                    <a:pt x="1329" y="83"/>
                    <a:pt x="1297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26" y="83"/>
                    <a:pt x="0" y="65"/>
                    <a:pt x="0" y="42"/>
                  </a:cubicBezTo>
                  <a:cubicBezTo>
                    <a:pt x="0" y="18"/>
                    <a:pt x="26" y="0"/>
                    <a:pt x="59" y="0"/>
                  </a:cubicBezTo>
                  <a:cubicBezTo>
                    <a:pt x="1297" y="0"/>
                    <a:pt x="1297" y="0"/>
                    <a:pt x="1297" y="0"/>
                  </a:cubicBezTo>
                  <a:cubicBezTo>
                    <a:pt x="1329" y="0"/>
                    <a:pt x="1356" y="18"/>
                    <a:pt x="1356" y="42"/>
                  </a:cubicBezTo>
                  <a:close/>
                </a:path>
              </a:pathLst>
            </a:custGeom>
            <a:solidFill>
              <a:srgbClr val="3B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11"/>
            <p:cNvSpPr>
              <a:spLocks noChangeArrowheads="1"/>
            </p:cNvSpPr>
            <p:nvPr/>
          </p:nvSpPr>
          <p:spPr bwMode="auto">
            <a:xfrm>
              <a:off x="6063473" y="629492"/>
              <a:ext cx="252413" cy="252413"/>
            </a:xfrm>
            <a:prstGeom prst="ellipse">
              <a:avLst/>
            </a:prstGeom>
            <a:solidFill>
              <a:srgbClr val="3B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2"/>
            <p:cNvSpPr/>
            <p:nvPr/>
          </p:nvSpPr>
          <p:spPr bwMode="auto">
            <a:xfrm>
              <a:off x="3991785" y="2801192"/>
              <a:ext cx="2011363" cy="1176338"/>
            </a:xfrm>
            <a:custGeom>
              <a:avLst/>
              <a:gdLst>
                <a:gd name="T0" fmla="*/ 5 w 1267"/>
                <a:gd name="T1" fmla="*/ 736 h 741"/>
                <a:gd name="T2" fmla="*/ 5 w 1267"/>
                <a:gd name="T3" fmla="*/ 741 h 741"/>
                <a:gd name="T4" fmla="*/ 1267 w 1267"/>
                <a:gd name="T5" fmla="*/ 741 h 741"/>
                <a:gd name="T6" fmla="*/ 1267 w 1267"/>
                <a:gd name="T7" fmla="*/ 0 h 741"/>
                <a:gd name="T8" fmla="*/ 0 w 1267"/>
                <a:gd name="T9" fmla="*/ 0 h 741"/>
                <a:gd name="T10" fmla="*/ 0 w 1267"/>
                <a:gd name="T11" fmla="*/ 741 h 741"/>
                <a:gd name="T12" fmla="*/ 5 w 1267"/>
                <a:gd name="T13" fmla="*/ 741 h 741"/>
                <a:gd name="T14" fmla="*/ 5 w 1267"/>
                <a:gd name="T15" fmla="*/ 736 h 741"/>
                <a:gd name="T16" fmla="*/ 9 w 1267"/>
                <a:gd name="T17" fmla="*/ 736 h 741"/>
                <a:gd name="T18" fmla="*/ 9 w 1267"/>
                <a:gd name="T19" fmla="*/ 12 h 741"/>
                <a:gd name="T20" fmla="*/ 1258 w 1267"/>
                <a:gd name="T21" fmla="*/ 12 h 741"/>
                <a:gd name="T22" fmla="*/ 1258 w 1267"/>
                <a:gd name="T23" fmla="*/ 731 h 741"/>
                <a:gd name="T24" fmla="*/ 5 w 1267"/>
                <a:gd name="T25" fmla="*/ 731 h 741"/>
                <a:gd name="T26" fmla="*/ 5 w 1267"/>
                <a:gd name="T27" fmla="*/ 736 h 741"/>
                <a:gd name="T28" fmla="*/ 9 w 1267"/>
                <a:gd name="T29" fmla="*/ 736 h 741"/>
                <a:gd name="T30" fmla="*/ 5 w 1267"/>
                <a:gd name="T31" fmla="*/ 736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67" h="741">
                  <a:moveTo>
                    <a:pt x="5" y="736"/>
                  </a:moveTo>
                  <a:lnTo>
                    <a:pt x="5" y="741"/>
                  </a:lnTo>
                  <a:lnTo>
                    <a:pt x="1267" y="741"/>
                  </a:lnTo>
                  <a:lnTo>
                    <a:pt x="1267" y="0"/>
                  </a:lnTo>
                  <a:lnTo>
                    <a:pt x="0" y="0"/>
                  </a:lnTo>
                  <a:lnTo>
                    <a:pt x="0" y="741"/>
                  </a:lnTo>
                  <a:lnTo>
                    <a:pt x="5" y="741"/>
                  </a:lnTo>
                  <a:lnTo>
                    <a:pt x="5" y="736"/>
                  </a:lnTo>
                  <a:lnTo>
                    <a:pt x="9" y="736"/>
                  </a:lnTo>
                  <a:lnTo>
                    <a:pt x="9" y="12"/>
                  </a:lnTo>
                  <a:lnTo>
                    <a:pt x="1258" y="12"/>
                  </a:lnTo>
                  <a:lnTo>
                    <a:pt x="1258" y="731"/>
                  </a:lnTo>
                  <a:lnTo>
                    <a:pt x="5" y="731"/>
                  </a:lnTo>
                  <a:lnTo>
                    <a:pt x="5" y="736"/>
                  </a:lnTo>
                  <a:lnTo>
                    <a:pt x="9" y="736"/>
                  </a:lnTo>
                  <a:lnTo>
                    <a:pt x="5" y="736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Rectangle 13"/>
            <p:cNvSpPr>
              <a:spLocks noChangeArrowheads="1"/>
            </p:cNvSpPr>
            <p:nvPr/>
          </p:nvSpPr>
          <p:spPr bwMode="auto">
            <a:xfrm>
              <a:off x="3999723" y="2993280"/>
              <a:ext cx="1997075" cy="17463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4"/>
            <p:cNvSpPr/>
            <p:nvPr/>
          </p:nvSpPr>
          <p:spPr bwMode="auto">
            <a:xfrm>
              <a:off x="3999723" y="2993280"/>
              <a:ext cx="1997075" cy="17463"/>
            </a:xfrm>
            <a:custGeom>
              <a:avLst/>
              <a:gdLst>
                <a:gd name="T0" fmla="*/ 0 w 1258"/>
                <a:gd name="T1" fmla="*/ 11 h 11"/>
                <a:gd name="T2" fmla="*/ 1258 w 1258"/>
                <a:gd name="T3" fmla="*/ 11 h 11"/>
                <a:gd name="T4" fmla="*/ 1258 w 1258"/>
                <a:gd name="T5" fmla="*/ 0 h 11"/>
                <a:gd name="T6" fmla="*/ 0 w 125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8" h="11">
                  <a:moveTo>
                    <a:pt x="0" y="11"/>
                  </a:moveTo>
                  <a:lnTo>
                    <a:pt x="1258" y="11"/>
                  </a:lnTo>
                  <a:lnTo>
                    <a:pt x="125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Rectangle 15"/>
            <p:cNvSpPr>
              <a:spLocks noChangeArrowheads="1"/>
            </p:cNvSpPr>
            <p:nvPr/>
          </p:nvSpPr>
          <p:spPr bwMode="auto">
            <a:xfrm>
              <a:off x="3999723" y="3188542"/>
              <a:ext cx="1997075" cy="14288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6"/>
            <p:cNvSpPr/>
            <p:nvPr/>
          </p:nvSpPr>
          <p:spPr bwMode="auto">
            <a:xfrm>
              <a:off x="3999723" y="3188542"/>
              <a:ext cx="1997075" cy="14288"/>
            </a:xfrm>
            <a:custGeom>
              <a:avLst/>
              <a:gdLst>
                <a:gd name="T0" fmla="*/ 0 w 1258"/>
                <a:gd name="T1" fmla="*/ 9 h 9"/>
                <a:gd name="T2" fmla="*/ 1258 w 1258"/>
                <a:gd name="T3" fmla="*/ 9 h 9"/>
                <a:gd name="T4" fmla="*/ 1258 w 1258"/>
                <a:gd name="T5" fmla="*/ 0 h 9"/>
                <a:gd name="T6" fmla="*/ 0 w 125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8" h="9">
                  <a:moveTo>
                    <a:pt x="0" y="9"/>
                  </a:moveTo>
                  <a:lnTo>
                    <a:pt x="1258" y="9"/>
                  </a:lnTo>
                  <a:lnTo>
                    <a:pt x="125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Rectangle 17"/>
            <p:cNvSpPr>
              <a:spLocks noChangeArrowheads="1"/>
            </p:cNvSpPr>
            <p:nvPr/>
          </p:nvSpPr>
          <p:spPr bwMode="auto">
            <a:xfrm>
              <a:off x="3999723" y="3379042"/>
              <a:ext cx="1997075" cy="19050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8"/>
            <p:cNvSpPr/>
            <p:nvPr/>
          </p:nvSpPr>
          <p:spPr bwMode="auto">
            <a:xfrm>
              <a:off x="3999723" y="3379042"/>
              <a:ext cx="1997075" cy="19050"/>
            </a:xfrm>
            <a:custGeom>
              <a:avLst/>
              <a:gdLst>
                <a:gd name="T0" fmla="*/ 0 w 1258"/>
                <a:gd name="T1" fmla="*/ 12 h 12"/>
                <a:gd name="T2" fmla="*/ 1258 w 1258"/>
                <a:gd name="T3" fmla="*/ 12 h 12"/>
                <a:gd name="T4" fmla="*/ 1258 w 1258"/>
                <a:gd name="T5" fmla="*/ 0 h 12"/>
                <a:gd name="T6" fmla="*/ 0 w 125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8" h="12">
                  <a:moveTo>
                    <a:pt x="0" y="12"/>
                  </a:moveTo>
                  <a:lnTo>
                    <a:pt x="1258" y="12"/>
                  </a:lnTo>
                  <a:lnTo>
                    <a:pt x="125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19"/>
            <p:cNvSpPr>
              <a:spLocks noChangeArrowheads="1"/>
            </p:cNvSpPr>
            <p:nvPr/>
          </p:nvSpPr>
          <p:spPr bwMode="auto">
            <a:xfrm>
              <a:off x="3999723" y="3574305"/>
              <a:ext cx="1997075" cy="15875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0"/>
            <p:cNvSpPr/>
            <p:nvPr/>
          </p:nvSpPr>
          <p:spPr bwMode="auto">
            <a:xfrm>
              <a:off x="3999723" y="3574305"/>
              <a:ext cx="1997075" cy="15875"/>
            </a:xfrm>
            <a:custGeom>
              <a:avLst/>
              <a:gdLst>
                <a:gd name="T0" fmla="*/ 0 w 1258"/>
                <a:gd name="T1" fmla="*/ 10 h 10"/>
                <a:gd name="T2" fmla="*/ 1258 w 1258"/>
                <a:gd name="T3" fmla="*/ 10 h 10"/>
                <a:gd name="T4" fmla="*/ 1258 w 1258"/>
                <a:gd name="T5" fmla="*/ 0 h 10"/>
                <a:gd name="T6" fmla="*/ 0 w 125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8" h="10">
                  <a:moveTo>
                    <a:pt x="0" y="10"/>
                  </a:moveTo>
                  <a:lnTo>
                    <a:pt x="1258" y="10"/>
                  </a:lnTo>
                  <a:lnTo>
                    <a:pt x="125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Rectangle 21"/>
            <p:cNvSpPr>
              <a:spLocks noChangeArrowheads="1"/>
            </p:cNvSpPr>
            <p:nvPr/>
          </p:nvSpPr>
          <p:spPr bwMode="auto">
            <a:xfrm>
              <a:off x="3999723" y="3766392"/>
              <a:ext cx="1997075" cy="19050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2"/>
            <p:cNvSpPr/>
            <p:nvPr/>
          </p:nvSpPr>
          <p:spPr bwMode="auto">
            <a:xfrm>
              <a:off x="3999723" y="3766392"/>
              <a:ext cx="1997075" cy="19050"/>
            </a:xfrm>
            <a:custGeom>
              <a:avLst/>
              <a:gdLst>
                <a:gd name="T0" fmla="*/ 0 w 1258"/>
                <a:gd name="T1" fmla="*/ 12 h 12"/>
                <a:gd name="T2" fmla="*/ 1258 w 1258"/>
                <a:gd name="T3" fmla="*/ 12 h 12"/>
                <a:gd name="T4" fmla="*/ 1258 w 1258"/>
                <a:gd name="T5" fmla="*/ 0 h 12"/>
                <a:gd name="T6" fmla="*/ 0 w 125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8" h="12">
                  <a:moveTo>
                    <a:pt x="0" y="12"/>
                  </a:moveTo>
                  <a:lnTo>
                    <a:pt x="1258" y="12"/>
                  </a:lnTo>
                  <a:lnTo>
                    <a:pt x="125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Rectangle 23"/>
            <p:cNvSpPr>
              <a:spLocks noChangeArrowheads="1"/>
            </p:cNvSpPr>
            <p:nvPr/>
          </p:nvSpPr>
          <p:spPr bwMode="auto">
            <a:xfrm>
              <a:off x="5653898" y="2809130"/>
              <a:ext cx="19050" cy="1160463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4"/>
            <p:cNvSpPr/>
            <p:nvPr/>
          </p:nvSpPr>
          <p:spPr bwMode="auto">
            <a:xfrm>
              <a:off x="5653898" y="2809130"/>
              <a:ext cx="19050" cy="1160463"/>
            </a:xfrm>
            <a:custGeom>
              <a:avLst/>
              <a:gdLst>
                <a:gd name="T0" fmla="*/ 12 w 12"/>
                <a:gd name="T1" fmla="*/ 731 h 731"/>
                <a:gd name="T2" fmla="*/ 12 w 12"/>
                <a:gd name="T3" fmla="*/ 0 h 731"/>
                <a:gd name="T4" fmla="*/ 0 w 12"/>
                <a:gd name="T5" fmla="*/ 0 h 731"/>
                <a:gd name="T6" fmla="*/ 0 w 12"/>
                <a:gd name="T7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31">
                  <a:moveTo>
                    <a:pt x="12" y="731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7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5320523" y="2809130"/>
              <a:ext cx="19050" cy="1160463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6"/>
            <p:cNvSpPr/>
            <p:nvPr/>
          </p:nvSpPr>
          <p:spPr bwMode="auto">
            <a:xfrm>
              <a:off x="5320523" y="2809130"/>
              <a:ext cx="19050" cy="1160463"/>
            </a:xfrm>
            <a:custGeom>
              <a:avLst/>
              <a:gdLst>
                <a:gd name="T0" fmla="*/ 12 w 12"/>
                <a:gd name="T1" fmla="*/ 731 h 731"/>
                <a:gd name="T2" fmla="*/ 12 w 12"/>
                <a:gd name="T3" fmla="*/ 0 h 731"/>
                <a:gd name="T4" fmla="*/ 0 w 12"/>
                <a:gd name="T5" fmla="*/ 0 h 731"/>
                <a:gd name="T6" fmla="*/ 0 w 12"/>
                <a:gd name="T7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31">
                  <a:moveTo>
                    <a:pt x="12" y="731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7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Rectangle 27"/>
            <p:cNvSpPr>
              <a:spLocks noChangeArrowheads="1"/>
            </p:cNvSpPr>
            <p:nvPr/>
          </p:nvSpPr>
          <p:spPr bwMode="auto">
            <a:xfrm>
              <a:off x="4990323" y="2809130"/>
              <a:ext cx="14288" cy="1160463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8"/>
            <p:cNvSpPr/>
            <p:nvPr/>
          </p:nvSpPr>
          <p:spPr bwMode="auto">
            <a:xfrm>
              <a:off x="4990323" y="2809130"/>
              <a:ext cx="14288" cy="1160463"/>
            </a:xfrm>
            <a:custGeom>
              <a:avLst/>
              <a:gdLst>
                <a:gd name="T0" fmla="*/ 9 w 9"/>
                <a:gd name="T1" fmla="*/ 731 h 731"/>
                <a:gd name="T2" fmla="*/ 9 w 9"/>
                <a:gd name="T3" fmla="*/ 0 h 731"/>
                <a:gd name="T4" fmla="*/ 0 w 9"/>
                <a:gd name="T5" fmla="*/ 0 h 731"/>
                <a:gd name="T6" fmla="*/ 0 w 9"/>
                <a:gd name="T7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31">
                  <a:moveTo>
                    <a:pt x="9" y="731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7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Rectangle 29"/>
            <p:cNvSpPr>
              <a:spLocks noChangeArrowheads="1"/>
            </p:cNvSpPr>
            <p:nvPr/>
          </p:nvSpPr>
          <p:spPr bwMode="auto">
            <a:xfrm>
              <a:off x="4655360" y="2809130"/>
              <a:ext cx="19050" cy="1160463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0"/>
            <p:cNvSpPr/>
            <p:nvPr/>
          </p:nvSpPr>
          <p:spPr bwMode="auto">
            <a:xfrm>
              <a:off x="4655360" y="2809130"/>
              <a:ext cx="19050" cy="1160463"/>
            </a:xfrm>
            <a:custGeom>
              <a:avLst/>
              <a:gdLst>
                <a:gd name="T0" fmla="*/ 12 w 12"/>
                <a:gd name="T1" fmla="*/ 731 h 731"/>
                <a:gd name="T2" fmla="*/ 12 w 12"/>
                <a:gd name="T3" fmla="*/ 0 h 731"/>
                <a:gd name="T4" fmla="*/ 0 w 12"/>
                <a:gd name="T5" fmla="*/ 0 h 731"/>
                <a:gd name="T6" fmla="*/ 0 w 12"/>
                <a:gd name="T7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31">
                  <a:moveTo>
                    <a:pt x="12" y="731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7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31"/>
            <p:cNvSpPr>
              <a:spLocks noChangeArrowheads="1"/>
            </p:cNvSpPr>
            <p:nvPr/>
          </p:nvSpPr>
          <p:spPr bwMode="auto">
            <a:xfrm>
              <a:off x="4321985" y="2809130"/>
              <a:ext cx="19050" cy="1160463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32"/>
            <p:cNvSpPr/>
            <p:nvPr/>
          </p:nvSpPr>
          <p:spPr bwMode="auto">
            <a:xfrm>
              <a:off x="4321985" y="2809130"/>
              <a:ext cx="19050" cy="1160463"/>
            </a:xfrm>
            <a:custGeom>
              <a:avLst/>
              <a:gdLst>
                <a:gd name="T0" fmla="*/ 12 w 12"/>
                <a:gd name="T1" fmla="*/ 731 h 731"/>
                <a:gd name="T2" fmla="*/ 12 w 12"/>
                <a:gd name="T3" fmla="*/ 0 h 731"/>
                <a:gd name="T4" fmla="*/ 0 w 12"/>
                <a:gd name="T5" fmla="*/ 0 h 731"/>
                <a:gd name="T6" fmla="*/ 0 w 12"/>
                <a:gd name="T7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31">
                  <a:moveTo>
                    <a:pt x="12" y="731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7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33"/>
            <p:cNvSpPr/>
            <p:nvPr/>
          </p:nvSpPr>
          <p:spPr bwMode="auto">
            <a:xfrm>
              <a:off x="5204635" y="3117105"/>
              <a:ext cx="600075" cy="860425"/>
            </a:xfrm>
            <a:custGeom>
              <a:avLst/>
              <a:gdLst>
                <a:gd name="T0" fmla="*/ 0 w 378"/>
                <a:gd name="T1" fmla="*/ 542 h 542"/>
                <a:gd name="T2" fmla="*/ 189 w 378"/>
                <a:gd name="T3" fmla="*/ 0 h 542"/>
                <a:gd name="T4" fmla="*/ 378 w 378"/>
                <a:gd name="T5" fmla="*/ 542 h 542"/>
                <a:gd name="T6" fmla="*/ 0 w 378"/>
                <a:gd name="T7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42">
                  <a:moveTo>
                    <a:pt x="0" y="542"/>
                  </a:moveTo>
                  <a:lnTo>
                    <a:pt x="189" y="0"/>
                  </a:lnTo>
                  <a:lnTo>
                    <a:pt x="378" y="542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055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4"/>
            <p:cNvSpPr/>
            <p:nvPr/>
          </p:nvSpPr>
          <p:spPr bwMode="auto">
            <a:xfrm>
              <a:off x="4899835" y="3271092"/>
              <a:ext cx="604838" cy="706438"/>
            </a:xfrm>
            <a:custGeom>
              <a:avLst/>
              <a:gdLst>
                <a:gd name="T0" fmla="*/ 0 w 381"/>
                <a:gd name="T1" fmla="*/ 445 h 445"/>
                <a:gd name="T2" fmla="*/ 189 w 381"/>
                <a:gd name="T3" fmla="*/ 0 h 445"/>
                <a:gd name="T4" fmla="*/ 381 w 381"/>
                <a:gd name="T5" fmla="*/ 445 h 445"/>
                <a:gd name="T6" fmla="*/ 0 w 381"/>
                <a:gd name="T7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445">
                  <a:moveTo>
                    <a:pt x="0" y="445"/>
                  </a:moveTo>
                  <a:lnTo>
                    <a:pt x="189" y="0"/>
                  </a:lnTo>
                  <a:lnTo>
                    <a:pt x="381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F79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5"/>
            <p:cNvSpPr/>
            <p:nvPr/>
          </p:nvSpPr>
          <p:spPr bwMode="auto">
            <a:xfrm>
              <a:off x="4495023" y="2880567"/>
              <a:ext cx="600075" cy="1096963"/>
            </a:xfrm>
            <a:custGeom>
              <a:avLst/>
              <a:gdLst>
                <a:gd name="T0" fmla="*/ 0 w 378"/>
                <a:gd name="T1" fmla="*/ 691 h 691"/>
                <a:gd name="T2" fmla="*/ 189 w 378"/>
                <a:gd name="T3" fmla="*/ 0 h 691"/>
                <a:gd name="T4" fmla="*/ 378 w 378"/>
                <a:gd name="T5" fmla="*/ 691 h 691"/>
                <a:gd name="T6" fmla="*/ 0 w 378"/>
                <a:gd name="T7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691">
                  <a:moveTo>
                    <a:pt x="0" y="691"/>
                  </a:moveTo>
                  <a:lnTo>
                    <a:pt x="189" y="0"/>
                  </a:lnTo>
                  <a:lnTo>
                    <a:pt x="378" y="691"/>
                  </a:lnTo>
                  <a:lnTo>
                    <a:pt x="0" y="691"/>
                  </a:lnTo>
                  <a:close/>
                </a:path>
              </a:pathLst>
            </a:custGeom>
            <a:solidFill>
              <a:srgbClr val="DF2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36"/>
            <p:cNvSpPr/>
            <p:nvPr/>
          </p:nvSpPr>
          <p:spPr bwMode="auto">
            <a:xfrm>
              <a:off x="4006073" y="3040905"/>
              <a:ext cx="601663" cy="936625"/>
            </a:xfrm>
            <a:custGeom>
              <a:avLst/>
              <a:gdLst>
                <a:gd name="T0" fmla="*/ 0 w 379"/>
                <a:gd name="T1" fmla="*/ 590 h 590"/>
                <a:gd name="T2" fmla="*/ 190 w 379"/>
                <a:gd name="T3" fmla="*/ 0 h 590"/>
                <a:gd name="T4" fmla="*/ 379 w 379"/>
                <a:gd name="T5" fmla="*/ 590 h 590"/>
                <a:gd name="T6" fmla="*/ 0 w 379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90">
                  <a:moveTo>
                    <a:pt x="0" y="590"/>
                  </a:moveTo>
                  <a:lnTo>
                    <a:pt x="190" y="0"/>
                  </a:lnTo>
                  <a:lnTo>
                    <a:pt x="379" y="590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64D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Rectangle 37"/>
            <p:cNvSpPr>
              <a:spLocks noChangeArrowheads="1"/>
            </p:cNvSpPr>
            <p:nvPr/>
          </p:nvSpPr>
          <p:spPr bwMode="auto">
            <a:xfrm>
              <a:off x="6239685" y="3969592"/>
              <a:ext cx="2027238" cy="22225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Rectangle 38"/>
            <p:cNvSpPr>
              <a:spLocks noChangeArrowheads="1"/>
            </p:cNvSpPr>
            <p:nvPr/>
          </p:nvSpPr>
          <p:spPr bwMode="auto">
            <a:xfrm>
              <a:off x="6239685" y="3804492"/>
              <a:ext cx="2027238" cy="22225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39"/>
            <p:cNvSpPr/>
            <p:nvPr/>
          </p:nvSpPr>
          <p:spPr bwMode="auto">
            <a:xfrm>
              <a:off x="6239685" y="3639392"/>
              <a:ext cx="2027238" cy="22225"/>
            </a:xfrm>
            <a:custGeom>
              <a:avLst/>
              <a:gdLst>
                <a:gd name="T0" fmla="*/ 1277 w 1277"/>
                <a:gd name="T1" fmla="*/ 0 h 14"/>
                <a:gd name="T2" fmla="*/ 0 w 1277"/>
                <a:gd name="T3" fmla="*/ 2 h 14"/>
                <a:gd name="T4" fmla="*/ 0 w 1277"/>
                <a:gd name="T5" fmla="*/ 14 h 14"/>
                <a:gd name="T6" fmla="*/ 1277 w 1277"/>
                <a:gd name="T7" fmla="*/ 14 h 14"/>
                <a:gd name="T8" fmla="*/ 1277 w 127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4">
                  <a:moveTo>
                    <a:pt x="1277" y="0"/>
                  </a:moveTo>
                  <a:lnTo>
                    <a:pt x="0" y="2"/>
                  </a:lnTo>
                  <a:lnTo>
                    <a:pt x="0" y="14"/>
                  </a:lnTo>
                  <a:lnTo>
                    <a:pt x="1277" y="14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0"/>
            <p:cNvSpPr/>
            <p:nvPr/>
          </p:nvSpPr>
          <p:spPr bwMode="auto">
            <a:xfrm>
              <a:off x="6239685" y="3474292"/>
              <a:ext cx="2027238" cy="22225"/>
            </a:xfrm>
            <a:custGeom>
              <a:avLst/>
              <a:gdLst>
                <a:gd name="T0" fmla="*/ 1277 w 1277"/>
                <a:gd name="T1" fmla="*/ 0 h 14"/>
                <a:gd name="T2" fmla="*/ 0 w 1277"/>
                <a:gd name="T3" fmla="*/ 2 h 14"/>
                <a:gd name="T4" fmla="*/ 0 w 1277"/>
                <a:gd name="T5" fmla="*/ 14 h 14"/>
                <a:gd name="T6" fmla="*/ 1277 w 1277"/>
                <a:gd name="T7" fmla="*/ 14 h 14"/>
                <a:gd name="T8" fmla="*/ 1277 w 127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4">
                  <a:moveTo>
                    <a:pt x="1277" y="0"/>
                  </a:moveTo>
                  <a:lnTo>
                    <a:pt x="0" y="2"/>
                  </a:lnTo>
                  <a:lnTo>
                    <a:pt x="0" y="14"/>
                  </a:lnTo>
                  <a:lnTo>
                    <a:pt x="1277" y="14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1"/>
            <p:cNvSpPr/>
            <p:nvPr/>
          </p:nvSpPr>
          <p:spPr bwMode="auto">
            <a:xfrm>
              <a:off x="6239685" y="3312367"/>
              <a:ext cx="2027238" cy="22225"/>
            </a:xfrm>
            <a:custGeom>
              <a:avLst/>
              <a:gdLst>
                <a:gd name="T0" fmla="*/ 1277 w 1277"/>
                <a:gd name="T1" fmla="*/ 0 h 14"/>
                <a:gd name="T2" fmla="*/ 0 w 1277"/>
                <a:gd name="T3" fmla="*/ 0 h 14"/>
                <a:gd name="T4" fmla="*/ 0 w 1277"/>
                <a:gd name="T5" fmla="*/ 14 h 14"/>
                <a:gd name="T6" fmla="*/ 1277 w 1277"/>
                <a:gd name="T7" fmla="*/ 12 h 14"/>
                <a:gd name="T8" fmla="*/ 1277 w 127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4">
                  <a:moveTo>
                    <a:pt x="1277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277" y="12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42"/>
            <p:cNvSpPr/>
            <p:nvPr/>
          </p:nvSpPr>
          <p:spPr bwMode="auto">
            <a:xfrm>
              <a:off x="6239685" y="3147267"/>
              <a:ext cx="2027238" cy="22225"/>
            </a:xfrm>
            <a:custGeom>
              <a:avLst/>
              <a:gdLst>
                <a:gd name="T0" fmla="*/ 1277 w 1277"/>
                <a:gd name="T1" fmla="*/ 0 h 14"/>
                <a:gd name="T2" fmla="*/ 0 w 1277"/>
                <a:gd name="T3" fmla="*/ 0 h 14"/>
                <a:gd name="T4" fmla="*/ 0 w 1277"/>
                <a:gd name="T5" fmla="*/ 14 h 14"/>
                <a:gd name="T6" fmla="*/ 1277 w 1277"/>
                <a:gd name="T7" fmla="*/ 11 h 14"/>
                <a:gd name="T8" fmla="*/ 1277 w 127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4">
                  <a:moveTo>
                    <a:pt x="1277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277" y="11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43"/>
            <p:cNvSpPr/>
            <p:nvPr/>
          </p:nvSpPr>
          <p:spPr bwMode="auto">
            <a:xfrm>
              <a:off x="6239685" y="2982167"/>
              <a:ext cx="2027238" cy="22225"/>
            </a:xfrm>
            <a:custGeom>
              <a:avLst/>
              <a:gdLst>
                <a:gd name="T0" fmla="*/ 1277 w 1277"/>
                <a:gd name="T1" fmla="*/ 0 h 14"/>
                <a:gd name="T2" fmla="*/ 0 w 1277"/>
                <a:gd name="T3" fmla="*/ 0 h 14"/>
                <a:gd name="T4" fmla="*/ 0 w 1277"/>
                <a:gd name="T5" fmla="*/ 14 h 14"/>
                <a:gd name="T6" fmla="*/ 1277 w 1277"/>
                <a:gd name="T7" fmla="*/ 11 h 14"/>
                <a:gd name="T8" fmla="*/ 1277 w 127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4">
                  <a:moveTo>
                    <a:pt x="1277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277" y="11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Rectangle 44"/>
            <p:cNvSpPr>
              <a:spLocks noChangeArrowheads="1"/>
            </p:cNvSpPr>
            <p:nvPr/>
          </p:nvSpPr>
          <p:spPr bwMode="auto">
            <a:xfrm>
              <a:off x="6239685" y="2815480"/>
              <a:ext cx="2027238" cy="23813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45"/>
            <p:cNvSpPr>
              <a:spLocks noChangeArrowheads="1"/>
            </p:cNvSpPr>
            <p:nvPr/>
          </p:nvSpPr>
          <p:spPr bwMode="auto">
            <a:xfrm>
              <a:off x="6239685" y="3680667"/>
              <a:ext cx="225425" cy="311150"/>
            </a:xfrm>
            <a:prstGeom prst="rect">
              <a:avLst/>
            </a:prstGeom>
            <a:solidFill>
              <a:srgbClr val="055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Rectangle 46"/>
            <p:cNvSpPr>
              <a:spLocks noChangeArrowheads="1"/>
            </p:cNvSpPr>
            <p:nvPr/>
          </p:nvSpPr>
          <p:spPr bwMode="auto">
            <a:xfrm>
              <a:off x="6500035" y="3544142"/>
              <a:ext cx="223838" cy="447675"/>
            </a:xfrm>
            <a:prstGeom prst="rect">
              <a:avLst/>
            </a:prstGeom>
            <a:solidFill>
              <a:srgbClr val="E2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47"/>
            <p:cNvSpPr/>
            <p:nvPr/>
          </p:nvSpPr>
          <p:spPr bwMode="auto">
            <a:xfrm>
              <a:off x="6758798" y="3229817"/>
              <a:ext cx="225425" cy="762000"/>
            </a:xfrm>
            <a:custGeom>
              <a:avLst/>
              <a:gdLst>
                <a:gd name="T0" fmla="*/ 0 w 142"/>
                <a:gd name="T1" fmla="*/ 0 h 480"/>
                <a:gd name="T2" fmla="*/ 139 w 142"/>
                <a:gd name="T3" fmla="*/ 0 h 480"/>
                <a:gd name="T4" fmla="*/ 142 w 142"/>
                <a:gd name="T5" fmla="*/ 480 h 480"/>
                <a:gd name="T6" fmla="*/ 0 w 142"/>
                <a:gd name="T7" fmla="*/ 480 h 480"/>
                <a:gd name="T8" fmla="*/ 0 w 142"/>
                <a:gd name="T9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480">
                  <a:moveTo>
                    <a:pt x="0" y="0"/>
                  </a:moveTo>
                  <a:lnTo>
                    <a:pt x="139" y="0"/>
                  </a:lnTo>
                  <a:lnTo>
                    <a:pt x="142" y="480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5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48"/>
            <p:cNvSpPr/>
            <p:nvPr/>
          </p:nvSpPr>
          <p:spPr bwMode="auto">
            <a:xfrm>
              <a:off x="7017560" y="3334592"/>
              <a:ext cx="225425" cy="657225"/>
            </a:xfrm>
            <a:custGeom>
              <a:avLst/>
              <a:gdLst>
                <a:gd name="T0" fmla="*/ 0 w 142"/>
                <a:gd name="T1" fmla="*/ 0 h 414"/>
                <a:gd name="T2" fmla="*/ 139 w 142"/>
                <a:gd name="T3" fmla="*/ 0 h 414"/>
                <a:gd name="T4" fmla="*/ 142 w 142"/>
                <a:gd name="T5" fmla="*/ 414 h 414"/>
                <a:gd name="T6" fmla="*/ 0 w 142"/>
                <a:gd name="T7" fmla="*/ 414 h 414"/>
                <a:gd name="T8" fmla="*/ 0 w 142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414">
                  <a:moveTo>
                    <a:pt x="0" y="0"/>
                  </a:moveTo>
                  <a:lnTo>
                    <a:pt x="139" y="0"/>
                  </a:lnTo>
                  <a:lnTo>
                    <a:pt x="142" y="414"/>
                  </a:lnTo>
                  <a:lnTo>
                    <a:pt x="0" y="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Rectangle 49"/>
            <p:cNvSpPr>
              <a:spLocks noChangeArrowheads="1"/>
            </p:cNvSpPr>
            <p:nvPr/>
          </p:nvSpPr>
          <p:spPr bwMode="auto">
            <a:xfrm>
              <a:off x="7276323" y="3661617"/>
              <a:ext cx="222250" cy="330200"/>
            </a:xfrm>
            <a:prstGeom prst="rect">
              <a:avLst/>
            </a:prstGeom>
            <a:solidFill>
              <a:srgbClr val="055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50"/>
            <p:cNvSpPr/>
            <p:nvPr/>
          </p:nvSpPr>
          <p:spPr bwMode="auto">
            <a:xfrm>
              <a:off x="7527148" y="3537792"/>
              <a:ext cx="225425" cy="454025"/>
            </a:xfrm>
            <a:custGeom>
              <a:avLst/>
              <a:gdLst>
                <a:gd name="T0" fmla="*/ 0 w 142"/>
                <a:gd name="T1" fmla="*/ 0 h 286"/>
                <a:gd name="T2" fmla="*/ 140 w 142"/>
                <a:gd name="T3" fmla="*/ 0 h 286"/>
                <a:gd name="T4" fmla="*/ 142 w 142"/>
                <a:gd name="T5" fmla="*/ 286 h 286"/>
                <a:gd name="T6" fmla="*/ 0 w 142"/>
                <a:gd name="T7" fmla="*/ 286 h 286"/>
                <a:gd name="T8" fmla="*/ 0 w 142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86">
                  <a:moveTo>
                    <a:pt x="0" y="0"/>
                  </a:moveTo>
                  <a:lnTo>
                    <a:pt x="140" y="0"/>
                  </a:lnTo>
                  <a:lnTo>
                    <a:pt x="142" y="286"/>
                  </a:lnTo>
                  <a:lnTo>
                    <a:pt x="0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Rectangle 51"/>
            <p:cNvSpPr>
              <a:spLocks noChangeArrowheads="1"/>
            </p:cNvSpPr>
            <p:nvPr/>
          </p:nvSpPr>
          <p:spPr bwMode="auto">
            <a:xfrm>
              <a:off x="7787498" y="3334592"/>
              <a:ext cx="220663" cy="654050"/>
            </a:xfrm>
            <a:prstGeom prst="rect">
              <a:avLst/>
            </a:prstGeom>
            <a:solidFill>
              <a:srgbClr val="055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52"/>
            <p:cNvSpPr/>
            <p:nvPr/>
          </p:nvSpPr>
          <p:spPr bwMode="auto">
            <a:xfrm>
              <a:off x="8041498" y="2898030"/>
              <a:ext cx="225425" cy="1090613"/>
            </a:xfrm>
            <a:custGeom>
              <a:avLst/>
              <a:gdLst>
                <a:gd name="T0" fmla="*/ 0 w 142"/>
                <a:gd name="T1" fmla="*/ 0 h 687"/>
                <a:gd name="T2" fmla="*/ 142 w 142"/>
                <a:gd name="T3" fmla="*/ 0 h 687"/>
                <a:gd name="T4" fmla="*/ 142 w 142"/>
                <a:gd name="T5" fmla="*/ 687 h 687"/>
                <a:gd name="T6" fmla="*/ 3 w 142"/>
                <a:gd name="T7" fmla="*/ 687 h 687"/>
                <a:gd name="T8" fmla="*/ 0 w 142"/>
                <a:gd name="T9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687">
                  <a:moveTo>
                    <a:pt x="0" y="0"/>
                  </a:moveTo>
                  <a:lnTo>
                    <a:pt x="142" y="0"/>
                  </a:lnTo>
                  <a:lnTo>
                    <a:pt x="142" y="687"/>
                  </a:lnTo>
                  <a:lnTo>
                    <a:pt x="3" y="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53"/>
            <p:cNvSpPr/>
            <p:nvPr/>
          </p:nvSpPr>
          <p:spPr bwMode="auto">
            <a:xfrm>
              <a:off x="6668310" y="1813767"/>
              <a:ext cx="206375" cy="195263"/>
            </a:xfrm>
            <a:custGeom>
              <a:avLst/>
              <a:gdLst>
                <a:gd name="T0" fmla="*/ 8 w 55"/>
                <a:gd name="T1" fmla="*/ 0 h 52"/>
                <a:gd name="T2" fmla="*/ 0 w 55"/>
                <a:gd name="T3" fmla="*/ 13 h 52"/>
                <a:gd name="T4" fmla="*/ 27 w 55"/>
                <a:gd name="T5" fmla="*/ 52 h 52"/>
                <a:gd name="T6" fmla="*/ 55 w 55"/>
                <a:gd name="T7" fmla="*/ 5 h 52"/>
                <a:gd name="T8" fmla="*/ 8 w 55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2">
                  <a:moveTo>
                    <a:pt x="8" y="0"/>
                  </a:moveTo>
                  <a:cubicBezTo>
                    <a:pt x="6" y="5"/>
                    <a:pt x="3" y="9"/>
                    <a:pt x="0" y="1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41" y="40"/>
                    <a:pt x="51" y="23"/>
                    <a:pt x="55" y="5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A6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54"/>
            <p:cNvSpPr/>
            <p:nvPr/>
          </p:nvSpPr>
          <p:spPr bwMode="auto">
            <a:xfrm>
              <a:off x="6593698" y="1451817"/>
              <a:ext cx="284163" cy="320675"/>
            </a:xfrm>
            <a:custGeom>
              <a:avLst/>
              <a:gdLst>
                <a:gd name="T0" fmla="*/ 0 w 76"/>
                <a:gd name="T1" fmla="*/ 47 h 85"/>
                <a:gd name="T2" fmla="*/ 29 w 76"/>
                <a:gd name="T3" fmla="*/ 80 h 85"/>
                <a:gd name="T4" fmla="*/ 76 w 76"/>
                <a:gd name="T5" fmla="*/ 85 h 85"/>
                <a:gd name="T6" fmla="*/ 76 w 76"/>
                <a:gd name="T7" fmla="*/ 84 h 85"/>
                <a:gd name="T8" fmla="*/ 0 w 76"/>
                <a:gd name="T9" fmla="*/ 0 h 85"/>
                <a:gd name="T10" fmla="*/ 0 w 76"/>
                <a:gd name="T11" fmla="*/ 4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5">
                  <a:moveTo>
                    <a:pt x="0" y="47"/>
                  </a:moveTo>
                  <a:cubicBezTo>
                    <a:pt x="16" y="50"/>
                    <a:pt x="28" y="64"/>
                    <a:pt x="29" y="80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4"/>
                    <a:pt x="76" y="84"/>
                  </a:cubicBezTo>
                  <a:cubicBezTo>
                    <a:pt x="76" y="40"/>
                    <a:pt x="43" y="4"/>
                    <a:pt x="0" y="0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F99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55"/>
            <p:cNvSpPr/>
            <p:nvPr/>
          </p:nvSpPr>
          <p:spPr bwMode="auto">
            <a:xfrm>
              <a:off x="6307948" y="1451817"/>
              <a:ext cx="225425" cy="222250"/>
            </a:xfrm>
            <a:custGeom>
              <a:avLst/>
              <a:gdLst>
                <a:gd name="T0" fmla="*/ 40 w 60"/>
                <a:gd name="T1" fmla="*/ 59 h 59"/>
                <a:gd name="T2" fmla="*/ 60 w 60"/>
                <a:gd name="T3" fmla="*/ 47 h 59"/>
                <a:gd name="T4" fmla="*/ 60 w 60"/>
                <a:gd name="T5" fmla="*/ 0 h 59"/>
                <a:gd name="T6" fmla="*/ 0 w 60"/>
                <a:gd name="T7" fmla="*/ 35 h 59"/>
                <a:gd name="T8" fmla="*/ 40 w 6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9">
                  <a:moveTo>
                    <a:pt x="40" y="59"/>
                  </a:moveTo>
                  <a:cubicBezTo>
                    <a:pt x="46" y="53"/>
                    <a:pt x="53" y="49"/>
                    <a:pt x="60" y="4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6" y="2"/>
                    <a:pt x="14" y="16"/>
                    <a:pt x="0" y="35"/>
                  </a:cubicBezTo>
                  <a:lnTo>
                    <a:pt x="40" y="59"/>
                  </a:lnTo>
                  <a:close/>
                </a:path>
              </a:pathLst>
            </a:custGeom>
            <a:solidFill>
              <a:srgbClr val="15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56"/>
            <p:cNvSpPr/>
            <p:nvPr/>
          </p:nvSpPr>
          <p:spPr bwMode="auto">
            <a:xfrm>
              <a:off x="6247623" y="1632792"/>
              <a:ext cx="476250" cy="450850"/>
            </a:xfrm>
            <a:custGeom>
              <a:avLst/>
              <a:gdLst>
                <a:gd name="T0" fmla="*/ 99 w 127"/>
                <a:gd name="T1" fmla="*/ 70 h 120"/>
                <a:gd name="T2" fmla="*/ 84 w 127"/>
                <a:gd name="T3" fmla="*/ 74 h 120"/>
                <a:gd name="T4" fmla="*/ 47 w 127"/>
                <a:gd name="T5" fmla="*/ 36 h 120"/>
                <a:gd name="T6" fmla="*/ 49 w 127"/>
                <a:gd name="T7" fmla="*/ 24 h 120"/>
                <a:gd name="T8" fmla="*/ 8 w 127"/>
                <a:gd name="T9" fmla="*/ 0 h 120"/>
                <a:gd name="T10" fmla="*/ 0 w 127"/>
                <a:gd name="T11" fmla="*/ 36 h 120"/>
                <a:gd name="T12" fmla="*/ 84 w 127"/>
                <a:gd name="T13" fmla="*/ 120 h 120"/>
                <a:gd name="T14" fmla="*/ 127 w 127"/>
                <a:gd name="T15" fmla="*/ 108 h 120"/>
                <a:gd name="T16" fmla="*/ 99 w 127"/>
                <a:gd name="T17" fmla="*/ 7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20">
                  <a:moveTo>
                    <a:pt x="99" y="70"/>
                  </a:moveTo>
                  <a:cubicBezTo>
                    <a:pt x="95" y="72"/>
                    <a:pt x="90" y="74"/>
                    <a:pt x="84" y="74"/>
                  </a:cubicBezTo>
                  <a:cubicBezTo>
                    <a:pt x="63" y="74"/>
                    <a:pt x="47" y="57"/>
                    <a:pt x="47" y="36"/>
                  </a:cubicBezTo>
                  <a:cubicBezTo>
                    <a:pt x="47" y="32"/>
                    <a:pt x="47" y="28"/>
                    <a:pt x="49" y="2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11"/>
                    <a:pt x="0" y="23"/>
                    <a:pt x="0" y="36"/>
                  </a:cubicBezTo>
                  <a:cubicBezTo>
                    <a:pt x="0" y="82"/>
                    <a:pt x="38" y="120"/>
                    <a:pt x="84" y="120"/>
                  </a:cubicBezTo>
                  <a:cubicBezTo>
                    <a:pt x="100" y="120"/>
                    <a:pt x="114" y="116"/>
                    <a:pt x="127" y="108"/>
                  </a:cubicBezTo>
                  <a:lnTo>
                    <a:pt x="99" y="70"/>
                  </a:ln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57"/>
            <p:cNvSpPr>
              <a:spLocks noChangeArrowheads="1"/>
            </p:cNvSpPr>
            <p:nvPr/>
          </p:nvSpPr>
          <p:spPr bwMode="auto">
            <a:xfrm>
              <a:off x="6263498" y="2155080"/>
              <a:ext cx="506413" cy="52388"/>
            </a:xfrm>
            <a:prstGeom prst="rect">
              <a:avLst/>
            </a:prstGeom>
            <a:solidFill>
              <a:srgbClr val="F99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58"/>
            <p:cNvSpPr>
              <a:spLocks noChangeArrowheads="1"/>
            </p:cNvSpPr>
            <p:nvPr/>
          </p:nvSpPr>
          <p:spPr bwMode="auto">
            <a:xfrm>
              <a:off x="6263498" y="2320180"/>
              <a:ext cx="506413" cy="52388"/>
            </a:xfrm>
            <a:prstGeom prst="rect">
              <a:avLst/>
            </a:prstGeom>
            <a:solidFill>
              <a:srgbClr val="15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59"/>
            <p:cNvSpPr>
              <a:spLocks noChangeArrowheads="1"/>
            </p:cNvSpPr>
            <p:nvPr/>
          </p:nvSpPr>
          <p:spPr bwMode="auto">
            <a:xfrm>
              <a:off x="6263498" y="2485280"/>
              <a:ext cx="506413" cy="52388"/>
            </a:xfrm>
            <a:prstGeom prst="rect">
              <a:avLst/>
            </a:pr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60"/>
            <p:cNvSpPr>
              <a:spLocks noEditPoints="1"/>
            </p:cNvSpPr>
            <p:nvPr/>
          </p:nvSpPr>
          <p:spPr bwMode="auto">
            <a:xfrm>
              <a:off x="7066773" y="1242267"/>
              <a:ext cx="1271588" cy="1355725"/>
            </a:xfrm>
            <a:custGeom>
              <a:avLst/>
              <a:gdLst>
                <a:gd name="T0" fmla="*/ 2 w 339"/>
                <a:gd name="T1" fmla="*/ 162 h 361"/>
                <a:gd name="T2" fmla="*/ 19 w 339"/>
                <a:gd name="T3" fmla="*/ 124 h 361"/>
                <a:gd name="T4" fmla="*/ 9 w 339"/>
                <a:gd name="T5" fmla="*/ 182 h 361"/>
                <a:gd name="T6" fmla="*/ 50 w 339"/>
                <a:gd name="T7" fmla="*/ 279 h 361"/>
                <a:gd name="T8" fmla="*/ 85 w 339"/>
                <a:gd name="T9" fmla="*/ 275 h 361"/>
                <a:gd name="T10" fmla="*/ 113 w 339"/>
                <a:gd name="T11" fmla="*/ 290 h 361"/>
                <a:gd name="T12" fmla="*/ 148 w 339"/>
                <a:gd name="T13" fmla="*/ 311 h 361"/>
                <a:gd name="T14" fmla="*/ 271 w 339"/>
                <a:gd name="T15" fmla="*/ 293 h 361"/>
                <a:gd name="T16" fmla="*/ 170 w 339"/>
                <a:gd name="T17" fmla="*/ 305 h 361"/>
                <a:gd name="T18" fmla="*/ 162 w 339"/>
                <a:gd name="T19" fmla="*/ 270 h 361"/>
                <a:gd name="T20" fmla="*/ 147 w 339"/>
                <a:gd name="T21" fmla="*/ 248 h 361"/>
                <a:gd name="T22" fmla="*/ 105 w 339"/>
                <a:gd name="T23" fmla="*/ 256 h 361"/>
                <a:gd name="T24" fmla="*/ 85 w 339"/>
                <a:gd name="T25" fmla="*/ 269 h 361"/>
                <a:gd name="T26" fmla="*/ 63 w 339"/>
                <a:gd name="T27" fmla="*/ 253 h 361"/>
                <a:gd name="T28" fmla="*/ 62 w 339"/>
                <a:gd name="T29" fmla="*/ 225 h 361"/>
                <a:gd name="T30" fmla="*/ 60 w 339"/>
                <a:gd name="T31" fmla="*/ 198 h 361"/>
                <a:gd name="T32" fmla="*/ 61 w 339"/>
                <a:gd name="T33" fmla="*/ 188 h 361"/>
                <a:gd name="T34" fmla="*/ 34 w 339"/>
                <a:gd name="T35" fmla="*/ 185 h 361"/>
                <a:gd name="T36" fmla="*/ 33 w 339"/>
                <a:gd name="T37" fmla="*/ 205 h 361"/>
                <a:gd name="T38" fmla="*/ 20 w 339"/>
                <a:gd name="T39" fmla="*/ 184 h 361"/>
                <a:gd name="T40" fmla="*/ 29 w 339"/>
                <a:gd name="T41" fmla="*/ 183 h 361"/>
                <a:gd name="T42" fmla="*/ 30 w 339"/>
                <a:gd name="T43" fmla="*/ 166 h 361"/>
                <a:gd name="T44" fmla="*/ 11 w 339"/>
                <a:gd name="T45" fmla="*/ 150 h 361"/>
                <a:gd name="T46" fmla="*/ 29 w 339"/>
                <a:gd name="T47" fmla="*/ 148 h 361"/>
                <a:gd name="T48" fmla="*/ 57 w 339"/>
                <a:gd name="T49" fmla="*/ 167 h 361"/>
                <a:gd name="T50" fmla="*/ 59 w 339"/>
                <a:gd name="T51" fmla="*/ 132 h 361"/>
                <a:gd name="T52" fmla="*/ 53 w 339"/>
                <a:gd name="T53" fmla="*/ 111 h 361"/>
                <a:gd name="T54" fmla="*/ 41 w 339"/>
                <a:gd name="T55" fmla="*/ 102 h 361"/>
                <a:gd name="T56" fmla="*/ 121 w 339"/>
                <a:gd name="T57" fmla="*/ 29 h 361"/>
                <a:gd name="T58" fmla="*/ 130 w 339"/>
                <a:gd name="T59" fmla="*/ 41 h 361"/>
                <a:gd name="T60" fmla="*/ 123 w 339"/>
                <a:gd name="T61" fmla="*/ 57 h 361"/>
                <a:gd name="T62" fmla="*/ 111 w 339"/>
                <a:gd name="T63" fmla="*/ 89 h 361"/>
                <a:gd name="T64" fmla="*/ 90 w 339"/>
                <a:gd name="T65" fmla="*/ 116 h 361"/>
                <a:gd name="T66" fmla="*/ 104 w 339"/>
                <a:gd name="T67" fmla="*/ 140 h 361"/>
                <a:gd name="T68" fmla="*/ 87 w 339"/>
                <a:gd name="T69" fmla="*/ 140 h 361"/>
                <a:gd name="T70" fmla="*/ 103 w 339"/>
                <a:gd name="T71" fmla="*/ 155 h 361"/>
                <a:gd name="T72" fmla="*/ 118 w 339"/>
                <a:gd name="T73" fmla="*/ 176 h 361"/>
                <a:gd name="T74" fmla="*/ 132 w 339"/>
                <a:gd name="T75" fmla="*/ 153 h 361"/>
                <a:gd name="T76" fmla="*/ 134 w 339"/>
                <a:gd name="T77" fmla="*/ 147 h 361"/>
                <a:gd name="T78" fmla="*/ 142 w 339"/>
                <a:gd name="T79" fmla="*/ 146 h 361"/>
                <a:gd name="T80" fmla="*/ 157 w 339"/>
                <a:gd name="T81" fmla="*/ 142 h 361"/>
                <a:gd name="T82" fmla="*/ 124 w 339"/>
                <a:gd name="T83" fmla="*/ 173 h 361"/>
                <a:gd name="T84" fmla="*/ 146 w 339"/>
                <a:gd name="T85" fmla="*/ 220 h 361"/>
                <a:gd name="T86" fmla="*/ 177 w 339"/>
                <a:gd name="T87" fmla="*/ 210 h 361"/>
                <a:gd name="T88" fmla="*/ 232 w 339"/>
                <a:gd name="T89" fmla="*/ 227 h 361"/>
                <a:gd name="T90" fmla="*/ 201 w 339"/>
                <a:gd name="T91" fmla="*/ 157 h 361"/>
                <a:gd name="T92" fmla="*/ 181 w 339"/>
                <a:gd name="T93" fmla="*/ 157 h 361"/>
                <a:gd name="T94" fmla="*/ 183 w 339"/>
                <a:gd name="T95" fmla="*/ 136 h 361"/>
                <a:gd name="T96" fmla="*/ 199 w 339"/>
                <a:gd name="T97" fmla="*/ 126 h 361"/>
                <a:gd name="T98" fmla="*/ 225 w 339"/>
                <a:gd name="T99" fmla="*/ 129 h 361"/>
                <a:gd name="T100" fmla="*/ 235 w 339"/>
                <a:gd name="T101" fmla="*/ 112 h 361"/>
                <a:gd name="T102" fmla="*/ 244 w 339"/>
                <a:gd name="T103" fmla="*/ 112 h 361"/>
                <a:gd name="T104" fmla="*/ 243 w 339"/>
                <a:gd name="T105" fmla="*/ 77 h 361"/>
                <a:gd name="T106" fmla="*/ 236 w 339"/>
                <a:gd name="T107" fmla="*/ 61 h 361"/>
                <a:gd name="T108" fmla="*/ 242 w 339"/>
                <a:gd name="T109" fmla="*/ 60 h 361"/>
                <a:gd name="T110" fmla="*/ 290 w 339"/>
                <a:gd name="T111" fmla="*/ 97 h 361"/>
                <a:gd name="T112" fmla="*/ 298 w 339"/>
                <a:gd name="T113" fmla="*/ 126 h 361"/>
                <a:gd name="T114" fmla="*/ 306 w 339"/>
                <a:gd name="T115" fmla="*/ 153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" h="361">
                  <a:moveTo>
                    <a:pt x="276" y="66"/>
                  </a:moveTo>
                  <a:cubicBezTo>
                    <a:pt x="213" y="1"/>
                    <a:pt x="111" y="0"/>
                    <a:pt x="49" y="64"/>
                  </a:cubicBezTo>
                  <a:cubicBezTo>
                    <a:pt x="30" y="83"/>
                    <a:pt x="17" y="106"/>
                    <a:pt x="9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9" y="130"/>
                    <a:pt x="8" y="135"/>
                    <a:pt x="6" y="140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5" y="146"/>
                    <a:pt x="4" y="151"/>
                    <a:pt x="3" y="154"/>
                  </a:cubicBezTo>
                  <a:cubicBezTo>
                    <a:pt x="3" y="157"/>
                    <a:pt x="3" y="160"/>
                    <a:pt x="2" y="162"/>
                  </a:cubicBezTo>
                  <a:cubicBezTo>
                    <a:pt x="2" y="165"/>
                    <a:pt x="2" y="167"/>
                    <a:pt x="2" y="169"/>
                  </a:cubicBezTo>
                  <a:cubicBezTo>
                    <a:pt x="2" y="169"/>
                    <a:pt x="1" y="170"/>
                    <a:pt x="1" y="170"/>
                  </a:cubicBezTo>
                  <a:cubicBezTo>
                    <a:pt x="2" y="171"/>
                    <a:pt x="2" y="171"/>
                    <a:pt x="2" y="171"/>
                  </a:cubicBezTo>
                  <a:cubicBezTo>
                    <a:pt x="0" y="216"/>
                    <a:pt x="15" y="262"/>
                    <a:pt x="49" y="296"/>
                  </a:cubicBezTo>
                  <a:cubicBezTo>
                    <a:pt x="111" y="361"/>
                    <a:pt x="213" y="361"/>
                    <a:pt x="276" y="298"/>
                  </a:cubicBezTo>
                  <a:cubicBezTo>
                    <a:pt x="339" y="234"/>
                    <a:pt x="339" y="130"/>
                    <a:pt x="276" y="66"/>
                  </a:cubicBezTo>
                  <a:close/>
                  <a:moveTo>
                    <a:pt x="22" y="120"/>
                  </a:moveTo>
                  <a:cubicBezTo>
                    <a:pt x="22" y="120"/>
                    <a:pt x="20" y="122"/>
                    <a:pt x="19" y="124"/>
                  </a:cubicBezTo>
                  <a:cubicBezTo>
                    <a:pt x="20" y="122"/>
                    <a:pt x="20" y="120"/>
                    <a:pt x="21" y="118"/>
                  </a:cubicBezTo>
                  <a:cubicBezTo>
                    <a:pt x="21" y="119"/>
                    <a:pt x="22" y="119"/>
                    <a:pt x="22" y="120"/>
                  </a:cubicBezTo>
                  <a:close/>
                  <a:moveTo>
                    <a:pt x="13" y="143"/>
                  </a:moveTo>
                  <a:cubicBezTo>
                    <a:pt x="13" y="144"/>
                    <a:pt x="13" y="145"/>
                    <a:pt x="13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3" y="145"/>
                    <a:pt x="13" y="144"/>
                    <a:pt x="13" y="143"/>
                  </a:cubicBezTo>
                  <a:close/>
                  <a:moveTo>
                    <a:pt x="13" y="183"/>
                  </a:moveTo>
                  <a:cubicBezTo>
                    <a:pt x="13" y="182"/>
                    <a:pt x="10" y="182"/>
                    <a:pt x="9" y="182"/>
                  </a:cubicBezTo>
                  <a:cubicBezTo>
                    <a:pt x="9" y="181"/>
                    <a:pt x="9" y="179"/>
                    <a:pt x="9" y="178"/>
                  </a:cubicBezTo>
                  <a:cubicBezTo>
                    <a:pt x="11" y="180"/>
                    <a:pt x="13" y="181"/>
                    <a:pt x="13" y="180"/>
                  </a:cubicBezTo>
                  <a:cubicBezTo>
                    <a:pt x="13" y="180"/>
                    <a:pt x="15" y="182"/>
                    <a:pt x="15" y="183"/>
                  </a:cubicBezTo>
                  <a:cubicBezTo>
                    <a:pt x="15" y="184"/>
                    <a:pt x="13" y="184"/>
                    <a:pt x="13" y="183"/>
                  </a:cubicBezTo>
                  <a:close/>
                  <a:moveTo>
                    <a:pt x="54" y="291"/>
                  </a:moveTo>
                  <a:cubicBezTo>
                    <a:pt x="50" y="287"/>
                    <a:pt x="46" y="283"/>
                    <a:pt x="43" y="279"/>
                  </a:cubicBezTo>
                  <a:cubicBezTo>
                    <a:pt x="44" y="279"/>
                    <a:pt x="45" y="279"/>
                    <a:pt x="46" y="279"/>
                  </a:cubicBezTo>
                  <a:cubicBezTo>
                    <a:pt x="47" y="280"/>
                    <a:pt x="49" y="279"/>
                    <a:pt x="50" y="279"/>
                  </a:cubicBezTo>
                  <a:cubicBezTo>
                    <a:pt x="50" y="279"/>
                    <a:pt x="48" y="277"/>
                    <a:pt x="47" y="276"/>
                  </a:cubicBezTo>
                  <a:cubicBezTo>
                    <a:pt x="47" y="276"/>
                    <a:pt x="47" y="275"/>
                    <a:pt x="47" y="275"/>
                  </a:cubicBezTo>
                  <a:cubicBezTo>
                    <a:pt x="48" y="276"/>
                    <a:pt x="51" y="276"/>
                    <a:pt x="52" y="276"/>
                  </a:cubicBezTo>
                  <a:cubicBezTo>
                    <a:pt x="54" y="277"/>
                    <a:pt x="59" y="281"/>
                    <a:pt x="60" y="281"/>
                  </a:cubicBezTo>
                  <a:cubicBezTo>
                    <a:pt x="62" y="282"/>
                    <a:pt x="68" y="279"/>
                    <a:pt x="70" y="278"/>
                  </a:cubicBezTo>
                  <a:cubicBezTo>
                    <a:pt x="72" y="277"/>
                    <a:pt x="76" y="277"/>
                    <a:pt x="77" y="277"/>
                  </a:cubicBezTo>
                  <a:cubicBezTo>
                    <a:pt x="78" y="277"/>
                    <a:pt x="80" y="275"/>
                    <a:pt x="81" y="275"/>
                  </a:cubicBezTo>
                  <a:cubicBezTo>
                    <a:pt x="81" y="275"/>
                    <a:pt x="84" y="275"/>
                    <a:pt x="85" y="275"/>
                  </a:cubicBezTo>
                  <a:cubicBezTo>
                    <a:pt x="85" y="275"/>
                    <a:pt x="87" y="276"/>
                    <a:pt x="87" y="276"/>
                  </a:cubicBezTo>
                  <a:cubicBezTo>
                    <a:pt x="87" y="276"/>
                    <a:pt x="91" y="274"/>
                    <a:pt x="92" y="275"/>
                  </a:cubicBezTo>
                  <a:cubicBezTo>
                    <a:pt x="94" y="275"/>
                    <a:pt x="95" y="273"/>
                    <a:pt x="95" y="273"/>
                  </a:cubicBezTo>
                  <a:cubicBezTo>
                    <a:pt x="94" y="272"/>
                    <a:pt x="97" y="274"/>
                    <a:pt x="98" y="274"/>
                  </a:cubicBezTo>
                  <a:cubicBezTo>
                    <a:pt x="99" y="275"/>
                    <a:pt x="100" y="276"/>
                    <a:pt x="100" y="277"/>
                  </a:cubicBezTo>
                  <a:cubicBezTo>
                    <a:pt x="100" y="277"/>
                    <a:pt x="103" y="281"/>
                    <a:pt x="103" y="282"/>
                  </a:cubicBezTo>
                  <a:cubicBezTo>
                    <a:pt x="103" y="283"/>
                    <a:pt x="107" y="288"/>
                    <a:pt x="108" y="289"/>
                  </a:cubicBezTo>
                  <a:cubicBezTo>
                    <a:pt x="109" y="289"/>
                    <a:pt x="112" y="290"/>
                    <a:pt x="113" y="290"/>
                  </a:cubicBezTo>
                  <a:cubicBezTo>
                    <a:pt x="113" y="289"/>
                    <a:pt x="114" y="291"/>
                    <a:pt x="114" y="291"/>
                  </a:cubicBezTo>
                  <a:cubicBezTo>
                    <a:pt x="113" y="292"/>
                    <a:pt x="118" y="296"/>
                    <a:pt x="119" y="295"/>
                  </a:cubicBezTo>
                  <a:cubicBezTo>
                    <a:pt x="121" y="295"/>
                    <a:pt x="124" y="296"/>
                    <a:pt x="124" y="296"/>
                  </a:cubicBezTo>
                  <a:cubicBezTo>
                    <a:pt x="124" y="297"/>
                    <a:pt x="128" y="297"/>
                    <a:pt x="130" y="297"/>
                  </a:cubicBezTo>
                  <a:cubicBezTo>
                    <a:pt x="131" y="297"/>
                    <a:pt x="136" y="299"/>
                    <a:pt x="138" y="300"/>
                  </a:cubicBezTo>
                  <a:cubicBezTo>
                    <a:pt x="139" y="301"/>
                    <a:pt x="141" y="303"/>
                    <a:pt x="141" y="303"/>
                  </a:cubicBezTo>
                  <a:cubicBezTo>
                    <a:pt x="142" y="304"/>
                    <a:pt x="143" y="305"/>
                    <a:pt x="143" y="305"/>
                  </a:cubicBezTo>
                  <a:cubicBezTo>
                    <a:pt x="144" y="305"/>
                    <a:pt x="147" y="310"/>
                    <a:pt x="148" y="311"/>
                  </a:cubicBezTo>
                  <a:cubicBezTo>
                    <a:pt x="150" y="312"/>
                    <a:pt x="153" y="318"/>
                    <a:pt x="155" y="320"/>
                  </a:cubicBezTo>
                  <a:cubicBezTo>
                    <a:pt x="157" y="323"/>
                    <a:pt x="161" y="325"/>
                    <a:pt x="161" y="324"/>
                  </a:cubicBezTo>
                  <a:cubicBezTo>
                    <a:pt x="161" y="323"/>
                    <a:pt x="163" y="325"/>
                    <a:pt x="163" y="326"/>
                  </a:cubicBezTo>
                  <a:cubicBezTo>
                    <a:pt x="163" y="327"/>
                    <a:pt x="164" y="330"/>
                    <a:pt x="164" y="330"/>
                  </a:cubicBezTo>
                  <a:cubicBezTo>
                    <a:pt x="165" y="329"/>
                    <a:pt x="166" y="331"/>
                    <a:pt x="167" y="332"/>
                  </a:cubicBezTo>
                  <a:cubicBezTo>
                    <a:pt x="167" y="333"/>
                    <a:pt x="172" y="336"/>
                    <a:pt x="173" y="337"/>
                  </a:cubicBezTo>
                  <a:cubicBezTo>
                    <a:pt x="130" y="340"/>
                    <a:pt x="86" y="325"/>
                    <a:pt x="54" y="291"/>
                  </a:cubicBezTo>
                  <a:close/>
                  <a:moveTo>
                    <a:pt x="271" y="293"/>
                  </a:moveTo>
                  <a:cubicBezTo>
                    <a:pt x="247" y="317"/>
                    <a:pt x="217" y="332"/>
                    <a:pt x="185" y="336"/>
                  </a:cubicBezTo>
                  <a:cubicBezTo>
                    <a:pt x="184" y="336"/>
                    <a:pt x="182" y="334"/>
                    <a:pt x="182" y="333"/>
                  </a:cubicBezTo>
                  <a:cubicBezTo>
                    <a:pt x="182" y="332"/>
                    <a:pt x="182" y="330"/>
                    <a:pt x="182" y="329"/>
                  </a:cubicBezTo>
                  <a:cubicBezTo>
                    <a:pt x="182" y="329"/>
                    <a:pt x="179" y="326"/>
                    <a:pt x="179" y="326"/>
                  </a:cubicBezTo>
                  <a:cubicBezTo>
                    <a:pt x="178" y="326"/>
                    <a:pt x="176" y="323"/>
                    <a:pt x="174" y="322"/>
                  </a:cubicBezTo>
                  <a:cubicBezTo>
                    <a:pt x="173" y="321"/>
                    <a:pt x="174" y="317"/>
                    <a:pt x="173" y="316"/>
                  </a:cubicBezTo>
                  <a:cubicBezTo>
                    <a:pt x="172" y="315"/>
                    <a:pt x="173" y="311"/>
                    <a:pt x="173" y="310"/>
                  </a:cubicBezTo>
                  <a:cubicBezTo>
                    <a:pt x="173" y="309"/>
                    <a:pt x="171" y="305"/>
                    <a:pt x="170" y="305"/>
                  </a:cubicBezTo>
                  <a:cubicBezTo>
                    <a:pt x="169" y="304"/>
                    <a:pt x="170" y="302"/>
                    <a:pt x="170" y="302"/>
                  </a:cubicBezTo>
                  <a:cubicBezTo>
                    <a:pt x="171" y="301"/>
                    <a:pt x="171" y="300"/>
                    <a:pt x="171" y="300"/>
                  </a:cubicBezTo>
                  <a:cubicBezTo>
                    <a:pt x="172" y="300"/>
                    <a:pt x="171" y="298"/>
                    <a:pt x="171" y="297"/>
                  </a:cubicBezTo>
                  <a:cubicBezTo>
                    <a:pt x="171" y="296"/>
                    <a:pt x="168" y="292"/>
                    <a:pt x="169" y="291"/>
                  </a:cubicBezTo>
                  <a:cubicBezTo>
                    <a:pt x="169" y="290"/>
                    <a:pt x="167" y="287"/>
                    <a:pt x="167" y="287"/>
                  </a:cubicBezTo>
                  <a:cubicBezTo>
                    <a:pt x="166" y="286"/>
                    <a:pt x="165" y="283"/>
                    <a:pt x="165" y="283"/>
                  </a:cubicBezTo>
                  <a:cubicBezTo>
                    <a:pt x="165" y="282"/>
                    <a:pt x="166" y="278"/>
                    <a:pt x="167" y="277"/>
                  </a:cubicBezTo>
                  <a:cubicBezTo>
                    <a:pt x="167" y="277"/>
                    <a:pt x="163" y="272"/>
                    <a:pt x="162" y="270"/>
                  </a:cubicBezTo>
                  <a:cubicBezTo>
                    <a:pt x="161" y="268"/>
                    <a:pt x="159" y="265"/>
                    <a:pt x="159" y="265"/>
                  </a:cubicBezTo>
                  <a:cubicBezTo>
                    <a:pt x="158" y="264"/>
                    <a:pt x="159" y="263"/>
                    <a:pt x="159" y="263"/>
                  </a:cubicBezTo>
                  <a:cubicBezTo>
                    <a:pt x="159" y="262"/>
                    <a:pt x="157" y="260"/>
                    <a:pt x="157" y="259"/>
                  </a:cubicBezTo>
                  <a:cubicBezTo>
                    <a:pt x="157" y="258"/>
                    <a:pt x="157" y="255"/>
                    <a:pt x="156" y="254"/>
                  </a:cubicBezTo>
                  <a:cubicBezTo>
                    <a:pt x="156" y="254"/>
                    <a:pt x="155" y="253"/>
                    <a:pt x="154" y="251"/>
                  </a:cubicBezTo>
                  <a:cubicBezTo>
                    <a:pt x="154" y="251"/>
                    <a:pt x="154" y="251"/>
                    <a:pt x="153" y="250"/>
                  </a:cubicBezTo>
                  <a:cubicBezTo>
                    <a:pt x="152" y="249"/>
                    <a:pt x="152" y="249"/>
                    <a:pt x="152" y="249"/>
                  </a:cubicBezTo>
                  <a:cubicBezTo>
                    <a:pt x="150" y="248"/>
                    <a:pt x="147" y="247"/>
                    <a:pt x="147" y="248"/>
                  </a:cubicBezTo>
                  <a:cubicBezTo>
                    <a:pt x="147" y="249"/>
                    <a:pt x="144" y="249"/>
                    <a:pt x="143" y="249"/>
                  </a:cubicBezTo>
                  <a:cubicBezTo>
                    <a:pt x="142" y="250"/>
                    <a:pt x="140" y="251"/>
                    <a:pt x="139" y="252"/>
                  </a:cubicBezTo>
                  <a:cubicBezTo>
                    <a:pt x="139" y="252"/>
                    <a:pt x="136" y="253"/>
                    <a:pt x="134" y="253"/>
                  </a:cubicBezTo>
                  <a:cubicBezTo>
                    <a:pt x="133" y="254"/>
                    <a:pt x="131" y="255"/>
                    <a:pt x="131" y="255"/>
                  </a:cubicBezTo>
                  <a:cubicBezTo>
                    <a:pt x="130" y="255"/>
                    <a:pt x="126" y="253"/>
                    <a:pt x="124" y="253"/>
                  </a:cubicBezTo>
                  <a:cubicBezTo>
                    <a:pt x="121" y="254"/>
                    <a:pt x="116" y="254"/>
                    <a:pt x="115" y="253"/>
                  </a:cubicBezTo>
                  <a:cubicBezTo>
                    <a:pt x="114" y="253"/>
                    <a:pt x="109" y="254"/>
                    <a:pt x="108" y="254"/>
                  </a:cubicBezTo>
                  <a:cubicBezTo>
                    <a:pt x="106" y="255"/>
                    <a:pt x="105" y="256"/>
                    <a:pt x="105" y="256"/>
                  </a:cubicBezTo>
                  <a:cubicBezTo>
                    <a:pt x="105" y="257"/>
                    <a:pt x="102" y="256"/>
                    <a:pt x="100" y="256"/>
                  </a:cubicBezTo>
                  <a:cubicBezTo>
                    <a:pt x="99" y="256"/>
                    <a:pt x="97" y="257"/>
                    <a:pt x="98" y="258"/>
                  </a:cubicBezTo>
                  <a:cubicBezTo>
                    <a:pt x="98" y="258"/>
                    <a:pt x="97" y="259"/>
                    <a:pt x="96" y="259"/>
                  </a:cubicBezTo>
                  <a:cubicBezTo>
                    <a:pt x="95" y="259"/>
                    <a:pt x="95" y="261"/>
                    <a:pt x="95" y="261"/>
                  </a:cubicBezTo>
                  <a:cubicBezTo>
                    <a:pt x="94" y="262"/>
                    <a:pt x="95" y="266"/>
                    <a:pt x="95" y="267"/>
                  </a:cubicBezTo>
                  <a:cubicBezTo>
                    <a:pt x="95" y="268"/>
                    <a:pt x="93" y="268"/>
                    <a:pt x="92" y="268"/>
                  </a:cubicBezTo>
                  <a:cubicBezTo>
                    <a:pt x="92" y="269"/>
                    <a:pt x="91" y="271"/>
                    <a:pt x="91" y="272"/>
                  </a:cubicBezTo>
                  <a:cubicBezTo>
                    <a:pt x="90" y="273"/>
                    <a:pt x="86" y="271"/>
                    <a:pt x="85" y="269"/>
                  </a:cubicBezTo>
                  <a:cubicBezTo>
                    <a:pt x="84" y="267"/>
                    <a:pt x="80" y="266"/>
                    <a:pt x="79" y="267"/>
                  </a:cubicBezTo>
                  <a:cubicBezTo>
                    <a:pt x="78" y="268"/>
                    <a:pt x="75" y="265"/>
                    <a:pt x="74" y="264"/>
                  </a:cubicBezTo>
                  <a:cubicBezTo>
                    <a:pt x="73" y="263"/>
                    <a:pt x="70" y="264"/>
                    <a:pt x="70" y="265"/>
                  </a:cubicBezTo>
                  <a:cubicBezTo>
                    <a:pt x="69" y="265"/>
                    <a:pt x="69" y="268"/>
                    <a:pt x="70" y="269"/>
                  </a:cubicBezTo>
                  <a:cubicBezTo>
                    <a:pt x="70" y="270"/>
                    <a:pt x="64" y="273"/>
                    <a:pt x="61" y="269"/>
                  </a:cubicBezTo>
                  <a:cubicBezTo>
                    <a:pt x="59" y="265"/>
                    <a:pt x="58" y="260"/>
                    <a:pt x="58" y="259"/>
                  </a:cubicBezTo>
                  <a:cubicBezTo>
                    <a:pt x="58" y="258"/>
                    <a:pt x="61" y="255"/>
                    <a:pt x="62" y="254"/>
                  </a:cubicBezTo>
                  <a:cubicBezTo>
                    <a:pt x="63" y="254"/>
                    <a:pt x="63" y="253"/>
                    <a:pt x="63" y="253"/>
                  </a:cubicBezTo>
                  <a:cubicBezTo>
                    <a:pt x="63" y="252"/>
                    <a:pt x="66" y="250"/>
                    <a:pt x="67" y="250"/>
                  </a:cubicBezTo>
                  <a:cubicBezTo>
                    <a:pt x="68" y="249"/>
                    <a:pt x="72" y="251"/>
                    <a:pt x="73" y="251"/>
                  </a:cubicBezTo>
                  <a:cubicBezTo>
                    <a:pt x="75" y="251"/>
                    <a:pt x="72" y="248"/>
                    <a:pt x="72" y="247"/>
                  </a:cubicBezTo>
                  <a:cubicBezTo>
                    <a:pt x="71" y="246"/>
                    <a:pt x="69" y="245"/>
                    <a:pt x="69" y="245"/>
                  </a:cubicBezTo>
                  <a:cubicBezTo>
                    <a:pt x="68" y="245"/>
                    <a:pt x="66" y="239"/>
                    <a:pt x="66" y="237"/>
                  </a:cubicBezTo>
                  <a:cubicBezTo>
                    <a:pt x="67" y="236"/>
                    <a:pt x="66" y="232"/>
                    <a:pt x="66" y="232"/>
                  </a:cubicBezTo>
                  <a:cubicBezTo>
                    <a:pt x="65" y="232"/>
                    <a:pt x="66" y="230"/>
                    <a:pt x="66" y="230"/>
                  </a:cubicBezTo>
                  <a:cubicBezTo>
                    <a:pt x="66" y="229"/>
                    <a:pt x="63" y="226"/>
                    <a:pt x="62" y="225"/>
                  </a:cubicBezTo>
                  <a:cubicBezTo>
                    <a:pt x="62" y="224"/>
                    <a:pt x="63" y="220"/>
                    <a:pt x="63" y="219"/>
                  </a:cubicBezTo>
                  <a:cubicBezTo>
                    <a:pt x="64" y="218"/>
                    <a:pt x="62" y="216"/>
                    <a:pt x="62" y="216"/>
                  </a:cubicBezTo>
                  <a:cubicBezTo>
                    <a:pt x="61" y="216"/>
                    <a:pt x="61" y="212"/>
                    <a:pt x="62" y="210"/>
                  </a:cubicBezTo>
                  <a:cubicBezTo>
                    <a:pt x="63" y="209"/>
                    <a:pt x="65" y="209"/>
                    <a:pt x="64" y="209"/>
                  </a:cubicBezTo>
                  <a:cubicBezTo>
                    <a:pt x="65" y="209"/>
                    <a:pt x="65" y="206"/>
                    <a:pt x="65" y="205"/>
                  </a:cubicBezTo>
                  <a:cubicBezTo>
                    <a:pt x="66" y="204"/>
                    <a:pt x="63" y="203"/>
                    <a:pt x="63" y="203"/>
                  </a:cubicBezTo>
                  <a:cubicBezTo>
                    <a:pt x="62" y="203"/>
                    <a:pt x="60" y="201"/>
                    <a:pt x="61" y="201"/>
                  </a:cubicBezTo>
                  <a:cubicBezTo>
                    <a:pt x="61" y="200"/>
                    <a:pt x="60" y="198"/>
                    <a:pt x="60" y="198"/>
                  </a:cubicBezTo>
                  <a:cubicBezTo>
                    <a:pt x="59" y="198"/>
                    <a:pt x="62" y="196"/>
                    <a:pt x="62" y="194"/>
                  </a:cubicBezTo>
                  <a:cubicBezTo>
                    <a:pt x="63" y="192"/>
                    <a:pt x="65" y="195"/>
                    <a:pt x="65" y="197"/>
                  </a:cubicBezTo>
                  <a:cubicBezTo>
                    <a:pt x="65" y="199"/>
                    <a:pt x="68" y="199"/>
                    <a:pt x="68" y="198"/>
                  </a:cubicBezTo>
                  <a:cubicBezTo>
                    <a:pt x="68" y="198"/>
                    <a:pt x="69" y="198"/>
                    <a:pt x="70" y="198"/>
                  </a:cubicBezTo>
                  <a:cubicBezTo>
                    <a:pt x="70" y="198"/>
                    <a:pt x="70" y="197"/>
                    <a:pt x="71" y="196"/>
                  </a:cubicBezTo>
                  <a:cubicBezTo>
                    <a:pt x="72" y="196"/>
                    <a:pt x="71" y="194"/>
                    <a:pt x="71" y="194"/>
                  </a:cubicBezTo>
                  <a:cubicBezTo>
                    <a:pt x="70" y="193"/>
                    <a:pt x="68" y="193"/>
                    <a:pt x="67" y="193"/>
                  </a:cubicBezTo>
                  <a:cubicBezTo>
                    <a:pt x="66" y="192"/>
                    <a:pt x="62" y="188"/>
                    <a:pt x="61" y="188"/>
                  </a:cubicBezTo>
                  <a:cubicBezTo>
                    <a:pt x="60" y="187"/>
                    <a:pt x="58" y="187"/>
                    <a:pt x="57" y="187"/>
                  </a:cubicBezTo>
                  <a:cubicBezTo>
                    <a:pt x="57" y="188"/>
                    <a:pt x="54" y="186"/>
                    <a:pt x="53" y="186"/>
                  </a:cubicBezTo>
                  <a:cubicBezTo>
                    <a:pt x="52" y="186"/>
                    <a:pt x="51" y="185"/>
                    <a:pt x="51" y="184"/>
                  </a:cubicBezTo>
                  <a:cubicBezTo>
                    <a:pt x="50" y="184"/>
                    <a:pt x="46" y="184"/>
                    <a:pt x="45" y="183"/>
                  </a:cubicBezTo>
                  <a:cubicBezTo>
                    <a:pt x="44" y="183"/>
                    <a:pt x="43" y="183"/>
                    <a:pt x="44" y="184"/>
                  </a:cubicBezTo>
                  <a:cubicBezTo>
                    <a:pt x="44" y="184"/>
                    <a:pt x="43" y="186"/>
                    <a:pt x="42" y="186"/>
                  </a:cubicBezTo>
                  <a:cubicBezTo>
                    <a:pt x="42" y="187"/>
                    <a:pt x="39" y="185"/>
                    <a:pt x="38" y="184"/>
                  </a:cubicBezTo>
                  <a:cubicBezTo>
                    <a:pt x="37" y="183"/>
                    <a:pt x="35" y="185"/>
                    <a:pt x="34" y="185"/>
                  </a:cubicBezTo>
                  <a:cubicBezTo>
                    <a:pt x="33" y="185"/>
                    <a:pt x="32" y="187"/>
                    <a:pt x="31" y="187"/>
                  </a:cubicBezTo>
                  <a:cubicBezTo>
                    <a:pt x="30" y="186"/>
                    <a:pt x="29" y="187"/>
                    <a:pt x="28" y="188"/>
                  </a:cubicBezTo>
                  <a:cubicBezTo>
                    <a:pt x="28" y="188"/>
                    <a:pt x="34" y="194"/>
                    <a:pt x="36" y="196"/>
                  </a:cubicBezTo>
                  <a:cubicBezTo>
                    <a:pt x="37" y="198"/>
                    <a:pt x="37" y="201"/>
                    <a:pt x="37" y="201"/>
                  </a:cubicBezTo>
                  <a:cubicBezTo>
                    <a:pt x="36" y="201"/>
                    <a:pt x="38" y="202"/>
                    <a:pt x="38" y="202"/>
                  </a:cubicBezTo>
                  <a:cubicBezTo>
                    <a:pt x="38" y="201"/>
                    <a:pt x="39" y="205"/>
                    <a:pt x="40" y="206"/>
                  </a:cubicBezTo>
                  <a:cubicBezTo>
                    <a:pt x="41" y="207"/>
                    <a:pt x="38" y="207"/>
                    <a:pt x="37" y="206"/>
                  </a:cubicBezTo>
                  <a:cubicBezTo>
                    <a:pt x="36" y="205"/>
                    <a:pt x="33" y="205"/>
                    <a:pt x="33" y="205"/>
                  </a:cubicBezTo>
                  <a:cubicBezTo>
                    <a:pt x="34" y="206"/>
                    <a:pt x="32" y="206"/>
                    <a:pt x="32" y="207"/>
                  </a:cubicBezTo>
                  <a:cubicBezTo>
                    <a:pt x="32" y="207"/>
                    <a:pt x="28" y="208"/>
                    <a:pt x="27" y="208"/>
                  </a:cubicBezTo>
                  <a:cubicBezTo>
                    <a:pt x="26" y="208"/>
                    <a:pt x="22" y="206"/>
                    <a:pt x="22" y="206"/>
                  </a:cubicBezTo>
                  <a:cubicBezTo>
                    <a:pt x="21" y="206"/>
                    <a:pt x="21" y="206"/>
                    <a:pt x="20" y="205"/>
                  </a:cubicBezTo>
                  <a:cubicBezTo>
                    <a:pt x="20" y="205"/>
                    <a:pt x="20" y="201"/>
                    <a:pt x="20" y="200"/>
                  </a:cubicBezTo>
                  <a:cubicBezTo>
                    <a:pt x="20" y="199"/>
                    <a:pt x="19" y="195"/>
                    <a:pt x="19" y="193"/>
                  </a:cubicBezTo>
                  <a:cubicBezTo>
                    <a:pt x="19" y="192"/>
                    <a:pt x="18" y="190"/>
                    <a:pt x="18" y="190"/>
                  </a:cubicBezTo>
                  <a:cubicBezTo>
                    <a:pt x="18" y="190"/>
                    <a:pt x="20" y="185"/>
                    <a:pt x="20" y="184"/>
                  </a:cubicBezTo>
                  <a:cubicBezTo>
                    <a:pt x="21" y="183"/>
                    <a:pt x="19" y="180"/>
                    <a:pt x="18" y="179"/>
                  </a:cubicBezTo>
                  <a:cubicBezTo>
                    <a:pt x="18" y="178"/>
                    <a:pt x="16" y="177"/>
                    <a:pt x="15" y="177"/>
                  </a:cubicBezTo>
                  <a:cubicBezTo>
                    <a:pt x="14" y="177"/>
                    <a:pt x="16" y="176"/>
                    <a:pt x="17" y="176"/>
                  </a:cubicBezTo>
                  <a:cubicBezTo>
                    <a:pt x="18" y="175"/>
                    <a:pt x="18" y="173"/>
                    <a:pt x="19" y="173"/>
                  </a:cubicBezTo>
                  <a:cubicBezTo>
                    <a:pt x="20" y="172"/>
                    <a:pt x="23" y="172"/>
                    <a:pt x="24" y="171"/>
                  </a:cubicBezTo>
                  <a:cubicBezTo>
                    <a:pt x="24" y="171"/>
                    <a:pt x="24" y="171"/>
                    <a:pt x="26" y="174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7" y="181"/>
                    <a:pt x="29" y="184"/>
                    <a:pt x="29" y="183"/>
                  </a:cubicBezTo>
                  <a:cubicBezTo>
                    <a:pt x="30" y="182"/>
                    <a:pt x="36" y="180"/>
                    <a:pt x="38" y="180"/>
                  </a:cubicBezTo>
                  <a:cubicBezTo>
                    <a:pt x="40" y="179"/>
                    <a:pt x="38" y="177"/>
                    <a:pt x="38" y="176"/>
                  </a:cubicBezTo>
                  <a:cubicBezTo>
                    <a:pt x="38" y="175"/>
                    <a:pt x="35" y="173"/>
                    <a:pt x="35" y="173"/>
                  </a:cubicBezTo>
                  <a:cubicBezTo>
                    <a:pt x="34" y="172"/>
                    <a:pt x="36" y="171"/>
                    <a:pt x="37" y="171"/>
                  </a:cubicBezTo>
                  <a:cubicBezTo>
                    <a:pt x="38" y="171"/>
                    <a:pt x="37" y="169"/>
                    <a:pt x="37" y="169"/>
                  </a:cubicBezTo>
                  <a:cubicBezTo>
                    <a:pt x="38" y="168"/>
                    <a:pt x="36" y="166"/>
                    <a:pt x="36" y="166"/>
                  </a:cubicBezTo>
                  <a:cubicBezTo>
                    <a:pt x="36" y="165"/>
                    <a:pt x="34" y="166"/>
                    <a:pt x="34" y="165"/>
                  </a:cubicBezTo>
                  <a:cubicBezTo>
                    <a:pt x="33" y="165"/>
                    <a:pt x="31" y="166"/>
                    <a:pt x="30" y="166"/>
                  </a:cubicBezTo>
                  <a:cubicBezTo>
                    <a:pt x="29" y="167"/>
                    <a:pt x="27" y="165"/>
                    <a:pt x="28" y="165"/>
                  </a:cubicBezTo>
                  <a:cubicBezTo>
                    <a:pt x="28" y="164"/>
                    <a:pt x="25" y="163"/>
                    <a:pt x="25" y="163"/>
                  </a:cubicBezTo>
                  <a:cubicBezTo>
                    <a:pt x="24" y="162"/>
                    <a:pt x="21" y="164"/>
                    <a:pt x="21" y="164"/>
                  </a:cubicBezTo>
                  <a:cubicBezTo>
                    <a:pt x="20" y="165"/>
                    <a:pt x="18" y="164"/>
                    <a:pt x="17" y="164"/>
                  </a:cubicBezTo>
                  <a:cubicBezTo>
                    <a:pt x="17" y="164"/>
                    <a:pt x="14" y="167"/>
                    <a:pt x="14" y="167"/>
                  </a:cubicBezTo>
                  <a:cubicBezTo>
                    <a:pt x="13" y="168"/>
                    <a:pt x="10" y="167"/>
                    <a:pt x="10" y="169"/>
                  </a:cubicBezTo>
                  <a:cubicBezTo>
                    <a:pt x="10" y="169"/>
                    <a:pt x="9" y="169"/>
                    <a:pt x="9" y="170"/>
                  </a:cubicBezTo>
                  <a:cubicBezTo>
                    <a:pt x="9" y="163"/>
                    <a:pt x="10" y="157"/>
                    <a:pt x="11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3" y="150"/>
                    <a:pt x="13" y="149"/>
                    <a:pt x="13" y="149"/>
                  </a:cubicBezTo>
                  <a:cubicBezTo>
                    <a:pt x="14" y="149"/>
                    <a:pt x="16" y="147"/>
                    <a:pt x="17" y="147"/>
                  </a:cubicBezTo>
                  <a:cubicBezTo>
                    <a:pt x="18" y="147"/>
                    <a:pt x="16" y="149"/>
                    <a:pt x="15" y="150"/>
                  </a:cubicBezTo>
                  <a:cubicBezTo>
                    <a:pt x="14" y="151"/>
                    <a:pt x="16" y="153"/>
                    <a:pt x="17" y="152"/>
                  </a:cubicBezTo>
                  <a:cubicBezTo>
                    <a:pt x="18" y="152"/>
                    <a:pt x="21" y="150"/>
                    <a:pt x="21" y="150"/>
                  </a:cubicBezTo>
                  <a:cubicBezTo>
                    <a:pt x="20" y="149"/>
                    <a:pt x="23" y="148"/>
                    <a:pt x="24" y="147"/>
                  </a:cubicBezTo>
                  <a:cubicBezTo>
                    <a:pt x="25" y="146"/>
                    <a:pt x="29" y="148"/>
                    <a:pt x="29" y="148"/>
                  </a:cubicBezTo>
                  <a:cubicBezTo>
                    <a:pt x="30" y="148"/>
                    <a:pt x="32" y="150"/>
                    <a:pt x="33" y="151"/>
                  </a:cubicBezTo>
                  <a:cubicBezTo>
                    <a:pt x="33" y="152"/>
                    <a:pt x="36" y="151"/>
                    <a:pt x="36" y="150"/>
                  </a:cubicBezTo>
                  <a:cubicBezTo>
                    <a:pt x="36" y="150"/>
                    <a:pt x="37" y="151"/>
                    <a:pt x="36" y="152"/>
                  </a:cubicBezTo>
                  <a:cubicBezTo>
                    <a:pt x="36" y="152"/>
                    <a:pt x="38" y="154"/>
                    <a:pt x="39" y="153"/>
                  </a:cubicBezTo>
                  <a:cubicBezTo>
                    <a:pt x="41" y="153"/>
                    <a:pt x="41" y="155"/>
                    <a:pt x="41" y="156"/>
                  </a:cubicBezTo>
                  <a:cubicBezTo>
                    <a:pt x="41" y="157"/>
                    <a:pt x="43" y="158"/>
                    <a:pt x="43" y="159"/>
                  </a:cubicBezTo>
                  <a:cubicBezTo>
                    <a:pt x="43" y="160"/>
                    <a:pt x="49" y="162"/>
                    <a:pt x="51" y="164"/>
                  </a:cubicBezTo>
                  <a:cubicBezTo>
                    <a:pt x="54" y="166"/>
                    <a:pt x="57" y="167"/>
                    <a:pt x="57" y="167"/>
                  </a:cubicBezTo>
                  <a:cubicBezTo>
                    <a:pt x="58" y="166"/>
                    <a:pt x="60" y="165"/>
                    <a:pt x="60" y="165"/>
                  </a:cubicBezTo>
                  <a:cubicBezTo>
                    <a:pt x="61" y="165"/>
                    <a:pt x="61" y="164"/>
                    <a:pt x="61" y="163"/>
                  </a:cubicBezTo>
                  <a:cubicBezTo>
                    <a:pt x="61" y="162"/>
                    <a:pt x="61" y="160"/>
                    <a:pt x="60" y="159"/>
                  </a:cubicBezTo>
                  <a:cubicBezTo>
                    <a:pt x="60" y="157"/>
                    <a:pt x="56" y="152"/>
                    <a:pt x="56" y="151"/>
                  </a:cubicBezTo>
                  <a:cubicBezTo>
                    <a:pt x="56" y="150"/>
                    <a:pt x="58" y="149"/>
                    <a:pt x="58" y="148"/>
                  </a:cubicBezTo>
                  <a:cubicBezTo>
                    <a:pt x="58" y="147"/>
                    <a:pt x="59" y="145"/>
                    <a:pt x="59" y="144"/>
                  </a:cubicBezTo>
                  <a:cubicBezTo>
                    <a:pt x="59" y="144"/>
                    <a:pt x="60" y="140"/>
                    <a:pt x="60" y="138"/>
                  </a:cubicBezTo>
                  <a:cubicBezTo>
                    <a:pt x="60" y="137"/>
                    <a:pt x="59" y="133"/>
                    <a:pt x="59" y="132"/>
                  </a:cubicBezTo>
                  <a:cubicBezTo>
                    <a:pt x="59" y="131"/>
                    <a:pt x="59" y="132"/>
                    <a:pt x="57" y="132"/>
                  </a:cubicBezTo>
                  <a:cubicBezTo>
                    <a:pt x="56" y="132"/>
                    <a:pt x="56" y="131"/>
                    <a:pt x="56" y="131"/>
                  </a:cubicBezTo>
                  <a:cubicBezTo>
                    <a:pt x="56" y="130"/>
                    <a:pt x="59" y="129"/>
                    <a:pt x="60" y="128"/>
                  </a:cubicBezTo>
                  <a:cubicBezTo>
                    <a:pt x="61" y="128"/>
                    <a:pt x="61" y="125"/>
                    <a:pt x="60" y="125"/>
                  </a:cubicBezTo>
                  <a:cubicBezTo>
                    <a:pt x="59" y="125"/>
                    <a:pt x="59" y="125"/>
                    <a:pt x="60" y="125"/>
                  </a:cubicBezTo>
                  <a:cubicBezTo>
                    <a:pt x="60" y="125"/>
                    <a:pt x="59" y="123"/>
                    <a:pt x="58" y="123"/>
                  </a:cubicBezTo>
                  <a:cubicBezTo>
                    <a:pt x="58" y="123"/>
                    <a:pt x="58" y="118"/>
                    <a:pt x="56" y="117"/>
                  </a:cubicBezTo>
                  <a:cubicBezTo>
                    <a:pt x="54" y="115"/>
                    <a:pt x="53" y="112"/>
                    <a:pt x="53" y="111"/>
                  </a:cubicBezTo>
                  <a:cubicBezTo>
                    <a:pt x="54" y="111"/>
                    <a:pt x="52" y="109"/>
                    <a:pt x="51" y="109"/>
                  </a:cubicBezTo>
                  <a:cubicBezTo>
                    <a:pt x="50" y="110"/>
                    <a:pt x="50" y="109"/>
                    <a:pt x="50" y="108"/>
                  </a:cubicBezTo>
                  <a:cubicBezTo>
                    <a:pt x="50" y="108"/>
                    <a:pt x="49" y="105"/>
                    <a:pt x="48" y="105"/>
                  </a:cubicBezTo>
                  <a:cubicBezTo>
                    <a:pt x="48" y="105"/>
                    <a:pt x="49" y="103"/>
                    <a:pt x="48" y="103"/>
                  </a:cubicBezTo>
                  <a:cubicBezTo>
                    <a:pt x="48" y="102"/>
                    <a:pt x="49" y="99"/>
                    <a:pt x="50" y="99"/>
                  </a:cubicBezTo>
                  <a:cubicBezTo>
                    <a:pt x="50" y="98"/>
                    <a:pt x="49" y="96"/>
                    <a:pt x="48" y="97"/>
                  </a:cubicBezTo>
                  <a:cubicBezTo>
                    <a:pt x="48" y="97"/>
                    <a:pt x="46" y="99"/>
                    <a:pt x="45" y="98"/>
                  </a:cubicBezTo>
                  <a:cubicBezTo>
                    <a:pt x="44" y="98"/>
                    <a:pt x="42" y="101"/>
                    <a:pt x="41" y="102"/>
                  </a:cubicBezTo>
                  <a:cubicBezTo>
                    <a:pt x="41" y="103"/>
                    <a:pt x="39" y="100"/>
                    <a:pt x="40" y="99"/>
                  </a:cubicBezTo>
                  <a:cubicBezTo>
                    <a:pt x="41" y="98"/>
                    <a:pt x="38" y="97"/>
                    <a:pt x="37" y="98"/>
                  </a:cubicBezTo>
                  <a:cubicBezTo>
                    <a:pt x="36" y="99"/>
                    <a:pt x="33" y="101"/>
                    <a:pt x="33" y="102"/>
                  </a:cubicBezTo>
                  <a:cubicBezTo>
                    <a:pt x="32" y="103"/>
                    <a:pt x="31" y="103"/>
                    <a:pt x="30" y="104"/>
                  </a:cubicBezTo>
                  <a:cubicBezTo>
                    <a:pt x="30" y="104"/>
                    <a:pt x="28" y="108"/>
                    <a:pt x="26" y="110"/>
                  </a:cubicBezTo>
                  <a:cubicBezTo>
                    <a:pt x="25" y="110"/>
                    <a:pt x="25" y="111"/>
                    <a:pt x="24" y="112"/>
                  </a:cubicBezTo>
                  <a:cubicBezTo>
                    <a:pt x="31" y="96"/>
                    <a:pt x="41" y="82"/>
                    <a:pt x="54" y="69"/>
                  </a:cubicBezTo>
                  <a:cubicBezTo>
                    <a:pt x="73" y="49"/>
                    <a:pt x="97" y="36"/>
                    <a:pt x="121" y="29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2" y="30"/>
                    <a:pt x="123" y="30"/>
                    <a:pt x="124" y="29"/>
                  </a:cubicBezTo>
                  <a:cubicBezTo>
                    <a:pt x="128" y="28"/>
                    <a:pt x="132" y="27"/>
                    <a:pt x="136" y="26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37" y="28"/>
                    <a:pt x="135" y="30"/>
                    <a:pt x="135" y="31"/>
                  </a:cubicBezTo>
                  <a:cubicBezTo>
                    <a:pt x="136" y="32"/>
                    <a:pt x="135" y="33"/>
                    <a:pt x="134" y="33"/>
                  </a:cubicBezTo>
                  <a:cubicBezTo>
                    <a:pt x="134" y="33"/>
                    <a:pt x="133" y="36"/>
                    <a:pt x="132" y="37"/>
                  </a:cubicBezTo>
                  <a:cubicBezTo>
                    <a:pt x="131" y="38"/>
                    <a:pt x="130" y="41"/>
                    <a:pt x="130" y="41"/>
                  </a:cubicBezTo>
                  <a:cubicBezTo>
                    <a:pt x="130" y="42"/>
                    <a:pt x="130" y="44"/>
                    <a:pt x="130" y="45"/>
                  </a:cubicBezTo>
                  <a:cubicBezTo>
                    <a:pt x="130" y="45"/>
                    <a:pt x="130" y="48"/>
                    <a:pt x="129" y="48"/>
                  </a:cubicBezTo>
                  <a:cubicBezTo>
                    <a:pt x="129" y="49"/>
                    <a:pt x="131" y="51"/>
                    <a:pt x="132" y="50"/>
                  </a:cubicBezTo>
                  <a:cubicBezTo>
                    <a:pt x="133" y="50"/>
                    <a:pt x="131" y="51"/>
                    <a:pt x="130" y="51"/>
                  </a:cubicBezTo>
                  <a:cubicBezTo>
                    <a:pt x="129" y="52"/>
                    <a:pt x="129" y="54"/>
                    <a:pt x="130" y="54"/>
                  </a:cubicBezTo>
                  <a:cubicBezTo>
                    <a:pt x="130" y="55"/>
                    <a:pt x="129" y="55"/>
                    <a:pt x="128" y="54"/>
                  </a:cubicBezTo>
                  <a:cubicBezTo>
                    <a:pt x="127" y="54"/>
                    <a:pt x="125" y="55"/>
                    <a:pt x="126" y="56"/>
                  </a:cubicBezTo>
                  <a:cubicBezTo>
                    <a:pt x="126" y="56"/>
                    <a:pt x="124" y="57"/>
                    <a:pt x="123" y="57"/>
                  </a:cubicBezTo>
                  <a:cubicBezTo>
                    <a:pt x="123" y="57"/>
                    <a:pt x="123" y="62"/>
                    <a:pt x="123" y="63"/>
                  </a:cubicBezTo>
                  <a:cubicBezTo>
                    <a:pt x="123" y="65"/>
                    <a:pt x="120" y="69"/>
                    <a:pt x="119" y="70"/>
                  </a:cubicBezTo>
                  <a:cubicBezTo>
                    <a:pt x="118" y="70"/>
                    <a:pt x="119" y="73"/>
                    <a:pt x="120" y="72"/>
                  </a:cubicBezTo>
                  <a:cubicBezTo>
                    <a:pt x="121" y="72"/>
                    <a:pt x="119" y="74"/>
                    <a:pt x="118" y="75"/>
                  </a:cubicBezTo>
                  <a:cubicBezTo>
                    <a:pt x="117" y="76"/>
                    <a:pt x="115" y="81"/>
                    <a:pt x="115" y="82"/>
                  </a:cubicBezTo>
                  <a:cubicBezTo>
                    <a:pt x="114" y="84"/>
                    <a:pt x="113" y="84"/>
                    <a:pt x="112" y="83"/>
                  </a:cubicBezTo>
                  <a:cubicBezTo>
                    <a:pt x="112" y="83"/>
                    <a:pt x="110" y="84"/>
                    <a:pt x="110" y="84"/>
                  </a:cubicBezTo>
                  <a:cubicBezTo>
                    <a:pt x="109" y="84"/>
                    <a:pt x="111" y="88"/>
                    <a:pt x="111" y="89"/>
                  </a:cubicBezTo>
                  <a:cubicBezTo>
                    <a:pt x="111" y="90"/>
                    <a:pt x="108" y="88"/>
                    <a:pt x="106" y="89"/>
                  </a:cubicBezTo>
                  <a:cubicBezTo>
                    <a:pt x="104" y="90"/>
                    <a:pt x="100" y="91"/>
                    <a:pt x="99" y="91"/>
                  </a:cubicBezTo>
                  <a:cubicBezTo>
                    <a:pt x="98" y="92"/>
                    <a:pt x="95" y="92"/>
                    <a:pt x="94" y="92"/>
                  </a:cubicBezTo>
                  <a:cubicBezTo>
                    <a:pt x="93" y="92"/>
                    <a:pt x="91" y="93"/>
                    <a:pt x="90" y="94"/>
                  </a:cubicBezTo>
                  <a:cubicBezTo>
                    <a:pt x="90" y="94"/>
                    <a:pt x="89" y="98"/>
                    <a:pt x="89" y="99"/>
                  </a:cubicBezTo>
                  <a:cubicBezTo>
                    <a:pt x="89" y="100"/>
                    <a:pt x="88" y="101"/>
                    <a:pt x="88" y="101"/>
                  </a:cubicBezTo>
                  <a:cubicBezTo>
                    <a:pt x="88" y="102"/>
                    <a:pt x="88" y="106"/>
                    <a:pt x="88" y="108"/>
                  </a:cubicBezTo>
                  <a:cubicBezTo>
                    <a:pt x="88" y="110"/>
                    <a:pt x="89" y="115"/>
                    <a:pt x="90" y="116"/>
                  </a:cubicBezTo>
                  <a:cubicBezTo>
                    <a:pt x="90" y="117"/>
                    <a:pt x="89" y="118"/>
                    <a:pt x="89" y="119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0" y="121"/>
                    <a:pt x="89" y="125"/>
                    <a:pt x="90" y="127"/>
                  </a:cubicBezTo>
                  <a:cubicBezTo>
                    <a:pt x="91" y="128"/>
                    <a:pt x="95" y="131"/>
                    <a:pt x="96" y="132"/>
                  </a:cubicBezTo>
                  <a:cubicBezTo>
                    <a:pt x="97" y="133"/>
                    <a:pt x="100" y="134"/>
                    <a:pt x="100" y="133"/>
                  </a:cubicBezTo>
                  <a:cubicBezTo>
                    <a:pt x="101" y="133"/>
                    <a:pt x="103" y="135"/>
                    <a:pt x="103" y="135"/>
                  </a:cubicBezTo>
                  <a:cubicBezTo>
                    <a:pt x="103" y="136"/>
                    <a:pt x="104" y="136"/>
                    <a:pt x="105" y="137"/>
                  </a:cubicBezTo>
                  <a:cubicBezTo>
                    <a:pt x="105" y="137"/>
                    <a:pt x="104" y="139"/>
                    <a:pt x="104" y="140"/>
                  </a:cubicBezTo>
                  <a:cubicBezTo>
                    <a:pt x="103" y="141"/>
                    <a:pt x="104" y="143"/>
                    <a:pt x="104" y="144"/>
                  </a:cubicBezTo>
                  <a:cubicBezTo>
                    <a:pt x="105" y="145"/>
                    <a:pt x="103" y="147"/>
                    <a:pt x="103" y="148"/>
                  </a:cubicBezTo>
                  <a:cubicBezTo>
                    <a:pt x="103" y="147"/>
                    <a:pt x="102" y="147"/>
                    <a:pt x="102" y="146"/>
                  </a:cubicBezTo>
                  <a:cubicBezTo>
                    <a:pt x="102" y="145"/>
                    <a:pt x="100" y="144"/>
                    <a:pt x="100" y="144"/>
                  </a:cubicBezTo>
                  <a:cubicBezTo>
                    <a:pt x="99" y="144"/>
                    <a:pt x="96" y="141"/>
                    <a:pt x="94" y="141"/>
                  </a:cubicBezTo>
                  <a:cubicBezTo>
                    <a:pt x="93" y="140"/>
                    <a:pt x="91" y="140"/>
                    <a:pt x="90" y="140"/>
                  </a:cubicBezTo>
                  <a:cubicBezTo>
                    <a:pt x="90" y="140"/>
                    <a:pt x="89" y="139"/>
                    <a:pt x="89" y="138"/>
                  </a:cubicBezTo>
                  <a:cubicBezTo>
                    <a:pt x="89" y="138"/>
                    <a:pt x="87" y="139"/>
                    <a:pt x="87" y="140"/>
                  </a:cubicBezTo>
                  <a:cubicBezTo>
                    <a:pt x="87" y="141"/>
                    <a:pt x="90" y="144"/>
                    <a:pt x="91" y="145"/>
                  </a:cubicBezTo>
                  <a:cubicBezTo>
                    <a:pt x="91" y="147"/>
                    <a:pt x="94" y="147"/>
                    <a:pt x="94" y="147"/>
                  </a:cubicBezTo>
                  <a:cubicBezTo>
                    <a:pt x="95" y="147"/>
                    <a:pt x="96" y="148"/>
                    <a:pt x="96" y="149"/>
                  </a:cubicBezTo>
                  <a:cubicBezTo>
                    <a:pt x="95" y="150"/>
                    <a:pt x="97" y="153"/>
                    <a:pt x="98" y="153"/>
                  </a:cubicBezTo>
                  <a:cubicBezTo>
                    <a:pt x="99" y="153"/>
                    <a:pt x="99" y="155"/>
                    <a:pt x="99" y="156"/>
                  </a:cubicBezTo>
                  <a:cubicBezTo>
                    <a:pt x="99" y="156"/>
                    <a:pt x="101" y="154"/>
                    <a:pt x="102" y="152"/>
                  </a:cubicBezTo>
                  <a:cubicBezTo>
                    <a:pt x="104" y="151"/>
                    <a:pt x="105" y="151"/>
                    <a:pt x="105" y="151"/>
                  </a:cubicBezTo>
                  <a:cubicBezTo>
                    <a:pt x="105" y="151"/>
                    <a:pt x="103" y="154"/>
                    <a:pt x="103" y="155"/>
                  </a:cubicBezTo>
                  <a:cubicBezTo>
                    <a:pt x="104" y="156"/>
                    <a:pt x="103" y="158"/>
                    <a:pt x="103" y="159"/>
                  </a:cubicBezTo>
                  <a:cubicBezTo>
                    <a:pt x="104" y="160"/>
                    <a:pt x="105" y="160"/>
                    <a:pt x="106" y="159"/>
                  </a:cubicBezTo>
                  <a:cubicBezTo>
                    <a:pt x="106" y="158"/>
                    <a:pt x="109" y="160"/>
                    <a:pt x="110" y="160"/>
                  </a:cubicBezTo>
                  <a:cubicBezTo>
                    <a:pt x="111" y="160"/>
                    <a:pt x="112" y="161"/>
                    <a:pt x="112" y="162"/>
                  </a:cubicBezTo>
                  <a:cubicBezTo>
                    <a:pt x="112" y="163"/>
                    <a:pt x="109" y="165"/>
                    <a:pt x="108" y="166"/>
                  </a:cubicBezTo>
                  <a:cubicBezTo>
                    <a:pt x="107" y="168"/>
                    <a:pt x="108" y="172"/>
                    <a:pt x="109" y="173"/>
                  </a:cubicBezTo>
                  <a:cubicBezTo>
                    <a:pt x="110" y="174"/>
                    <a:pt x="113" y="176"/>
                    <a:pt x="114" y="177"/>
                  </a:cubicBezTo>
                  <a:cubicBezTo>
                    <a:pt x="115" y="177"/>
                    <a:pt x="118" y="176"/>
                    <a:pt x="118" y="176"/>
                  </a:cubicBezTo>
                  <a:cubicBezTo>
                    <a:pt x="119" y="175"/>
                    <a:pt x="121" y="173"/>
                    <a:pt x="122" y="173"/>
                  </a:cubicBezTo>
                  <a:cubicBezTo>
                    <a:pt x="122" y="172"/>
                    <a:pt x="121" y="168"/>
                    <a:pt x="120" y="167"/>
                  </a:cubicBezTo>
                  <a:cubicBezTo>
                    <a:pt x="119" y="165"/>
                    <a:pt x="119" y="161"/>
                    <a:pt x="119" y="159"/>
                  </a:cubicBezTo>
                  <a:cubicBezTo>
                    <a:pt x="119" y="158"/>
                    <a:pt x="121" y="156"/>
                    <a:pt x="122" y="154"/>
                  </a:cubicBezTo>
                  <a:cubicBezTo>
                    <a:pt x="122" y="153"/>
                    <a:pt x="124" y="156"/>
                    <a:pt x="125" y="157"/>
                  </a:cubicBezTo>
                  <a:cubicBezTo>
                    <a:pt x="127" y="159"/>
                    <a:pt x="129" y="156"/>
                    <a:pt x="128" y="155"/>
                  </a:cubicBezTo>
                  <a:cubicBezTo>
                    <a:pt x="126" y="154"/>
                    <a:pt x="126" y="153"/>
                    <a:pt x="127" y="153"/>
                  </a:cubicBezTo>
                  <a:cubicBezTo>
                    <a:pt x="127" y="154"/>
                    <a:pt x="131" y="152"/>
                    <a:pt x="132" y="153"/>
                  </a:cubicBezTo>
                  <a:cubicBezTo>
                    <a:pt x="133" y="153"/>
                    <a:pt x="134" y="155"/>
                    <a:pt x="134" y="155"/>
                  </a:cubicBezTo>
                  <a:cubicBezTo>
                    <a:pt x="133" y="156"/>
                    <a:pt x="135" y="157"/>
                    <a:pt x="136" y="157"/>
                  </a:cubicBezTo>
                  <a:cubicBezTo>
                    <a:pt x="136" y="157"/>
                    <a:pt x="135" y="154"/>
                    <a:pt x="135" y="153"/>
                  </a:cubicBezTo>
                  <a:cubicBezTo>
                    <a:pt x="135" y="152"/>
                    <a:pt x="135" y="150"/>
                    <a:pt x="134" y="150"/>
                  </a:cubicBezTo>
                  <a:cubicBezTo>
                    <a:pt x="134" y="151"/>
                    <a:pt x="133" y="149"/>
                    <a:pt x="134" y="149"/>
                  </a:cubicBezTo>
                  <a:cubicBezTo>
                    <a:pt x="135" y="149"/>
                    <a:pt x="130" y="147"/>
                    <a:pt x="128" y="147"/>
                  </a:cubicBezTo>
                  <a:cubicBezTo>
                    <a:pt x="126" y="147"/>
                    <a:pt x="127" y="147"/>
                    <a:pt x="131" y="147"/>
                  </a:cubicBezTo>
                  <a:cubicBezTo>
                    <a:pt x="131" y="147"/>
                    <a:pt x="131" y="147"/>
                    <a:pt x="134" y="147"/>
                  </a:cubicBezTo>
                  <a:cubicBezTo>
                    <a:pt x="135" y="148"/>
                    <a:pt x="136" y="148"/>
                    <a:pt x="137" y="148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8" y="149"/>
                    <a:pt x="140" y="151"/>
                    <a:pt x="141" y="151"/>
                  </a:cubicBezTo>
                  <a:cubicBezTo>
                    <a:pt x="141" y="152"/>
                    <a:pt x="143" y="152"/>
                    <a:pt x="144" y="151"/>
                  </a:cubicBezTo>
                  <a:cubicBezTo>
                    <a:pt x="145" y="151"/>
                    <a:pt x="145" y="150"/>
                    <a:pt x="145" y="151"/>
                  </a:cubicBezTo>
                  <a:cubicBezTo>
                    <a:pt x="145" y="151"/>
                    <a:pt x="147" y="152"/>
                    <a:pt x="148" y="151"/>
                  </a:cubicBezTo>
                  <a:cubicBezTo>
                    <a:pt x="148" y="150"/>
                    <a:pt x="147" y="148"/>
                    <a:pt x="146" y="149"/>
                  </a:cubicBezTo>
                  <a:cubicBezTo>
                    <a:pt x="145" y="150"/>
                    <a:pt x="143" y="147"/>
                    <a:pt x="142" y="146"/>
                  </a:cubicBezTo>
                  <a:cubicBezTo>
                    <a:pt x="141" y="145"/>
                    <a:pt x="141" y="144"/>
                    <a:pt x="141" y="143"/>
                  </a:cubicBezTo>
                  <a:cubicBezTo>
                    <a:pt x="141" y="143"/>
                    <a:pt x="143" y="146"/>
                    <a:pt x="143" y="146"/>
                  </a:cubicBezTo>
                  <a:cubicBezTo>
                    <a:pt x="144" y="147"/>
                    <a:pt x="145" y="147"/>
                    <a:pt x="146" y="148"/>
                  </a:cubicBezTo>
                  <a:cubicBezTo>
                    <a:pt x="146" y="148"/>
                    <a:pt x="146" y="148"/>
                    <a:pt x="147" y="148"/>
                  </a:cubicBezTo>
                  <a:cubicBezTo>
                    <a:pt x="150" y="147"/>
                    <a:pt x="150" y="147"/>
                    <a:pt x="150" y="147"/>
                  </a:cubicBezTo>
                  <a:cubicBezTo>
                    <a:pt x="151" y="145"/>
                    <a:pt x="154" y="143"/>
                    <a:pt x="155" y="143"/>
                  </a:cubicBezTo>
                  <a:cubicBezTo>
                    <a:pt x="155" y="144"/>
                    <a:pt x="157" y="142"/>
                    <a:pt x="156" y="141"/>
                  </a:cubicBezTo>
                  <a:cubicBezTo>
                    <a:pt x="155" y="141"/>
                    <a:pt x="156" y="141"/>
                    <a:pt x="157" y="142"/>
                  </a:cubicBezTo>
                  <a:cubicBezTo>
                    <a:pt x="157" y="142"/>
                    <a:pt x="158" y="146"/>
                    <a:pt x="158" y="147"/>
                  </a:cubicBezTo>
                  <a:cubicBezTo>
                    <a:pt x="159" y="148"/>
                    <a:pt x="154" y="152"/>
                    <a:pt x="152" y="154"/>
                  </a:cubicBezTo>
                  <a:cubicBezTo>
                    <a:pt x="150" y="155"/>
                    <a:pt x="148" y="159"/>
                    <a:pt x="148" y="160"/>
                  </a:cubicBezTo>
                  <a:cubicBezTo>
                    <a:pt x="148" y="161"/>
                    <a:pt x="143" y="162"/>
                    <a:pt x="141" y="163"/>
                  </a:cubicBezTo>
                  <a:cubicBezTo>
                    <a:pt x="139" y="163"/>
                    <a:pt x="136" y="162"/>
                    <a:pt x="135" y="162"/>
                  </a:cubicBezTo>
                  <a:cubicBezTo>
                    <a:pt x="135" y="162"/>
                    <a:pt x="134" y="161"/>
                    <a:pt x="134" y="160"/>
                  </a:cubicBezTo>
                  <a:cubicBezTo>
                    <a:pt x="133" y="160"/>
                    <a:pt x="130" y="163"/>
                    <a:pt x="129" y="164"/>
                  </a:cubicBezTo>
                  <a:cubicBezTo>
                    <a:pt x="129" y="166"/>
                    <a:pt x="124" y="171"/>
                    <a:pt x="124" y="173"/>
                  </a:cubicBezTo>
                  <a:cubicBezTo>
                    <a:pt x="123" y="175"/>
                    <a:pt x="121" y="176"/>
                    <a:pt x="120" y="176"/>
                  </a:cubicBezTo>
                  <a:cubicBezTo>
                    <a:pt x="120" y="177"/>
                    <a:pt x="120" y="180"/>
                    <a:pt x="120" y="181"/>
                  </a:cubicBezTo>
                  <a:cubicBezTo>
                    <a:pt x="120" y="182"/>
                    <a:pt x="121" y="185"/>
                    <a:pt x="123" y="188"/>
                  </a:cubicBezTo>
                  <a:cubicBezTo>
                    <a:pt x="123" y="188"/>
                    <a:pt x="123" y="188"/>
                    <a:pt x="124" y="191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5" y="196"/>
                    <a:pt x="127" y="202"/>
                    <a:pt x="128" y="203"/>
                  </a:cubicBezTo>
                  <a:cubicBezTo>
                    <a:pt x="128" y="205"/>
                    <a:pt x="134" y="211"/>
                    <a:pt x="136" y="214"/>
                  </a:cubicBezTo>
                  <a:cubicBezTo>
                    <a:pt x="138" y="216"/>
                    <a:pt x="144" y="219"/>
                    <a:pt x="146" y="220"/>
                  </a:cubicBezTo>
                  <a:cubicBezTo>
                    <a:pt x="148" y="220"/>
                    <a:pt x="153" y="220"/>
                    <a:pt x="155" y="220"/>
                  </a:cubicBezTo>
                  <a:cubicBezTo>
                    <a:pt x="157" y="220"/>
                    <a:pt x="160" y="216"/>
                    <a:pt x="161" y="215"/>
                  </a:cubicBezTo>
                  <a:cubicBezTo>
                    <a:pt x="162" y="214"/>
                    <a:pt x="162" y="212"/>
                    <a:pt x="161" y="210"/>
                  </a:cubicBezTo>
                  <a:cubicBezTo>
                    <a:pt x="161" y="210"/>
                    <a:pt x="161" y="210"/>
                    <a:pt x="163" y="209"/>
                  </a:cubicBezTo>
                  <a:cubicBezTo>
                    <a:pt x="164" y="208"/>
                    <a:pt x="164" y="208"/>
                    <a:pt x="164" y="208"/>
                  </a:cubicBezTo>
                  <a:cubicBezTo>
                    <a:pt x="165" y="209"/>
                    <a:pt x="168" y="208"/>
                    <a:pt x="169" y="207"/>
                  </a:cubicBezTo>
                  <a:cubicBezTo>
                    <a:pt x="169" y="207"/>
                    <a:pt x="171" y="205"/>
                    <a:pt x="171" y="205"/>
                  </a:cubicBezTo>
                  <a:cubicBezTo>
                    <a:pt x="171" y="204"/>
                    <a:pt x="176" y="208"/>
                    <a:pt x="177" y="210"/>
                  </a:cubicBezTo>
                  <a:cubicBezTo>
                    <a:pt x="178" y="211"/>
                    <a:pt x="184" y="215"/>
                    <a:pt x="185" y="216"/>
                  </a:cubicBezTo>
                  <a:cubicBezTo>
                    <a:pt x="187" y="217"/>
                    <a:pt x="192" y="219"/>
                    <a:pt x="193" y="220"/>
                  </a:cubicBezTo>
                  <a:cubicBezTo>
                    <a:pt x="195" y="222"/>
                    <a:pt x="198" y="227"/>
                    <a:pt x="199" y="229"/>
                  </a:cubicBezTo>
                  <a:cubicBezTo>
                    <a:pt x="201" y="230"/>
                    <a:pt x="207" y="233"/>
                    <a:pt x="209" y="234"/>
                  </a:cubicBezTo>
                  <a:cubicBezTo>
                    <a:pt x="211" y="235"/>
                    <a:pt x="214" y="238"/>
                    <a:pt x="215" y="238"/>
                  </a:cubicBezTo>
                  <a:cubicBezTo>
                    <a:pt x="216" y="239"/>
                    <a:pt x="222" y="242"/>
                    <a:pt x="225" y="243"/>
                  </a:cubicBezTo>
                  <a:cubicBezTo>
                    <a:pt x="227" y="244"/>
                    <a:pt x="232" y="239"/>
                    <a:pt x="233" y="237"/>
                  </a:cubicBezTo>
                  <a:cubicBezTo>
                    <a:pt x="233" y="235"/>
                    <a:pt x="232" y="229"/>
                    <a:pt x="232" y="227"/>
                  </a:cubicBezTo>
                  <a:cubicBezTo>
                    <a:pt x="232" y="225"/>
                    <a:pt x="230" y="222"/>
                    <a:pt x="229" y="221"/>
                  </a:cubicBezTo>
                  <a:cubicBezTo>
                    <a:pt x="229" y="220"/>
                    <a:pt x="229" y="218"/>
                    <a:pt x="229" y="217"/>
                  </a:cubicBezTo>
                  <a:cubicBezTo>
                    <a:pt x="230" y="217"/>
                    <a:pt x="225" y="209"/>
                    <a:pt x="224" y="206"/>
                  </a:cubicBezTo>
                  <a:cubicBezTo>
                    <a:pt x="224" y="203"/>
                    <a:pt x="219" y="195"/>
                    <a:pt x="216" y="193"/>
                  </a:cubicBezTo>
                  <a:cubicBezTo>
                    <a:pt x="214" y="190"/>
                    <a:pt x="210" y="185"/>
                    <a:pt x="209" y="183"/>
                  </a:cubicBezTo>
                  <a:cubicBezTo>
                    <a:pt x="208" y="182"/>
                    <a:pt x="208" y="178"/>
                    <a:pt x="208" y="177"/>
                  </a:cubicBezTo>
                  <a:cubicBezTo>
                    <a:pt x="208" y="176"/>
                    <a:pt x="206" y="168"/>
                    <a:pt x="206" y="166"/>
                  </a:cubicBezTo>
                  <a:cubicBezTo>
                    <a:pt x="205" y="163"/>
                    <a:pt x="202" y="158"/>
                    <a:pt x="201" y="157"/>
                  </a:cubicBezTo>
                  <a:cubicBezTo>
                    <a:pt x="200" y="157"/>
                    <a:pt x="197" y="158"/>
                    <a:pt x="197" y="159"/>
                  </a:cubicBezTo>
                  <a:cubicBezTo>
                    <a:pt x="197" y="160"/>
                    <a:pt x="196" y="162"/>
                    <a:pt x="195" y="163"/>
                  </a:cubicBezTo>
                  <a:cubicBezTo>
                    <a:pt x="194" y="163"/>
                    <a:pt x="189" y="161"/>
                    <a:pt x="188" y="161"/>
                  </a:cubicBezTo>
                  <a:cubicBezTo>
                    <a:pt x="186" y="161"/>
                    <a:pt x="181" y="158"/>
                    <a:pt x="180" y="158"/>
                  </a:cubicBezTo>
                  <a:cubicBezTo>
                    <a:pt x="178" y="157"/>
                    <a:pt x="175" y="157"/>
                    <a:pt x="174" y="157"/>
                  </a:cubicBezTo>
                  <a:cubicBezTo>
                    <a:pt x="173" y="157"/>
                    <a:pt x="171" y="154"/>
                    <a:pt x="170" y="154"/>
                  </a:cubicBezTo>
                  <a:cubicBezTo>
                    <a:pt x="169" y="153"/>
                    <a:pt x="171" y="153"/>
                    <a:pt x="172" y="154"/>
                  </a:cubicBezTo>
                  <a:cubicBezTo>
                    <a:pt x="174" y="155"/>
                    <a:pt x="179" y="156"/>
                    <a:pt x="181" y="157"/>
                  </a:cubicBezTo>
                  <a:cubicBezTo>
                    <a:pt x="183" y="157"/>
                    <a:pt x="189" y="159"/>
                    <a:pt x="191" y="160"/>
                  </a:cubicBezTo>
                  <a:cubicBezTo>
                    <a:pt x="192" y="161"/>
                    <a:pt x="196" y="156"/>
                    <a:pt x="197" y="154"/>
                  </a:cubicBezTo>
                  <a:cubicBezTo>
                    <a:pt x="197" y="152"/>
                    <a:pt x="198" y="149"/>
                    <a:pt x="197" y="148"/>
                  </a:cubicBezTo>
                  <a:cubicBezTo>
                    <a:pt x="197" y="148"/>
                    <a:pt x="198" y="145"/>
                    <a:pt x="198" y="143"/>
                  </a:cubicBezTo>
                  <a:cubicBezTo>
                    <a:pt x="198" y="142"/>
                    <a:pt x="196" y="139"/>
                    <a:pt x="196" y="138"/>
                  </a:cubicBezTo>
                  <a:cubicBezTo>
                    <a:pt x="196" y="137"/>
                    <a:pt x="193" y="135"/>
                    <a:pt x="191" y="135"/>
                  </a:cubicBezTo>
                  <a:cubicBezTo>
                    <a:pt x="190" y="135"/>
                    <a:pt x="187" y="136"/>
                    <a:pt x="187" y="137"/>
                  </a:cubicBezTo>
                  <a:cubicBezTo>
                    <a:pt x="187" y="138"/>
                    <a:pt x="184" y="136"/>
                    <a:pt x="183" y="136"/>
                  </a:cubicBezTo>
                  <a:cubicBezTo>
                    <a:pt x="182" y="136"/>
                    <a:pt x="179" y="136"/>
                    <a:pt x="179" y="136"/>
                  </a:cubicBezTo>
                  <a:cubicBezTo>
                    <a:pt x="178" y="136"/>
                    <a:pt x="178" y="134"/>
                    <a:pt x="178" y="134"/>
                  </a:cubicBezTo>
                  <a:cubicBezTo>
                    <a:pt x="178" y="133"/>
                    <a:pt x="183" y="133"/>
                    <a:pt x="185" y="133"/>
                  </a:cubicBezTo>
                  <a:cubicBezTo>
                    <a:pt x="187" y="133"/>
                    <a:pt x="191" y="134"/>
                    <a:pt x="191" y="135"/>
                  </a:cubicBezTo>
                  <a:cubicBezTo>
                    <a:pt x="192" y="135"/>
                    <a:pt x="194" y="132"/>
                    <a:pt x="194" y="131"/>
                  </a:cubicBezTo>
                  <a:cubicBezTo>
                    <a:pt x="194" y="131"/>
                    <a:pt x="195" y="130"/>
                    <a:pt x="196" y="130"/>
                  </a:cubicBezTo>
                  <a:cubicBezTo>
                    <a:pt x="196" y="130"/>
                    <a:pt x="196" y="130"/>
                    <a:pt x="197" y="129"/>
                  </a:cubicBezTo>
                  <a:cubicBezTo>
                    <a:pt x="199" y="126"/>
                    <a:pt x="199" y="126"/>
                    <a:pt x="199" y="126"/>
                  </a:cubicBezTo>
                  <a:cubicBezTo>
                    <a:pt x="201" y="127"/>
                    <a:pt x="203" y="127"/>
                    <a:pt x="203" y="128"/>
                  </a:cubicBezTo>
                  <a:cubicBezTo>
                    <a:pt x="204" y="128"/>
                    <a:pt x="206" y="129"/>
                    <a:pt x="206" y="128"/>
                  </a:cubicBezTo>
                  <a:cubicBezTo>
                    <a:pt x="207" y="128"/>
                    <a:pt x="209" y="129"/>
                    <a:pt x="210" y="130"/>
                  </a:cubicBezTo>
                  <a:cubicBezTo>
                    <a:pt x="210" y="130"/>
                    <a:pt x="215" y="131"/>
                    <a:pt x="216" y="132"/>
                  </a:cubicBezTo>
                  <a:cubicBezTo>
                    <a:pt x="218" y="133"/>
                    <a:pt x="221" y="134"/>
                    <a:pt x="222" y="135"/>
                  </a:cubicBezTo>
                  <a:cubicBezTo>
                    <a:pt x="223" y="135"/>
                    <a:pt x="225" y="137"/>
                    <a:pt x="226" y="137"/>
                  </a:cubicBezTo>
                  <a:cubicBezTo>
                    <a:pt x="226" y="138"/>
                    <a:pt x="228" y="138"/>
                    <a:pt x="229" y="137"/>
                  </a:cubicBezTo>
                  <a:cubicBezTo>
                    <a:pt x="229" y="136"/>
                    <a:pt x="226" y="131"/>
                    <a:pt x="225" y="129"/>
                  </a:cubicBezTo>
                  <a:cubicBezTo>
                    <a:pt x="224" y="127"/>
                    <a:pt x="224" y="125"/>
                    <a:pt x="224" y="124"/>
                  </a:cubicBezTo>
                  <a:cubicBezTo>
                    <a:pt x="223" y="123"/>
                    <a:pt x="223" y="123"/>
                    <a:pt x="223" y="123"/>
                  </a:cubicBezTo>
                  <a:cubicBezTo>
                    <a:pt x="223" y="122"/>
                    <a:pt x="224" y="121"/>
                    <a:pt x="224" y="120"/>
                  </a:cubicBezTo>
                  <a:cubicBezTo>
                    <a:pt x="224" y="120"/>
                    <a:pt x="222" y="116"/>
                    <a:pt x="222" y="115"/>
                  </a:cubicBezTo>
                  <a:cubicBezTo>
                    <a:pt x="222" y="114"/>
                    <a:pt x="222" y="111"/>
                    <a:pt x="223" y="110"/>
                  </a:cubicBezTo>
                  <a:cubicBezTo>
                    <a:pt x="223" y="109"/>
                    <a:pt x="227" y="109"/>
                    <a:pt x="228" y="110"/>
                  </a:cubicBezTo>
                  <a:cubicBezTo>
                    <a:pt x="229" y="110"/>
                    <a:pt x="231" y="112"/>
                    <a:pt x="231" y="112"/>
                  </a:cubicBezTo>
                  <a:cubicBezTo>
                    <a:pt x="232" y="112"/>
                    <a:pt x="234" y="113"/>
                    <a:pt x="235" y="112"/>
                  </a:cubicBezTo>
                  <a:cubicBezTo>
                    <a:pt x="236" y="111"/>
                    <a:pt x="238" y="112"/>
                    <a:pt x="238" y="113"/>
                  </a:cubicBezTo>
                  <a:cubicBezTo>
                    <a:pt x="239" y="113"/>
                    <a:pt x="241" y="113"/>
                    <a:pt x="242" y="114"/>
                  </a:cubicBezTo>
                  <a:cubicBezTo>
                    <a:pt x="243" y="114"/>
                    <a:pt x="245" y="116"/>
                    <a:pt x="245" y="116"/>
                  </a:cubicBezTo>
                  <a:cubicBezTo>
                    <a:pt x="245" y="117"/>
                    <a:pt x="247" y="119"/>
                    <a:pt x="248" y="119"/>
                  </a:cubicBezTo>
                  <a:cubicBezTo>
                    <a:pt x="249" y="120"/>
                    <a:pt x="255" y="120"/>
                    <a:pt x="257" y="120"/>
                  </a:cubicBezTo>
                  <a:cubicBezTo>
                    <a:pt x="259" y="120"/>
                    <a:pt x="256" y="117"/>
                    <a:pt x="255" y="116"/>
                  </a:cubicBezTo>
                  <a:cubicBezTo>
                    <a:pt x="254" y="116"/>
                    <a:pt x="250" y="116"/>
                    <a:pt x="248" y="115"/>
                  </a:cubicBezTo>
                  <a:cubicBezTo>
                    <a:pt x="247" y="115"/>
                    <a:pt x="245" y="113"/>
                    <a:pt x="244" y="112"/>
                  </a:cubicBezTo>
                  <a:cubicBezTo>
                    <a:pt x="244" y="111"/>
                    <a:pt x="246" y="111"/>
                    <a:pt x="247" y="110"/>
                  </a:cubicBezTo>
                  <a:cubicBezTo>
                    <a:pt x="249" y="110"/>
                    <a:pt x="250" y="111"/>
                    <a:pt x="251" y="111"/>
                  </a:cubicBezTo>
                  <a:cubicBezTo>
                    <a:pt x="251" y="111"/>
                    <a:pt x="253" y="105"/>
                    <a:pt x="250" y="102"/>
                  </a:cubicBezTo>
                  <a:cubicBezTo>
                    <a:pt x="248" y="100"/>
                    <a:pt x="246" y="95"/>
                    <a:pt x="246" y="95"/>
                  </a:cubicBezTo>
                  <a:cubicBezTo>
                    <a:pt x="245" y="94"/>
                    <a:pt x="244" y="93"/>
                    <a:pt x="244" y="94"/>
                  </a:cubicBezTo>
                  <a:cubicBezTo>
                    <a:pt x="243" y="94"/>
                    <a:pt x="242" y="91"/>
                    <a:pt x="243" y="90"/>
                  </a:cubicBezTo>
                  <a:cubicBezTo>
                    <a:pt x="244" y="89"/>
                    <a:pt x="244" y="83"/>
                    <a:pt x="243" y="81"/>
                  </a:cubicBezTo>
                  <a:cubicBezTo>
                    <a:pt x="243" y="79"/>
                    <a:pt x="243" y="77"/>
                    <a:pt x="243" y="77"/>
                  </a:cubicBezTo>
                  <a:cubicBezTo>
                    <a:pt x="243" y="77"/>
                    <a:pt x="241" y="73"/>
                    <a:pt x="240" y="71"/>
                  </a:cubicBezTo>
                  <a:cubicBezTo>
                    <a:pt x="239" y="70"/>
                    <a:pt x="236" y="69"/>
                    <a:pt x="235" y="68"/>
                  </a:cubicBezTo>
                  <a:cubicBezTo>
                    <a:pt x="234" y="68"/>
                    <a:pt x="232" y="67"/>
                    <a:pt x="231" y="67"/>
                  </a:cubicBezTo>
                  <a:cubicBezTo>
                    <a:pt x="231" y="67"/>
                    <a:pt x="229" y="65"/>
                    <a:pt x="229" y="65"/>
                  </a:cubicBezTo>
                  <a:cubicBezTo>
                    <a:pt x="228" y="64"/>
                    <a:pt x="229" y="63"/>
                    <a:pt x="229" y="62"/>
                  </a:cubicBezTo>
                  <a:cubicBezTo>
                    <a:pt x="229" y="62"/>
                    <a:pt x="229" y="60"/>
                    <a:pt x="228" y="59"/>
                  </a:cubicBezTo>
                  <a:cubicBezTo>
                    <a:pt x="227" y="59"/>
                    <a:pt x="229" y="59"/>
                    <a:pt x="230" y="59"/>
                  </a:cubicBezTo>
                  <a:cubicBezTo>
                    <a:pt x="231" y="59"/>
                    <a:pt x="235" y="62"/>
                    <a:pt x="236" y="61"/>
                  </a:cubicBezTo>
                  <a:cubicBezTo>
                    <a:pt x="237" y="61"/>
                    <a:pt x="236" y="55"/>
                    <a:pt x="233" y="53"/>
                  </a:cubicBezTo>
                  <a:cubicBezTo>
                    <a:pt x="231" y="51"/>
                    <a:pt x="229" y="47"/>
                    <a:pt x="229" y="46"/>
                  </a:cubicBezTo>
                  <a:cubicBezTo>
                    <a:pt x="229" y="45"/>
                    <a:pt x="229" y="42"/>
                    <a:pt x="228" y="39"/>
                  </a:cubicBezTo>
                  <a:cubicBezTo>
                    <a:pt x="233" y="42"/>
                    <a:pt x="238" y="44"/>
                    <a:pt x="242" y="47"/>
                  </a:cubicBezTo>
                  <a:cubicBezTo>
                    <a:pt x="242" y="48"/>
                    <a:pt x="242" y="50"/>
                    <a:pt x="242" y="51"/>
                  </a:cubicBezTo>
                  <a:cubicBezTo>
                    <a:pt x="242" y="52"/>
                    <a:pt x="241" y="56"/>
                    <a:pt x="241" y="57"/>
                  </a:cubicBezTo>
                  <a:cubicBezTo>
                    <a:pt x="241" y="58"/>
                    <a:pt x="242" y="59"/>
                    <a:pt x="242" y="60"/>
                  </a:cubicBezTo>
                  <a:cubicBezTo>
                    <a:pt x="242" y="60"/>
                    <a:pt x="242" y="60"/>
                    <a:pt x="242" y="60"/>
                  </a:cubicBezTo>
                  <a:cubicBezTo>
                    <a:pt x="242" y="60"/>
                    <a:pt x="243" y="62"/>
                    <a:pt x="244" y="62"/>
                  </a:cubicBezTo>
                  <a:cubicBezTo>
                    <a:pt x="245" y="62"/>
                    <a:pt x="244" y="59"/>
                    <a:pt x="244" y="58"/>
                  </a:cubicBezTo>
                  <a:cubicBezTo>
                    <a:pt x="244" y="57"/>
                    <a:pt x="245" y="56"/>
                    <a:pt x="246" y="56"/>
                  </a:cubicBezTo>
                  <a:cubicBezTo>
                    <a:pt x="246" y="56"/>
                    <a:pt x="247" y="54"/>
                    <a:pt x="247" y="53"/>
                  </a:cubicBezTo>
                  <a:cubicBezTo>
                    <a:pt x="247" y="52"/>
                    <a:pt x="247" y="51"/>
                    <a:pt x="246" y="50"/>
                  </a:cubicBezTo>
                  <a:cubicBezTo>
                    <a:pt x="255" y="56"/>
                    <a:pt x="263" y="63"/>
                    <a:pt x="271" y="71"/>
                  </a:cubicBezTo>
                  <a:cubicBezTo>
                    <a:pt x="278" y="78"/>
                    <a:pt x="285" y="86"/>
                    <a:pt x="290" y="95"/>
                  </a:cubicBezTo>
                  <a:cubicBezTo>
                    <a:pt x="290" y="95"/>
                    <a:pt x="290" y="96"/>
                    <a:pt x="290" y="97"/>
                  </a:cubicBezTo>
                  <a:cubicBezTo>
                    <a:pt x="290" y="97"/>
                    <a:pt x="289" y="99"/>
                    <a:pt x="288" y="99"/>
                  </a:cubicBezTo>
                  <a:cubicBezTo>
                    <a:pt x="287" y="99"/>
                    <a:pt x="288" y="100"/>
                    <a:pt x="288" y="101"/>
                  </a:cubicBezTo>
                  <a:cubicBezTo>
                    <a:pt x="288" y="101"/>
                    <a:pt x="289" y="102"/>
                    <a:pt x="289" y="101"/>
                  </a:cubicBezTo>
                  <a:cubicBezTo>
                    <a:pt x="289" y="100"/>
                    <a:pt x="291" y="100"/>
                    <a:pt x="293" y="100"/>
                  </a:cubicBezTo>
                  <a:cubicBezTo>
                    <a:pt x="296" y="103"/>
                    <a:pt x="298" y="108"/>
                    <a:pt x="300" y="112"/>
                  </a:cubicBezTo>
                  <a:cubicBezTo>
                    <a:pt x="299" y="113"/>
                    <a:pt x="298" y="115"/>
                    <a:pt x="298" y="116"/>
                  </a:cubicBezTo>
                  <a:cubicBezTo>
                    <a:pt x="299" y="117"/>
                    <a:pt x="298" y="120"/>
                    <a:pt x="297" y="121"/>
                  </a:cubicBezTo>
                  <a:cubicBezTo>
                    <a:pt x="297" y="122"/>
                    <a:pt x="298" y="125"/>
                    <a:pt x="298" y="126"/>
                  </a:cubicBezTo>
                  <a:cubicBezTo>
                    <a:pt x="299" y="127"/>
                    <a:pt x="297" y="128"/>
                    <a:pt x="297" y="129"/>
                  </a:cubicBezTo>
                  <a:cubicBezTo>
                    <a:pt x="296" y="130"/>
                    <a:pt x="296" y="133"/>
                    <a:pt x="297" y="133"/>
                  </a:cubicBezTo>
                  <a:cubicBezTo>
                    <a:pt x="297" y="134"/>
                    <a:pt x="297" y="134"/>
                    <a:pt x="296" y="134"/>
                  </a:cubicBezTo>
                  <a:cubicBezTo>
                    <a:pt x="296" y="134"/>
                    <a:pt x="296" y="134"/>
                    <a:pt x="296" y="136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7" y="140"/>
                    <a:pt x="298" y="144"/>
                    <a:pt x="298" y="145"/>
                  </a:cubicBezTo>
                  <a:cubicBezTo>
                    <a:pt x="297" y="146"/>
                    <a:pt x="300" y="149"/>
                    <a:pt x="302" y="151"/>
                  </a:cubicBezTo>
                  <a:cubicBezTo>
                    <a:pt x="303" y="152"/>
                    <a:pt x="305" y="153"/>
                    <a:pt x="306" y="153"/>
                  </a:cubicBezTo>
                  <a:cubicBezTo>
                    <a:pt x="306" y="153"/>
                    <a:pt x="306" y="153"/>
                    <a:pt x="307" y="154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11" y="158"/>
                    <a:pt x="313" y="158"/>
                    <a:pt x="314" y="158"/>
                  </a:cubicBezTo>
                  <a:cubicBezTo>
                    <a:pt x="314" y="158"/>
                    <a:pt x="314" y="158"/>
                    <a:pt x="314" y="158"/>
                  </a:cubicBezTo>
                  <a:cubicBezTo>
                    <a:pt x="322" y="206"/>
                    <a:pt x="307" y="256"/>
                    <a:pt x="271" y="293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61"/>
            <p:cNvSpPr/>
            <p:nvPr/>
          </p:nvSpPr>
          <p:spPr bwMode="auto">
            <a:xfrm>
              <a:off x="7306485" y="202808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62"/>
            <p:cNvSpPr/>
            <p:nvPr/>
          </p:nvSpPr>
          <p:spPr bwMode="auto">
            <a:xfrm>
              <a:off x="8057373" y="1558180"/>
              <a:ext cx="25400" cy="30163"/>
            </a:xfrm>
            <a:custGeom>
              <a:avLst/>
              <a:gdLst>
                <a:gd name="T0" fmla="*/ 0 w 7"/>
                <a:gd name="T1" fmla="*/ 6 h 8"/>
                <a:gd name="T2" fmla="*/ 1 w 7"/>
                <a:gd name="T3" fmla="*/ 7 h 8"/>
                <a:gd name="T4" fmla="*/ 5 w 7"/>
                <a:gd name="T5" fmla="*/ 7 h 8"/>
                <a:gd name="T6" fmla="*/ 6 w 7"/>
                <a:gd name="T7" fmla="*/ 4 h 8"/>
                <a:gd name="T8" fmla="*/ 4 w 7"/>
                <a:gd name="T9" fmla="*/ 1 h 8"/>
                <a:gd name="T10" fmla="*/ 0 w 7"/>
                <a:gd name="T11" fmla="*/ 0 h 8"/>
                <a:gd name="T12" fmla="*/ 0 w 7"/>
                <a:gd name="T13" fmla="*/ 3 h 8"/>
                <a:gd name="T14" fmla="*/ 0 w 7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8">
                  <a:moveTo>
                    <a:pt x="0" y="6"/>
                  </a:moveTo>
                  <a:cubicBezTo>
                    <a:pt x="1" y="7"/>
                    <a:pt x="1" y="8"/>
                    <a:pt x="1" y="7"/>
                  </a:cubicBezTo>
                  <a:cubicBezTo>
                    <a:pt x="2" y="7"/>
                    <a:pt x="4" y="7"/>
                    <a:pt x="5" y="7"/>
                  </a:cubicBezTo>
                  <a:cubicBezTo>
                    <a:pt x="5" y="7"/>
                    <a:pt x="5" y="5"/>
                    <a:pt x="6" y="4"/>
                  </a:cubicBezTo>
                  <a:cubicBezTo>
                    <a:pt x="7" y="3"/>
                    <a:pt x="5" y="0"/>
                    <a:pt x="4" y="1"/>
                  </a:cubicBezTo>
                  <a:cubicBezTo>
                    <a:pt x="3" y="1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63"/>
            <p:cNvSpPr/>
            <p:nvPr/>
          </p:nvSpPr>
          <p:spPr bwMode="auto">
            <a:xfrm>
              <a:off x="8098648" y="1629617"/>
              <a:ext cx="33338" cy="36513"/>
            </a:xfrm>
            <a:custGeom>
              <a:avLst/>
              <a:gdLst>
                <a:gd name="T0" fmla="*/ 7 w 9"/>
                <a:gd name="T1" fmla="*/ 6 h 10"/>
                <a:gd name="T2" fmla="*/ 5 w 9"/>
                <a:gd name="T3" fmla="*/ 3 h 10"/>
                <a:gd name="T4" fmla="*/ 1 w 9"/>
                <a:gd name="T5" fmla="*/ 1 h 10"/>
                <a:gd name="T6" fmla="*/ 3 w 9"/>
                <a:gd name="T7" fmla="*/ 8 h 10"/>
                <a:gd name="T8" fmla="*/ 6 w 9"/>
                <a:gd name="T9" fmla="*/ 9 h 10"/>
                <a:gd name="T10" fmla="*/ 8 w 9"/>
                <a:gd name="T11" fmla="*/ 7 h 10"/>
                <a:gd name="T12" fmla="*/ 7 w 9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6"/>
                  </a:moveTo>
                  <a:cubicBezTo>
                    <a:pt x="6" y="6"/>
                    <a:pt x="4" y="3"/>
                    <a:pt x="5" y="3"/>
                  </a:cubicBezTo>
                  <a:cubicBezTo>
                    <a:pt x="5" y="2"/>
                    <a:pt x="2" y="0"/>
                    <a:pt x="1" y="1"/>
                  </a:cubicBezTo>
                  <a:cubicBezTo>
                    <a:pt x="0" y="1"/>
                    <a:pt x="1" y="7"/>
                    <a:pt x="3" y="8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6" y="8"/>
                    <a:pt x="8" y="7"/>
                    <a:pt x="8" y="7"/>
                  </a:cubicBezTo>
                  <a:cubicBezTo>
                    <a:pt x="9" y="7"/>
                    <a:pt x="8" y="6"/>
                    <a:pt x="7" y="6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64"/>
            <p:cNvSpPr/>
            <p:nvPr/>
          </p:nvSpPr>
          <p:spPr bwMode="auto">
            <a:xfrm>
              <a:off x="8057373" y="1629617"/>
              <a:ext cx="49213" cy="66675"/>
            </a:xfrm>
            <a:custGeom>
              <a:avLst/>
              <a:gdLst>
                <a:gd name="T0" fmla="*/ 13 w 13"/>
                <a:gd name="T1" fmla="*/ 13 h 18"/>
                <a:gd name="T2" fmla="*/ 13 w 13"/>
                <a:gd name="T3" fmla="*/ 12 h 18"/>
                <a:gd name="T4" fmla="*/ 12 w 13"/>
                <a:gd name="T5" fmla="*/ 9 h 18"/>
                <a:gd name="T6" fmla="*/ 9 w 13"/>
                <a:gd name="T7" fmla="*/ 5 h 18"/>
                <a:gd name="T8" fmla="*/ 6 w 13"/>
                <a:gd name="T9" fmla="*/ 1 h 18"/>
                <a:gd name="T10" fmla="*/ 1 w 13"/>
                <a:gd name="T11" fmla="*/ 0 h 18"/>
                <a:gd name="T12" fmla="*/ 3 w 13"/>
                <a:gd name="T13" fmla="*/ 11 h 18"/>
                <a:gd name="T14" fmla="*/ 6 w 13"/>
                <a:gd name="T15" fmla="*/ 17 h 18"/>
                <a:gd name="T16" fmla="*/ 12 w 13"/>
                <a:gd name="T17" fmla="*/ 15 h 18"/>
                <a:gd name="T18" fmla="*/ 13 w 13"/>
                <a:gd name="T1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8">
                  <a:moveTo>
                    <a:pt x="13" y="13"/>
                  </a:moveTo>
                  <a:cubicBezTo>
                    <a:pt x="13" y="13"/>
                    <a:pt x="13" y="12"/>
                    <a:pt x="13" y="12"/>
                  </a:cubicBezTo>
                  <a:cubicBezTo>
                    <a:pt x="13" y="13"/>
                    <a:pt x="12" y="10"/>
                    <a:pt x="12" y="9"/>
                  </a:cubicBezTo>
                  <a:cubicBezTo>
                    <a:pt x="11" y="7"/>
                    <a:pt x="10" y="6"/>
                    <a:pt x="9" y="5"/>
                  </a:cubicBezTo>
                  <a:cubicBezTo>
                    <a:pt x="8" y="4"/>
                    <a:pt x="6" y="1"/>
                    <a:pt x="6" y="1"/>
                  </a:cubicBezTo>
                  <a:cubicBezTo>
                    <a:pt x="5" y="0"/>
                    <a:pt x="2" y="0"/>
                    <a:pt x="1" y="0"/>
                  </a:cubicBezTo>
                  <a:cubicBezTo>
                    <a:pt x="0" y="1"/>
                    <a:pt x="3" y="8"/>
                    <a:pt x="3" y="11"/>
                  </a:cubicBezTo>
                  <a:cubicBezTo>
                    <a:pt x="2" y="13"/>
                    <a:pt x="5" y="17"/>
                    <a:pt x="6" y="17"/>
                  </a:cubicBezTo>
                  <a:cubicBezTo>
                    <a:pt x="7" y="18"/>
                    <a:pt x="11" y="15"/>
                    <a:pt x="12" y="15"/>
                  </a:cubicBezTo>
                  <a:cubicBezTo>
                    <a:pt x="13" y="15"/>
                    <a:pt x="13" y="13"/>
                    <a:pt x="13" y="13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65"/>
            <p:cNvSpPr/>
            <p:nvPr/>
          </p:nvSpPr>
          <p:spPr bwMode="auto">
            <a:xfrm>
              <a:off x="8079598" y="1704230"/>
              <a:ext cx="44450" cy="26988"/>
            </a:xfrm>
            <a:custGeom>
              <a:avLst/>
              <a:gdLst>
                <a:gd name="T0" fmla="*/ 12 w 12"/>
                <a:gd name="T1" fmla="*/ 0 h 7"/>
                <a:gd name="T2" fmla="*/ 3 w 12"/>
                <a:gd name="T3" fmla="*/ 3 h 7"/>
                <a:gd name="T4" fmla="*/ 1 w 12"/>
                <a:gd name="T5" fmla="*/ 6 h 7"/>
                <a:gd name="T6" fmla="*/ 9 w 12"/>
                <a:gd name="T7" fmla="*/ 2 h 7"/>
                <a:gd name="T8" fmla="*/ 12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cubicBezTo>
                    <a:pt x="11" y="0"/>
                    <a:pt x="4" y="2"/>
                    <a:pt x="3" y="3"/>
                  </a:cubicBezTo>
                  <a:cubicBezTo>
                    <a:pt x="1" y="3"/>
                    <a:pt x="0" y="6"/>
                    <a:pt x="1" y="6"/>
                  </a:cubicBezTo>
                  <a:cubicBezTo>
                    <a:pt x="1" y="7"/>
                    <a:pt x="7" y="3"/>
                    <a:pt x="9" y="2"/>
                  </a:cubicBezTo>
                  <a:cubicBezTo>
                    <a:pt x="11" y="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66"/>
            <p:cNvSpPr/>
            <p:nvPr/>
          </p:nvSpPr>
          <p:spPr bwMode="auto">
            <a:xfrm>
              <a:off x="7982760" y="1531192"/>
              <a:ext cx="14288" cy="19050"/>
            </a:xfrm>
            <a:custGeom>
              <a:avLst/>
              <a:gdLst>
                <a:gd name="T0" fmla="*/ 0 w 4"/>
                <a:gd name="T1" fmla="*/ 2 h 5"/>
                <a:gd name="T2" fmla="*/ 3 w 4"/>
                <a:gd name="T3" fmla="*/ 4 h 5"/>
                <a:gd name="T4" fmla="*/ 4 w 4"/>
                <a:gd name="T5" fmla="*/ 3 h 5"/>
                <a:gd name="T6" fmla="*/ 0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1" y="3"/>
                    <a:pt x="3" y="4"/>
                    <a:pt x="3" y="4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2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67"/>
            <p:cNvSpPr/>
            <p:nvPr/>
          </p:nvSpPr>
          <p:spPr bwMode="auto">
            <a:xfrm>
              <a:off x="8016098" y="1550242"/>
              <a:ext cx="19050" cy="19050"/>
            </a:xfrm>
            <a:custGeom>
              <a:avLst/>
              <a:gdLst>
                <a:gd name="T0" fmla="*/ 4 w 5"/>
                <a:gd name="T1" fmla="*/ 1 h 5"/>
                <a:gd name="T2" fmla="*/ 1 w 5"/>
                <a:gd name="T3" fmla="*/ 1 h 5"/>
                <a:gd name="T4" fmla="*/ 4 w 5"/>
                <a:gd name="T5" fmla="*/ 5 h 5"/>
                <a:gd name="T6" fmla="*/ 4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3" y="5"/>
                    <a:pt x="4" y="5"/>
                  </a:cubicBezTo>
                  <a:cubicBezTo>
                    <a:pt x="5" y="5"/>
                    <a:pt x="4" y="3"/>
                    <a:pt x="4" y="1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68"/>
            <p:cNvSpPr/>
            <p:nvPr/>
          </p:nvSpPr>
          <p:spPr bwMode="auto">
            <a:xfrm>
              <a:off x="8124048" y="1594692"/>
              <a:ext cx="23813" cy="23813"/>
            </a:xfrm>
            <a:custGeom>
              <a:avLst/>
              <a:gdLst>
                <a:gd name="T0" fmla="*/ 2 w 6"/>
                <a:gd name="T1" fmla="*/ 6 h 6"/>
                <a:gd name="T2" fmla="*/ 5 w 6"/>
                <a:gd name="T3" fmla="*/ 0 h 6"/>
                <a:gd name="T4" fmla="*/ 2 w 6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cubicBezTo>
                    <a:pt x="4" y="6"/>
                    <a:pt x="6" y="2"/>
                    <a:pt x="5" y="0"/>
                  </a:cubicBezTo>
                  <a:cubicBezTo>
                    <a:pt x="3" y="1"/>
                    <a:pt x="0" y="4"/>
                    <a:pt x="2" y="6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69"/>
            <p:cNvSpPr/>
            <p:nvPr/>
          </p:nvSpPr>
          <p:spPr bwMode="auto">
            <a:xfrm>
              <a:off x="7997048" y="1707405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70"/>
            <p:cNvSpPr/>
            <p:nvPr/>
          </p:nvSpPr>
          <p:spPr bwMode="auto">
            <a:xfrm>
              <a:off x="8000223" y="1696292"/>
              <a:ext cx="68263" cy="26988"/>
            </a:xfrm>
            <a:custGeom>
              <a:avLst/>
              <a:gdLst>
                <a:gd name="T0" fmla="*/ 15 w 18"/>
                <a:gd name="T1" fmla="*/ 3 h 7"/>
                <a:gd name="T2" fmla="*/ 8 w 18"/>
                <a:gd name="T3" fmla="*/ 2 h 7"/>
                <a:gd name="T4" fmla="*/ 6 w 18"/>
                <a:gd name="T5" fmla="*/ 1 h 7"/>
                <a:gd name="T6" fmla="*/ 5 w 18"/>
                <a:gd name="T7" fmla="*/ 1 h 7"/>
                <a:gd name="T8" fmla="*/ 0 w 18"/>
                <a:gd name="T9" fmla="*/ 1 h 7"/>
                <a:gd name="T10" fmla="*/ 0 w 18"/>
                <a:gd name="T11" fmla="*/ 3 h 7"/>
                <a:gd name="T12" fmla="*/ 3 w 18"/>
                <a:gd name="T13" fmla="*/ 2 h 7"/>
                <a:gd name="T14" fmla="*/ 17 w 18"/>
                <a:gd name="T15" fmla="*/ 7 h 7"/>
                <a:gd name="T16" fmla="*/ 15 w 18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5" y="3"/>
                  </a:moveTo>
                  <a:cubicBezTo>
                    <a:pt x="14" y="2"/>
                    <a:pt x="10" y="2"/>
                    <a:pt x="8" y="2"/>
                  </a:cubicBezTo>
                  <a:cubicBezTo>
                    <a:pt x="8" y="2"/>
                    <a:pt x="8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2"/>
                    <a:pt x="16" y="7"/>
                    <a:pt x="17" y="7"/>
                  </a:cubicBezTo>
                  <a:cubicBezTo>
                    <a:pt x="18" y="7"/>
                    <a:pt x="17" y="4"/>
                    <a:pt x="15" y="3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71"/>
            <p:cNvSpPr/>
            <p:nvPr/>
          </p:nvSpPr>
          <p:spPr bwMode="auto">
            <a:xfrm>
              <a:off x="7925610" y="1734392"/>
              <a:ext cx="19050" cy="14288"/>
            </a:xfrm>
            <a:custGeom>
              <a:avLst/>
              <a:gdLst>
                <a:gd name="T0" fmla="*/ 5 w 5"/>
                <a:gd name="T1" fmla="*/ 3 h 4"/>
                <a:gd name="T2" fmla="*/ 1 w 5"/>
                <a:gd name="T3" fmla="*/ 0 h 4"/>
                <a:gd name="T4" fmla="*/ 0 w 5"/>
                <a:gd name="T5" fmla="*/ 3 h 4"/>
                <a:gd name="T6" fmla="*/ 5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cubicBezTo>
                    <a:pt x="5" y="2"/>
                    <a:pt x="2" y="1"/>
                    <a:pt x="1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1" y="4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72"/>
            <p:cNvSpPr/>
            <p:nvPr/>
          </p:nvSpPr>
          <p:spPr bwMode="auto">
            <a:xfrm>
              <a:off x="7914498" y="1948705"/>
              <a:ext cx="60325" cy="82550"/>
            </a:xfrm>
            <a:custGeom>
              <a:avLst/>
              <a:gdLst>
                <a:gd name="T0" fmla="*/ 11 w 16"/>
                <a:gd name="T1" fmla="*/ 11 h 22"/>
                <a:gd name="T2" fmla="*/ 10 w 16"/>
                <a:gd name="T3" fmla="*/ 9 h 22"/>
                <a:gd name="T4" fmla="*/ 9 w 16"/>
                <a:gd name="T5" fmla="*/ 6 h 22"/>
                <a:gd name="T6" fmla="*/ 1 w 16"/>
                <a:gd name="T7" fmla="*/ 1 h 22"/>
                <a:gd name="T8" fmla="*/ 1 w 16"/>
                <a:gd name="T9" fmla="*/ 3 h 22"/>
                <a:gd name="T10" fmla="*/ 2 w 16"/>
                <a:gd name="T11" fmla="*/ 10 h 22"/>
                <a:gd name="T12" fmla="*/ 4 w 16"/>
                <a:gd name="T13" fmla="*/ 14 h 22"/>
                <a:gd name="T14" fmla="*/ 7 w 16"/>
                <a:gd name="T15" fmla="*/ 17 h 22"/>
                <a:gd name="T16" fmla="*/ 12 w 16"/>
                <a:gd name="T17" fmla="*/ 21 h 22"/>
                <a:gd name="T18" fmla="*/ 16 w 16"/>
                <a:gd name="T19" fmla="*/ 21 h 22"/>
                <a:gd name="T20" fmla="*/ 14 w 16"/>
                <a:gd name="T21" fmla="*/ 15 h 22"/>
                <a:gd name="T22" fmla="*/ 11 w 16"/>
                <a:gd name="T2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22">
                  <a:moveTo>
                    <a:pt x="11" y="11"/>
                  </a:moveTo>
                  <a:cubicBezTo>
                    <a:pt x="11" y="11"/>
                    <a:pt x="10" y="10"/>
                    <a:pt x="10" y="9"/>
                  </a:cubicBezTo>
                  <a:cubicBezTo>
                    <a:pt x="10" y="9"/>
                    <a:pt x="10" y="8"/>
                    <a:pt x="9" y="6"/>
                  </a:cubicBezTo>
                  <a:cubicBezTo>
                    <a:pt x="8" y="5"/>
                    <a:pt x="2" y="1"/>
                    <a:pt x="1" y="1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2" y="4"/>
                    <a:pt x="1" y="8"/>
                    <a:pt x="2" y="10"/>
                  </a:cubicBezTo>
                  <a:cubicBezTo>
                    <a:pt x="2" y="11"/>
                    <a:pt x="4" y="14"/>
                    <a:pt x="4" y="14"/>
                  </a:cubicBezTo>
                  <a:cubicBezTo>
                    <a:pt x="5" y="14"/>
                    <a:pt x="6" y="17"/>
                    <a:pt x="7" y="17"/>
                  </a:cubicBezTo>
                  <a:cubicBezTo>
                    <a:pt x="7" y="18"/>
                    <a:pt x="11" y="20"/>
                    <a:pt x="12" y="21"/>
                  </a:cubicBezTo>
                  <a:cubicBezTo>
                    <a:pt x="13" y="22"/>
                    <a:pt x="15" y="21"/>
                    <a:pt x="16" y="21"/>
                  </a:cubicBezTo>
                  <a:cubicBezTo>
                    <a:pt x="16" y="20"/>
                    <a:pt x="15" y="16"/>
                    <a:pt x="14" y="15"/>
                  </a:cubicBezTo>
                  <a:cubicBezTo>
                    <a:pt x="13" y="14"/>
                    <a:pt x="12" y="12"/>
                    <a:pt x="11" y="11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73"/>
            <p:cNvSpPr/>
            <p:nvPr/>
          </p:nvSpPr>
          <p:spPr bwMode="auto">
            <a:xfrm>
              <a:off x="7779560" y="2448767"/>
              <a:ext cx="11113" cy="14288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3 h 4"/>
                <a:gd name="T4" fmla="*/ 1 w 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2" y="3"/>
                    <a:pt x="3" y="3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74"/>
            <p:cNvSpPr/>
            <p:nvPr/>
          </p:nvSpPr>
          <p:spPr bwMode="auto">
            <a:xfrm>
              <a:off x="7292198" y="1550242"/>
              <a:ext cx="66675" cy="49213"/>
            </a:xfrm>
            <a:custGeom>
              <a:avLst/>
              <a:gdLst>
                <a:gd name="T0" fmla="*/ 10 w 18"/>
                <a:gd name="T1" fmla="*/ 12 h 13"/>
                <a:gd name="T2" fmla="*/ 12 w 18"/>
                <a:gd name="T3" fmla="*/ 13 h 13"/>
                <a:gd name="T4" fmla="*/ 15 w 18"/>
                <a:gd name="T5" fmla="*/ 13 h 13"/>
                <a:gd name="T6" fmla="*/ 14 w 18"/>
                <a:gd name="T7" fmla="*/ 7 h 13"/>
                <a:gd name="T8" fmla="*/ 17 w 18"/>
                <a:gd name="T9" fmla="*/ 4 h 13"/>
                <a:gd name="T10" fmla="*/ 13 w 18"/>
                <a:gd name="T11" fmla="*/ 0 h 13"/>
                <a:gd name="T12" fmla="*/ 10 w 18"/>
                <a:gd name="T13" fmla="*/ 2 h 13"/>
                <a:gd name="T14" fmla="*/ 8 w 18"/>
                <a:gd name="T15" fmla="*/ 3 h 13"/>
                <a:gd name="T16" fmla="*/ 4 w 18"/>
                <a:gd name="T17" fmla="*/ 2 h 13"/>
                <a:gd name="T18" fmla="*/ 3 w 18"/>
                <a:gd name="T19" fmla="*/ 5 h 13"/>
                <a:gd name="T20" fmla="*/ 0 w 18"/>
                <a:gd name="T21" fmla="*/ 7 h 13"/>
                <a:gd name="T22" fmla="*/ 2 w 18"/>
                <a:gd name="T23" fmla="*/ 11 h 13"/>
                <a:gd name="T24" fmla="*/ 5 w 18"/>
                <a:gd name="T25" fmla="*/ 13 h 13"/>
                <a:gd name="T26" fmla="*/ 7 w 18"/>
                <a:gd name="T27" fmla="*/ 10 h 13"/>
                <a:gd name="T28" fmla="*/ 10 w 18"/>
                <a:gd name="T2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3">
                  <a:moveTo>
                    <a:pt x="10" y="12"/>
                  </a:moveTo>
                  <a:cubicBezTo>
                    <a:pt x="10" y="13"/>
                    <a:pt x="11" y="13"/>
                    <a:pt x="12" y="13"/>
                  </a:cubicBezTo>
                  <a:cubicBezTo>
                    <a:pt x="13" y="12"/>
                    <a:pt x="15" y="13"/>
                    <a:pt x="15" y="13"/>
                  </a:cubicBezTo>
                  <a:cubicBezTo>
                    <a:pt x="16" y="12"/>
                    <a:pt x="15" y="9"/>
                    <a:pt x="14" y="7"/>
                  </a:cubicBezTo>
                  <a:cubicBezTo>
                    <a:pt x="13" y="6"/>
                    <a:pt x="16" y="5"/>
                    <a:pt x="17" y="4"/>
                  </a:cubicBezTo>
                  <a:cubicBezTo>
                    <a:pt x="18" y="4"/>
                    <a:pt x="15" y="0"/>
                    <a:pt x="13" y="0"/>
                  </a:cubicBezTo>
                  <a:cubicBezTo>
                    <a:pt x="12" y="1"/>
                    <a:pt x="11" y="2"/>
                    <a:pt x="10" y="2"/>
                  </a:cubicBezTo>
                  <a:cubicBezTo>
                    <a:pt x="9" y="2"/>
                    <a:pt x="8" y="2"/>
                    <a:pt x="8" y="3"/>
                  </a:cubicBezTo>
                  <a:cubicBezTo>
                    <a:pt x="7" y="3"/>
                    <a:pt x="5" y="1"/>
                    <a:pt x="4" y="2"/>
                  </a:cubicBezTo>
                  <a:cubicBezTo>
                    <a:pt x="3" y="2"/>
                    <a:pt x="2" y="5"/>
                    <a:pt x="3" y="5"/>
                  </a:cubicBezTo>
                  <a:cubicBezTo>
                    <a:pt x="4" y="6"/>
                    <a:pt x="1" y="6"/>
                    <a:pt x="0" y="7"/>
                  </a:cubicBezTo>
                  <a:cubicBezTo>
                    <a:pt x="0" y="9"/>
                    <a:pt x="2" y="11"/>
                    <a:pt x="2" y="11"/>
                  </a:cubicBezTo>
                  <a:cubicBezTo>
                    <a:pt x="3" y="11"/>
                    <a:pt x="5" y="12"/>
                    <a:pt x="5" y="13"/>
                  </a:cubicBezTo>
                  <a:cubicBezTo>
                    <a:pt x="6" y="13"/>
                    <a:pt x="7" y="11"/>
                    <a:pt x="7" y="10"/>
                  </a:cubicBezTo>
                  <a:cubicBezTo>
                    <a:pt x="8" y="9"/>
                    <a:pt x="10" y="11"/>
                    <a:pt x="10" y="12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75"/>
            <p:cNvSpPr/>
            <p:nvPr/>
          </p:nvSpPr>
          <p:spPr bwMode="auto">
            <a:xfrm>
              <a:off x="7309660" y="1512142"/>
              <a:ext cx="38100" cy="34925"/>
            </a:xfrm>
            <a:custGeom>
              <a:avLst/>
              <a:gdLst>
                <a:gd name="T0" fmla="*/ 8 w 10"/>
                <a:gd name="T1" fmla="*/ 6 h 9"/>
                <a:gd name="T2" fmla="*/ 10 w 10"/>
                <a:gd name="T3" fmla="*/ 1 h 9"/>
                <a:gd name="T4" fmla="*/ 3 w 10"/>
                <a:gd name="T5" fmla="*/ 5 h 9"/>
                <a:gd name="T6" fmla="*/ 0 w 10"/>
                <a:gd name="T7" fmla="*/ 9 h 9"/>
                <a:gd name="T8" fmla="*/ 8 w 10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8" y="6"/>
                  </a:moveTo>
                  <a:cubicBezTo>
                    <a:pt x="10" y="5"/>
                    <a:pt x="10" y="1"/>
                    <a:pt x="10" y="1"/>
                  </a:cubicBezTo>
                  <a:cubicBezTo>
                    <a:pt x="10" y="0"/>
                    <a:pt x="5" y="3"/>
                    <a:pt x="3" y="5"/>
                  </a:cubicBezTo>
                  <a:cubicBezTo>
                    <a:pt x="1" y="7"/>
                    <a:pt x="0" y="9"/>
                    <a:pt x="0" y="9"/>
                  </a:cubicBezTo>
                  <a:cubicBezTo>
                    <a:pt x="1" y="9"/>
                    <a:pt x="6" y="7"/>
                    <a:pt x="8" y="6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76"/>
            <p:cNvSpPr/>
            <p:nvPr/>
          </p:nvSpPr>
          <p:spPr bwMode="auto">
            <a:xfrm>
              <a:off x="7403323" y="1802655"/>
              <a:ext cx="19050" cy="25400"/>
            </a:xfrm>
            <a:custGeom>
              <a:avLst/>
              <a:gdLst>
                <a:gd name="T0" fmla="*/ 4 w 5"/>
                <a:gd name="T1" fmla="*/ 2 h 7"/>
                <a:gd name="T2" fmla="*/ 0 w 5"/>
                <a:gd name="T3" fmla="*/ 1 h 7"/>
                <a:gd name="T4" fmla="*/ 0 w 5"/>
                <a:gd name="T5" fmla="*/ 4 h 7"/>
                <a:gd name="T6" fmla="*/ 2 w 5"/>
                <a:gd name="T7" fmla="*/ 6 h 7"/>
                <a:gd name="T8" fmla="*/ 4 w 5"/>
                <a:gd name="T9" fmla="*/ 5 h 7"/>
                <a:gd name="T10" fmla="*/ 4 w 5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4" y="2"/>
                  </a:moveTo>
                  <a:cubicBezTo>
                    <a:pt x="4" y="2"/>
                    <a:pt x="0" y="0"/>
                    <a:pt x="0" y="1"/>
                  </a:cubicBezTo>
                  <a:cubicBezTo>
                    <a:pt x="0" y="1"/>
                    <a:pt x="1" y="3"/>
                    <a:pt x="0" y="4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3" y="7"/>
                    <a:pt x="4" y="5"/>
                    <a:pt x="4" y="5"/>
                  </a:cubicBezTo>
                  <a:cubicBezTo>
                    <a:pt x="5" y="4"/>
                    <a:pt x="5" y="3"/>
                    <a:pt x="4" y="2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77"/>
            <p:cNvSpPr/>
            <p:nvPr/>
          </p:nvSpPr>
          <p:spPr bwMode="auto">
            <a:xfrm>
              <a:off x="7317598" y="1723280"/>
              <a:ext cx="44450" cy="38100"/>
            </a:xfrm>
            <a:custGeom>
              <a:avLst/>
              <a:gdLst>
                <a:gd name="T0" fmla="*/ 10 w 12"/>
                <a:gd name="T1" fmla="*/ 8 h 10"/>
                <a:gd name="T2" fmla="*/ 11 w 12"/>
                <a:gd name="T3" fmla="*/ 5 h 10"/>
                <a:gd name="T4" fmla="*/ 9 w 12"/>
                <a:gd name="T5" fmla="*/ 0 h 10"/>
                <a:gd name="T6" fmla="*/ 5 w 12"/>
                <a:gd name="T7" fmla="*/ 3 h 10"/>
                <a:gd name="T8" fmla="*/ 1 w 12"/>
                <a:gd name="T9" fmla="*/ 5 h 10"/>
                <a:gd name="T10" fmla="*/ 2 w 12"/>
                <a:gd name="T11" fmla="*/ 8 h 10"/>
                <a:gd name="T12" fmla="*/ 3 w 12"/>
                <a:gd name="T13" fmla="*/ 8 h 10"/>
                <a:gd name="T14" fmla="*/ 4 w 12"/>
                <a:gd name="T15" fmla="*/ 9 h 10"/>
                <a:gd name="T16" fmla="*/ 7 w 12"/>
                <a:gd name="T17" fmla="*/ 9 h 10"/>
                <a:gd name="T18" fmla="*/ 10 w 12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10" y="8"/>
                  </a:moveTo>
                  <a:cubicBezTo>
                    <a:pt x="10" y="7"/>
                    <a:pt x="11" y="5"/>
                    <a:pt x="11" y="5"/>
                  </a:cubicBezTo>
                  <a:cubicBezTo>
                    <a:pt x="12" y="4"/>
                    <a:pt x="10" y="1"/>
                    <a:pt x="9" y="0"/>
                  </a:cubicBezTo>
                  <a:cubicBezTo>
                    <a:pt x="8" y="0"/>
                    <a:pt x="5" y="2"/>
                    <a:pt x="5" y="3"/>
                  </a:cubicBezTo>
                  <a:cubicBezTo>
                    <a:pt x="4" y="4"/>
                    <a:pt x="2" y="5"/>
                    <a:pt x="1" y="5"/>
                  </a:cubicBezTo>
                  <a:cubicBezTo>
                    <a:pt x="0" y="5"/>
                    <a:pt x="2" y="7"/>
                    <a:pt x="2" y="8"/>
                  </a:cubicBezTo>
                  <a:cubicBezTo>
                    <a:pt x="1" y="9"/>
                    <a:pt x="3" y="8"/>
                    <a:pt x="3" y="8"/>
                  </a:cubicBezTo>
                  <a:cubicBezTo>
                    <a:pt x="3" y="7"/>
                    <a:pt x="4" y="9"/>
                    <a:pt x="4" y="9"/>
                  </a:cubicBezTo>
                  <a:cubicBezTo>
                    <a:pt x="4" y="10"/>
                    <a:pt x="6" y="9"/>
                    <a:pt x="7" y="9"/>
                  </a:cubicBezTo>
                  <a:cubicBezTo>
                    <a:pt x="8" y="10"/>
                    <a:pt x="9" y="9"/>
                    <a:pt x="10" y="8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78"/>
            <p:cNvSpPr/>
            <p:nvPr/>
          </p:nvSpPr>
          <p:spPr bwMode="auto">
            <a:xfrm>
              <a:off x="7463648" y="1437530"/>
              <a:ext cx="38100" cy="85725"/>
            </a:xfrm>
            <a:custGeom>
              <a:avLst/>
              <a:gdLst>
                <a:gd name="T0" fmla="*/ 8 w 10"/>
                <a:gd name="T1" fmla="*/ 22 h 23"/>
                <a:gd name="T2" fmla="*/ 10 w 10"/>
                <a:gd name="T3" fmla="*/ 21 h 23"/>
                <a:gd name="T4" fmla="*/ 5 w 10"/>
                <a:gd name="T5" fmla="*/ 17 h 23"/>
                <a:gd name="T6" fmla="*/ 5 w 10"/>
                <a:gd name="T7" fmla="*/ 10 h 23"/>
                <a:gd name="T8" fmla="*/ 7 w 10"/>
                <a:gd name="T9" fmla="*/ 2 h 23"/>
                <a:gd name="T10" fmla="*/ 4 w 10"/>
                <a:gd name="T11" fmla="*/ 1 h 23"/>
                <a:gd name="T12" fmla="*/ 4 w 10"/>
                <a:gd name="T13" fmla="*/ 2 h 23"/>
                <a:gd name="T14" fmla="*/ 1 w 10"/>
                <a:gd name="T15" fmla="*/ 9 h 23"/>
                <a:gd name="T16" fmla="*/ 0 w 10"/>
                <a:gd name="T17" fmla="*/ 15 h 23"/>
                <a:gd name="T18" fmla="*/ 3 w 10"/>
                <a:gd name="T19" fmla="*/ 22 h 23"/>
                <a:gd name="T20" fmla="*/ 8 w 10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3">
                  <a:moveTo>
                    <a:pt x="8" y="22"/>
                  </a:moveTo>
                  <a:cubicBezTo>
                    <a:pt x="9" y="22"/>
                    <a:pt x="10" y="21"/>
                    <a:pt x="10" y="21"/>
                  </a:cubicBezTo>
                  <a:cubicBezTo>
                    <a:pt x="10" y="20"/>
                    <a:pt x="7" y="18"/>
                    <a:pt x="5" y="17"/>
                  </a:cubicBezTo>
                  <a:cubicBezTo>
                    <a:pt x="4" y="16"/>
                    <a:pt x="5" y="11"/>
                    <a:pt x="5" y="10"/>
                  </a:cubicBezTo>
                  <a:cubicBezTo>
                    <a:pt x="5" y="8"/>
                    <a:pt x="7" y="3"/>
                    <a:pt x="7" y="2"/>
                  </a:cubicBezTo>
                  <a:cubicBezTo>
                    <a:pt x="6" y="1"/>
                    <a:pt x="5" y="0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1" y="7"/>
                    <a:pt x="1" y="9"/>
                  </a:cubicBezTo>
                  <a:cubicBezTo>
                    <a:pt x="0" y="11"/>
                    <a:pt x="0" y="14"/>
                    <a:pt x="0" y="15"/>
                  </a:cubicBezTo>
                  <a:cubicBezTo>
                    <a:pt x="0" y="16"/>
                    <a:pt x="3" y="21"/>
                    <a:pt x="3" y="22"/>
                  </a:cubicBezTo>
                  <a:cubicBezTo>
                    <a:pt x="4" y="22"/>
                    <a:pt x="7" y="23"/>
                    <a:pt x="8" y="22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79"/>
            <p:cNvSpPr/>
            <p:nvPr/>
          </p:nvSpPr>
          <p:spPr bwMode="auto">
            <a:xfrm>
              <a:off x="7419198" y="1423242"/>
              <a:ext cx="19050" cy="25400"/>
            </a:xfrm>
            <a:custGeom>
              <a:avLst/>
              <a:gdLst>
                <a:gd name="T0" fmla="*/ 5 w 5"/>
                <a:gd name="T1" fmla="*/ 3 h 7"/>
                <a:gd name="T2" fmla="*/ 2 w 5"/>
                <a:gd name="T3" fmla="*/ 7 h 7"/>
                <a:gd name="T4" fmla="*/ 5 w 5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cubicBezTo>
                    <a:pt x="2" y="0"/>
                    <a:pt x="0" y="4"/>
                    <a:pt x="2" y="7"/>
                  </a:cubicBezTo>
                  <a:cubicBezTo>
                    <a:pt x="5" y="7"/>
                    <a:pt x="3" y="4"/>
                    <a:pt x="5" y="3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80"/>
            <p:cNvSpPr/>
            <p:nvPr/>
          </p:nvSpPr>
          <p:spPr bwMode="auto">
            <a:xfrm>
              <a:off x="7141385" y="1943942"/>
              <a:ext cx="22225" cy="26988"/>
            </a:xfrm>
            <a:custGeom>
              <a:avLst/>
              <a:gdLst>
                <a:gd name="T0" fmla="*/ 1 w 6"/>
                <a:gd name="T1" fmla="*/ 1 h 7"/>
                <a:gd name="T2" fmla="*/ 0 w 6"/>
                <a:gd name="T3" fmla="*/ 4 h 7"/>
                <a:gd name="T4" fmla="*/ 3 w 6"/>
                <a:gd name="T5" fmla="*/ 6 h 7"/>
                <a:gd name="T6" fmla="*/ 4 w 6"/>
                <a:gd name="T7" fmla="*/ 1 h 7"/>
                <a:gd name="T8" fmla="*/ 6 w 6"/>
                <a:gd name="T9" fmla="*/ 0 h 7"/>
                <a:gd name="T10" fmla="*/ 1 w 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1" y="1"/>
                  </a:moveTo>
                  <a:cubicBezTo>
                    <a:pt x="1" y="2"/>
                    <a:pt x="0" y="4"/>
                    <a:pt x="0" y="4"/>
                  </a:cubicBezTo>
                  <a:cubicBezTo>
                    <a:pt x="0" y="5"/>
                    <a:pt x="3" y="7"/>
                    <a:pt x="3" y="6"/>
                  </a:cubicBezTo>
                  <a:cubicBezTo>
                    <a:pt x="4" y="6"/>
                    <a:pt x="2" y="1"/>
                    <a:pt x="4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5" y="0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81"/>
            <p:cNvSpPr/>
            <p:nvPr/>
          </p:nvSpPr>
          <p:spPr bwMode="auto">
            <a:xfrm>
              <a:off x="7419198" y="2166192"/>
              <a:ext cx="7938" cy="11113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3 h 3"/>
                <a:gd name="T4" fmla="*/ 2 w 2"/>
                <a:gd name="T5" fmla="*/ 1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0"/>
                    <a:pt x="0" y="3"/>
                    <a:pt x="0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82"/>
            <p:cNvSpPr/>
            <p:nvPr/>
          </p:nvSpPr>
          <p:spPr bwMode="auto">
            <a:xfrm>
              <a:off x="7344585" y="2174130"/>
              <a:ext cx="71438" cy="41275"/>
            </a:xfrm>
            <a:custGeom>
              <a:avLst/>
              <a:gdLst>
                <a:gd name="T0" fmla="*/ 14 w 19"/>
                <a:gd name="T1" fmla="*/ 1 h 11"/>
                <a:gd name="T2" fmla="*/ 10 w 19"/>
                <a:gd name="T3" fmla="*/ 2 h 11"/>
                <a:gd name="T4" fmla="*/ 7 w 19"/>
                <a:gd name="T5" fmla="*/ 3 h 11"/>
                <a:gd name="T6" fmla="*/ 1 w 19"/>
                <a:gd name="T7" fmla="*/ 7 h 11"/>
                <a:gd name="T8" fmla="*/ 1 w 19"/>
                <a:gd name="T9" fmla="*/ 11 h 11"/>
                <a:gd name="T10" fmla="*/ 3 w 19"/>
                <a:gd name="T11" fmla="*/ 9 h 11"/>
                <a:gd name="T12" fmla="*/ 8 w 19"/>
                <a:gd name="T13" fmla="*/ 6 h 11"/>
                <a:gd name="T14" fmla="*/ 11 w 19"/>
                <a:gd name="T15" fmla="*/ 5 h 11"/>
                <a:gd name="T16" fmla="*/ 13 w 19"/>
                <a:gd name="T17" fmla="*/ 6 h 11"/>
                <a:gd name="T18" fmla="*/ 16 w 19"/>
                <a:gd name="T19" fmla="*/ 5 h 11"/>
                <a:gd name="T20" fmla="*/ 18 w 19"/>
                <a:gd name="T21" fmla="*/ 2 h 11"/>
                <a:gd name="T22" fmla="*/ 14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4" y="1"/>
                  </a:moveTo>
                  <a:cubicBezTo>
                    <a:pt x="13" y="2"/>
                    <a:pt x="11" y="2"/>
                    <a:pt x="10" y="2"/>
                  </a:cubicBezTo>
                  <a:cubicBezTo>
                    <a:pt x="10" y="2"/>
                    <a:pt x="7" y="3"/>
                    <a:pt x="7" y="3"/>
                  </a:cubicBezTo>
                  <a:cubicBezTo>
                    <a:pt x="6" y="3"/>
                    <a:pt x="3" y="6"/>
                    <a:pt x="1" y="7"/>
                  </a:cubicBezTo>
                  <a:cubicBezTo>
                    <a:pt x="0" y="8"/>
                    <a:pt x="0" y="10"/>
                    <a:pt x="1" y="11"/>
                  </a:cubicBezTo>
                  <a:cubicBezTo>
                    <a:pt x="1" y="11"/>
                    <a:pt x="3" y="10"/>
                    <a:pt x="3" y="9"/>
                  </a:cubicBezTo>
                  <a:cubicBezTo>
                    <a:pt x="3" y="8"/>
                    <a:pt x="6" y="6"/>
                    <a:pt x="8" y="6"/>
                  </a:cubicBezTo>
                  <a:cubicBezTo>
                    <a:pt x="9" y="7"/>
                    <a:pt x="10" y="6"/>
                    <a:pt x="11" y="5"/>
                  </a:cubicBezTo>
                  <a:cubicBezTo>
                    <a:pt x="11" y="4"/>
                    <a:pt x="12" y="6"/>
                    <a:pt x="13" y="6"/>
                  </a:cubicBezTo>
                  <a:cubicBezTo>
                    <a:pt x="14" y="6"/>
                    <a:pt x="16" y="5"/>
                    <a:pt x="16" y="5"/>
                  </a:cubicBezTo>
                  <a:cubicBezTo>
                    <a:pt x="17" y="5"/>
                    <a:pt x="17" y="3"/>
                    <a:pt x="18" y="2"/>
                  </a:cubicBezTo>
                  <a:cubicBezTo>
                    <a:pt x="19" y="2"/>
                    <a:pt x="15" y="0"/>
                    <a:pt x="14" y="1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83"/>
            <p:cNvSpPr/>
            <p:nvPr/>
          </p:nvSpPr>
          <p:spPr bwMode="auto">
            <a:xfrm>
              <a:off x="7381098" y="2207467"/>
              <a:ext cx="11113" cy="1111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2 h 3"/>
                <a:gd name="T4" fmla="*/ 2 w 3"/>
                <a:gd name="T5" fmla="*/ 0 h 3"/>
                <a:gd name="T6" fmla="*/ 2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2" y="1"/>
                    <a:pt x="2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84"/>
            <p:cNvSpPr/>
            <p:nvPr/>
          </p:nvSpPr>
          <p:spPr bwMode="auto">
            <a:xfrm>
              <a:off x="7350935" y="2177305"/>
              <a:ext cx="7938" cy="7938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85"/>
            <p:cNvSpPr/>
            <p:nvPr/>
          </p:nvSpPr>
          <p:spPr bwMode="auto">
            <a:xfrm>
              <a:off x="7358873" y="2166192"/>
              <a:ext cx="11113" cy="1111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1 w 3"/>
                <a:gd name="T5" fmla="*/ 2 h 3"/>
                <a:gd name="T6" fmla="*/ 2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3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86"/>
            <p:cNvSpPr/>
            <p:nvPr/>
          </p:nvSpPr>
          <p:spPr bwMode="auto">
            <a:xfrm>
              <a:off x="7374748" y="2166192"/>
              <a:ext cx="17463" cy="11113"/>
            </a:xfrm>
            <a:custGeom>
              <a:avLst/>
              <a:gdLst>
                <a:gd name="T0" fmla="*/ 2 w 5"/>
                <a:gd name="T1" fmla="*/ 2 h 3"/>
                <a:gd name="T2" fmla="*/ 4 w 5"/>
                <a:gd name="T3" fmla="*/ 2 h 3"/>
                <a:gd name="T4" fmla="*/ 4 w 5"/>
                <a:gd name="T5" fmla="*/ 0 h 3"/>
                <a:gd name="T6" fmla="*/ 1 w 5"/>
                <a:gd name="T7" fmla="*/ 0 h 3"/>
                <a:gd name="T8" fmla="*/ 1 w 5"/>
                <a:gd name="T9" fmla="*/ 2 h 3"/>
                <a:gd name="T10" fmla="*/ 2 w 5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2"/>
                  </a:moveTo>
                  <a:cubicBezTo>
                    <a:pt x="3" y="2"/>
                    <a:pt x="4" y="3"/>
                    <a:pt x="4" y="2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1"/>
                    <a:pt x="1" y="0"/>
                    <a:pt x="1" y="0"/>
                  </a:cubicBezTo>
                  <a:cubicBezTo>
                    <a:pt x="0" y="0"/>
                    <a:pt x="1" y="2"/>
                    <a:pt x="1" y="2"/>
                  </a:cubicBezTo>
                  <a:cubicBezTo>
                    <a:pt x="2" y="3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Rectangle 87"/>
            <p:cNvSpPr>
              <a:spLocks noChangeArrowheads="1"/>
            </p:cNvSpPr>
            <p:nvPr/>
          </p:nvSpPr>
          <p:spPr bwMode="auto">
            <a:xfrm>
              <a:off x="4010834" y="1310530"/>
              <a:ext cx="91" cy="38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90"/>
            <p:cNvSpPr>
              <a:spLocks noChangeArrowheads="1"/>
            </p:cNvSpPr>
            <p:nvPr/>
          </p:nvSpPr>
          <p:spPr bwMode="auto">
            <a:xfrm>
              <a:off x="4167998" y="1310530"/>
              <a:ext cx="91" cy="38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92"/>
            <p:cNvSpPr>
              <a:spLocks noChangeArrowheads="1"/>
            </p:cNvSpPr>
            <p:nvPr/>
          </p:nvSpPr>
          <p:spPr bwMode="auto">
            <a:xfrm>
              <a:off x="5845885" y="1351105"/>
              <a:ext cx="91" cy="38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93"/>
            <p:cNvSpPr>
              <a:spLocks noChangeArrowheads="1"/>
            </p:cNvSpPr>
            <p:nvPr/>
          </p:nvSpPr>
          <p:spPr bwMode="auto">
            <a:xfrm>
              <a:off x="5433235" y="1310530"/>
              <a:ext cx="91" cy="38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95"/>
            <p:cNvSpPr>
              <a:spLocks noChangeArrowheads="1"/>
            </p:cNvSpPr>
            <p:nvPr/>
          </p:nvSpPr>
          <p:spPr bwMode="auto">
            <a:xfrm>
              <a:off x="5725334" y="1310530"/>
              <a:ext cx="91" cy="38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96"/>
            <p:cNvSpPr>
              <a:spLocks noChangeArrowheads="1"/>
            </p:cNvSpPr>
            <p:nvPr/>
          </p:nvSpPr>
          <p:spPr bwMode="auto">
            <a:xfrm>
              <a:off x="5779310" y="1310530"/>
              <a:ext cx="91" cy="38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99"/>
            <p:cNvSpPr>
              <a:spLocks noChangeArrowheads="1"/>
            </p:cNvSpPr>
            <p:nvPr/>
          </p:nvSpPr>
          <p:spPr bwMode="auto">
            <a:xfrm>
              <a:off x="4010834" y="1451818"/>
              <a:ext cx="91" cy="38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100"/>
            <p:cNvSpPr>
              <a:spLocks noChangeArrowheads="1"/>
            </p:cNvSpPr>
            <p:nvPr/>
          </p:nvSpPr>
          <p:spPr bwMode="auto">
            <a:xfrm>
              <a:off x="4836335" y="1451818"/>
              <a:ext cx="91" cy="38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Rectangle 102"/>
            <p:cNvSpPr>
              <a:spLocks noChangeArrowheads="1"/>
            </p:cNvSpPr>
            <p:nvPr/>
          </p:nvSpPr>
          <p:spPr bwMode="auto">
            <a:xfrm>
              <a:off x="4982385" y="1451818"/>
              <a:ext cx="91" cy="38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105"/>
            <p:cNvSpPr>
              <a:spLocks noChangeArrowheads="1"/>
            </p:cNvSpPr>
            <p:nvPr/>
          </p:nvSpPr>
          <p:spPr bwMode="auto">
            <a:xfrm>
              <a:off x="4314048" y="1594692"/>
              <a:ext cx="91" cy="38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107"/>
            <p:cNvSpPr>
              <a:spLocks noChangeArrowheads="1"/>
            </p:cNvSpPr>
            <p:nvPr/>
          </p:nvSpPr>
          <p:spPr bwMode="auto">
            <a:xfrm>
              <a:off x="5166534" y="1594692"/>
              <a:ext cx="91" cy="38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108"/>
            <p:cNvSpPr>
              <a:spLocks noChangeArrowheads="1"/>
            </p:cNvSpPr>
            <p:nvPr/>
          </p:nvSpPr>
          <p:spPr bwMode="auto">
            <a:xfrm>
              <a:off x="5204635" y="1594692"/>
              <a:ext cx="91" cy="38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111"/>
            <p:cNvSpPr>
              <a:spLocks noChangeArrowheads="1"/>
            </p:cNvSpPr>
            <p:nvPr/>
          </p:nvSpPr>
          <p:spPr bwMode="auto">
            <a:xfrm>
              <a:off x="4010834" y="1742331"/>
              <a:ext cx="91" cy="38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Rectangle 113"/>
            <p:cNvSpPr>
              <a:spLocks noChangeArrowheads="1"/>
            </p:cNvSpPr>
            <p:nvPr/>
          </p:nvSpPr>
          <p:spPr bwMode="auto">
            <a:xfrm>
              <a:off x="4915710" y="1742331"/>
              <a:ext cx="91" cy="38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Rectangle 114"/>
            <p:cNvSpPr>
              <a:spLocks noChangeArrowheads="1"/>
            </p:cNvSpPr>
            <p:nvPr/>
          </p:nvSpPr>
          <p:spPr bwMode="auto">
            <a:xfrm>
              <a:off x="4971274" y="1742331"/>
              <a:ext cx="91" cy="38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115"/>
            <p:cNvSpPr>
              <a:spLocks noChangeArrowheads="1"/>
            </p:cNvSpPr>
            <p:nvPr/>
          </p:nvSpPr>
          <p:spPr bwMode="auto">
            <a:xfrm>
              <a:off x="5031599" y="1742331"/>
              <a:ext cx="91" cy="38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Rectangle 116"/>
            <p:cNvSpPr>
              <a:spLocks noChangeArrowheads="1"/>
            </p:cNvSpPr>
            <p:nvPr/>
          </p:nvSpPr>
          <p:spPr bwMode="auto">
            <a:xfrm>
              <a:off x="5069698" y="1742331"/>
              <a:ext cx="91" cy="38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Rectangle 117"/>
            <p:cNvSpPr>
              <a:spLocks noChangeArrowheads="1"/>
            </p:cNvSpPr>
            <p:nvPr/>
          </p:nvSpPr>
          <p:spPr bwMode="auto">
            <a:xfrm>
              <a:off x="5128435" y="1742331"/>
              <a:ext cx="91" cy="38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Rectangle 119"/>
            <p:cNvSpPr>
              <a:spLocks noChangeArrowheads="1"/>
            </p:cNvSpPr>
            <p:nvPr/>
          </p:nvSpPr>
          <p:spPr bwMode="auto">
            <a:xfrm>
              <a:off x="4010834" y="1885205"/>
              <a:ext cx="91" cy="38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Rectangle 120"/>
            <p:cNvSpPr>
              <a:spLocks noChangeArrowheads="1"/>
            </p:cNvSpPr>
            <p:nvPr/>
          </p:nvSpPr>
          <p:spPr bwMode="auto">
            <a:xfrm>
              <a:off x="4137835" y="1885205"/>
              <a:ext cx="91" cy="38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Rectangle 121"/>
            <p:cNvSpPr>
              <a:spLocks noChangeArrowheads="1"/>
            </p:cNvSpPr>
            <p:nvPr/>
          </p:nvSpPr>
          <p:spPr bwMode="auto">
            <a:xfrm>
              <a:off x="4194986" y="1885205"/>
              <a:ext cx="91" cy="38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122"/>
            <p:cNvSpPr>
              <a:spLocks noChangeArrowheads="1"/>
            </p:cNvSpPr>
            <p:nvPr/>
          </p:nvSpPr>
          <p:spPr bwMode="auto">
            <a:xfrm>
              <a:off x="4329923" y="1885205"/>
              <a:ext cx="91" cy="38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Rectangle 123"/>
            <p:cNvSpPr>
              <a:spLocks noChangeArrowheads="1"/>
            </p:cNvSpPr>
            <p:nvPr/>
          </p:nvSpPr>
          <p:spPr bwMode="auto">
            <a:xfrm>
              <a:off x="4366436" y="1885205"/>
              <a:ext cx="91" cy="38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7" name="Rectangle 124"/>
            <p:cNvSpPr>
              <a:spLocks noChangeArrowheads="1"/>
            </p:cNvSpPr>
            <p:nvPr/>
          </p:nvSpPr>
          <p:spPr bwMode="auto">
            <a:xfrm>
              <a:off x="5339573" y="1885205"/>
              <a:ext cx="91" cy="38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Rectangle 127"/>
            <p:cNvSpPr>
              <a:spLocks noChangeArrowheads="1"/>
            </p:cNvSpPr>
            <p:nvPr/>
          </p:nvSpPr>
          <p:spPr bwMode="auto">
            <a:xfrm>
              <a:off x="5482448" y="1885205"/>
              <a:ext cx="91" cy="38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2" name="Rectangle 129"/>
            <p:cNvSpPr>
              <a:spLocks noChangeArrowheads="1"/>
            </p:cNvSpPr>
            <p:nvPr/>
          </p:nvSpPr>
          <p:spPr bwMode="auto">
            <a:xfrm>
              <a:off x="4569636" y="2031255"/>
              <a:ext cx="91" cy="38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Rectangle 133"/>
            <p:cNvSpPr>
              <a:spLocks noChangeArrowheads="1"/>
            </p:cNvSpPr>
            <p:nvPr/>
          </p:nvSpPr>
          <p:spPr bwMode="auto">
            <a:xfrm>
              <a:off x="5095098" y="2031255"/>
              <a:ext cx="91" cy="38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Rectangle 134"/>
            <p:cNvSpPr>
              <a:spLocks noChangeArrowheads="1"/>
            </p:cNvSpPr>
            <p:nvPr/>
          </p:nvSpPr>
          <p:spPr bwMode="auto">
            <a:xfrm>
              <a:off x="5133199" y="2031255"/>
              <a:ext cx="91" cy="38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9" name="Rectangle 136"/>
            <p:cNvSpPr>
              <a:spLocks noChangeArrowheads="1"/>
            </p:cNvSpPr>
            <p:nvPr/>
          </p:nvSpPr>
          <p:spPr bwMode="auto">
            <a:xfrm>
              <a:off x="5237973" y="2031255"/>
              <a:ext cx="91" cy="38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0" name="Freeform 155"/>
            <p:cNvSpPr/>
            <p:nvPr/>
          </p:nvSpPr>
          <p:spPr bwMode="auto">
            <a:xfrm>
              <a:off x="2894823" y="2459880"/>
              <a:ext cx="1435100" cy="1265238"/>
            </a:xfrm>
            <a:custGeom>
              <a:avLst/>
              <a:gdLst>
                <a:gd name="T0" fmla="*/ 57 w 382"/>
                <a:gd name="T1" fmla="*/ 0 h 337"/>
                <a:gd name="T2" fmla="*/ 201 w 382"/>
                <a:gd name="T3" fmla="*/ 227 h 337"/>
                <a:gd name="T4" fmla="*/ 308 w 382"/>
                <a:gd name="T5" fmla="*/ 11 h 337"/>
                <a:gd name="T6" fmla="*/ 382 w 382"/>
                <a:gd name="T7" fmla="*/ 48 h 337"/>
                <a:gd name="T8" fmla="*/ 249 w 382"/>
                <a:gd name="T9" fmla="*/ 314 h 337"/>
                <a:gd name="T10" fmla="*/ 220 w 382"/>
                <a:gd name="T11" fmla="*/ 336 h 337"/>
                <a:gd name="T12" fmla="*/ 212 w 382"/>
                <a:gd name="T13" fmla="*/ 337 h 337"/>
                <a:gd name="T14" fmla="*/ 186 w 382"/>
                <a:gd name="T15" fmla="*/ 328 h 337"/>
                <a:gd name="T16" fmla="*/ 0 w 382"/>
                <a:gd name="T17" fmla="*/ 120 h 337"/>
                <a:gd name="T18" fmla="*/ 57 w 382"/>
                <a:gd name="T1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337">
                  <a:moveTo>
                    <a:pt x="57" y="0"/>
                  </a:moveTo>
                  <a:cubicBezTo>
                    <a:pt x="201" y="227"/>
                    <a:pt x="201" y="227"/>
                    <a:pt x="201" y="227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82" y="48"/>
                    <a:pt x="382" y="48"/>
                    <a:pt x="382" y="48"/>
                  </a:cubicBezTo>
                  <a:cubicBezTo>
                    <a:pt x="249" y="314"/>
                    <a:pt x="249" y="314"/>
                    <a:pt x="249" y="314"/>
                  </a:cubicBezTo>
                  <a:cubicBezTo>
                    <a:pt x="243" y="326"/>
                    <a:pt x="233" y="334"/>
                    <a:pt x="220" y="336"/>
                  </a:cubicBezTo>
                  <a:cubicBezTo>
                    <a:pt x="218" y="337"/>
                    <a:pt x="215" y="337"/>
                    <a:pt x="212" y="337"/>
                  </a:cubicBezTo>
                  <a:cubicBezTo>
                    <a:pt x="203" y="337"/>
                    <a:pt x="193" y="334"/>
                    <a:pt x="186" y="328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Rectangle 156"/>
            <p:cNvSpPr>
              <a:spLocks noChangeArrowheads="1"/>
            </p:cNvSpPr>
            <p:nvPr/>
          </p:nvSpPr>
          <p:spPr bwMode="auto">
            <a:xfrm>
              <a:off x="1810560" y="2166192"/>
              <a:ext cx="630238" cy="161925"/>
            </a:xfrm>
            <a:prstGeom prst="rect">
              <a:avLst/>
            </a:prstGeom>
            <a:solidFill>
              <a:srgbClr val="E0B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57"/>
            <p:cNvSpPr/>
            <p:nvPr/>
          </p:nvSpPr>
          <p:spPr bwMode="auto">
            <a:xfrm>
              <a:off x="1210485" y="719980"/>
              <a:ext cx="1111250" cy="1558925"/>
            </a:xfrm>
            <a:custGeom>
              <a:avLst/>
              <a:gdLst>
                <a:gd name="T0" fmla="*/ 280 w 296"/>
                <a:gd name="T1" fmla="*/ 287 h 415"/>
                <a:gd name="T2" fmla="*/ 256 w 296"/>
                <a:gd name="T3" fmla="*/ 275 h 415"/>
                <a:gd name="T4" fmla="*/ 256 w 296"/>
                <a:gd name="T5" fmla="*/ 30 h 415"/>
                <a:gd name="T6" fmla="*/ 296 w 296"/>
                <a:gd name="T7" fmla="*/ 0 h 415"/>
                <a:gd name="T8" fmla="*/ 241 w 296"/>
                <a:gd name="T9" fmla="*/ 0 h 415"/>
                <a:gd name="T10" fmla="*/ 59 w 296"/>
                <a:gd name="T11" fmla="*/ 0 h 415"/>
                <a:gd name="T12" fmla="*/ 52 w 296"/>
                <a:gd name="T13" fmla="*/ 158 h 415"/>
                <a:gd name="T14" fmla="*/ 51 w 296"/>
                <a:gd name="T15" fmla="*/ 160 h 415"/>
                <a:gd name="T16" fmla="*/ 0 w 296"/>
                <a:gd name="T17" fmla="*/ 208 h 415"/>
                <a:gd name="T18" fmla="*/ 51 w 296"/>
                <a:gd name="T19" fmla="*/ 255 h 415"/>
                <a:gd name="T20" fmla="*/ 54 w 296"/>
                <a:gd name="T21" fmla="*/ 255 h 415"/>
                <a:gd name="T22" fmla="*/ 54 w 296"/>
                <a:gd name="T23" fmla="*/ 256 h 415"/>
                <a:gd name="T24" fmla="*/ 54 w 296"/>
                <a:gd name="T25" fmla="*/ 256 h 415"/>
                <a:gd name="T26" fmla="*/ 195 w 296"/>
                <a:gd name="T27" fmla="*/ 413 h 415"/>
                <a:gd name="T28" fmla="*/ 195 w 296"/>
                <a:gd name="T29" fmla="*/ 413 h 415"/>
                <a:gd name="T30" fmla="*/ 241 w 296"/>
                <a:gd name="T31" fmla="*/ 413 h 415"/>
                <a:gd name="T32" fmla="*/ 256 w 296"/>
                <a:gd name="T33" fmla="*/ 414 h 415"/>
                <a:gd name="T34" fmla="*/ 256 w 296"/>
                <a:gd name="T35" fmla="*/ 302 h 415"/>
                <a:gd name="T36" fmla="*/ 280 w 296"/>
                <a:gd name="T37" fmla="*/ 28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6" h="415">
                  <a:moveTo>
                    <a:pt x="280" y="287"/>
                  </a:moveTo>
                  <a:cubicBezTo>
                    <a:pt x="256" y="275"/>
                    <a:pt x="256" y="275"/>
                    <a:pt x="256" y="275"/>
                  </a:cubicBezTo>
                  <a:cubicBezTo>
                    <a:pt x="256" y="30"/>
                    <a:pt x="256" y="30"/>
                    <a:pt x="256" y="30"/>
                  </a:cubicBezTo>
                  <a:cubicBezTo>
                    <a:pt x="256" y="30"/>
                    <a:pt x="272" y="24"/>
                    <a:pt x="296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4" y="83"/>
                    <a:pt x="52" y="158"/>
                  </a:cubicBezTo>
                  <a:cubicBezTo>
                    <a:pt x="52" y="158"/>
                    <a:pt x="51" y="160"/>
                    <a:pt x="51" y="160"/>
                  </a:cubicBezTo>
                  <a:cubicBezTo>
                    <a:pt x="22" y="160"/>
                    <a:pt x="0" y="182"/>
                    <a:pt x="0" y="208"/>
                  </a:cubicBezTo>
                  <a:cubicBezTo>
                    <a:pt x="0" y="234"/>
                    <a:pt x="22" y="255"/>
                    <a:pt x="51" y="255"/>
                  </a:cubicBezTo>
                  <a:cubicBezTo>
                    <a:pt x="52" y="255"/>
                    <a:pt x="53" y="256"/>
                    <a:pt x="54" y="255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54" y="256"/>
                    <a:pt x="104" y="380"/>
                    <a:pt x="195" y="413"/>
                  </a:cubicBezTo>
                  <a:cubicBezTo>
                    <a:pt x="195" y="413"/>
                    <a:pt x="195" y="413"/>
                    <a:pt x="195" y="413"/>
                  </a:cubicBezTo>
                  <a:cubicBezTo>
                    <a:pt x="206" y="415"/>
                    <a:pt x="241" y="413"/>
                    <a:pt x="241" y="413"/>
                  </a:cubicBezTo>
                  <a:cubicBezTo>
                    <a:pt x="241" y="413"/>
                    <a:pt x="247" y="413"/>
                    <a:pt x="256" y="414"/>
                  </a:cubicBezTo>
                  <a:cubicBezTo>
                    <a:pt x="256" y="302"/>
                    <a:pt x="256" y="302"/>
                    <a:pt x="256" y="302"/>
                  </a:cubicBezTo>
                  <a:lnTo>
                    <a:pt x="280" y="287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58"/>
            <p:cNvSpPr/>
            <p:nvPr/>
          </p:nvSpPr>
          <p:spPr bwMode="auto">
            <a:xfrm>
              <a:off x="2215373" y="2256680"/>
              <a:ext cx="109538" cy="19050"/>
            </a:xfrm>
            <a:custGeom>
              <a:avLst/>
              <a:gdLst>
                <a:gd name="T0" fmla="*/ 19 w 29"/>
                <a:gd name="T1" fmla="*/ 4 h 5"/>
                <a:gd name="T2" fmla="*/ 29 w 29"/>
                <a:gd name="T3" fmla="*/ 0 h 5"/>
                <a:gd name="T4" fmla="*/ 0 w 29"/>
                <a:gd name="T5" fmla="*/ 5 h 5"/>
                <a:gd name="T6" fmla="*/ 19 w 29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">
                  <a:moveTo>
                    <a:pt x="19" y="4"/>
                  </a:moveTo>
                  <a:cubicBezTo>
                    <a:pt x="22" y="3"/>
                    <a:pt x="25" y="1"/>
                    <a:pt x="29" y="0"/>
                  </a:cubicBezTo>
                  <a:cubicBezTo>
                    <a:pt x="17" y="2"/>
                    <a:pt x="7" y="4"/>
                    <a:pt x="0" y="5"/>
                  </a:cubicBezTo>
                  <a:cubicBezTo>
                    <a:pt x="7" y="5"/>
                    <a:pt x="15" y="5"/>
                    <a:pt x="19" y="4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59"/>
            <p:cNvSpPr/>
            <p:nvPr/>
          </p:nvSpPr>
          <p:spPr bwMode="auto">
            <a:xfrm>
              <a:off x="2159810" y="719980"/>
              <a:ext cx="858838" cy="1555750"/>
            </a:xfrm>
            <a:custGeom>
              <a:avLst/>
              <a:gdLst>
                <a:gd name="T0" fmla="*/ 175 w 229"/>
                <a:gd name="T1" fmla="*/ 256 h 414"/>
                <a:gd name="T2" fmla="*/ 178 w 229"/>
                <a:gd name="T3" fmla="*/ 256 h 414"/>
                <a:gd name="T4" fmla="*/ 229 w 229"/>
                <a:gd name="T5" fmla="*/ 209 h 414"/>
                <a:gd name="T6" fmla="*/ 178 w 229"/>
                <a:gd name="T7" fmla="*/ 162 h 414"/>
                <a:gd name="T8" fmla="*/ 176 w 229"/>
                <a:gd name="T9" fmla="*/ 158 h 414"/>
                <a:gd name="T10" fmla="*/ 170 w 229"/>
                <a:gd name="T11" fmla="*/ 0 h 414"/>
                <a:gd name="T12" fmla="*/ 43 w 229"/>
                <a:gd name="T13" fmla="*/ 0 h 414"/>
                <a:gd name="T14" fmla="*/ 0 w 229"/>
                <a:gd name="T15" fmla="*/ 30 h 414"/>
                <a:gd name="T16" fmla="*/ 0 w 229"/>
                <a:gd name="T17" fmla="*/ 414 h 414"/>
                <a:gd name="T18" fmla="*/ 13 w 229"/>
                <a:gd name="T19" fmla="*/ 414 h 414"/>
                <a:gd name="T20" fmla="*/ 43 w 229"/>
                <a:gd name="T21" fmla="*/ 409 h 414"/>
                <a:gd name="T22" fmla="*/ 175 w 229"/>
                <a:gd name="T23" fmla="*/ 25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9" h="414">
                  <a:moveTo>
                    <a:pt x="175" y="256"/>
                  </a:moveTo>
                  <a:cubicBezTo>
                    <a:pt x="176" y="256"/>
                    <a:pt x="177" y="256"/>
                    <a:pt x="178" y="256"/>
                  </a:cubicBezTo>
                  <a:cubicBezTo>
                    <a:pt x="206" y="256"/>
                    <a:pt x="229" y="235"/>
                    <a:pt x="229" y="209"/>
                  </a:cubicBezTo>
                  <a:cubicBezTo>
                    <a:pt x="229" y="183"/>
                    <a:pt x="206" y="162"/>
                    <a:pt x="178" y="162"/>
                  </a:cubicBezTo>
                  <a:cubicBezTo>
                    <a:pt x="177" y="162"/>
                    <a:pt x="177" y="158"/>
                    <a:pt x="176" y="158"/>
                  </a:cubicBezTo>
                  <a:cubicBezTo>
                    <a:pt x="175" y="83"/>
                    <a:pt x="170" y="0"/>
                    <a:pt x="17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24"/>
                    <a:pt x="0" y="30"/>
                    <a:pt x="0" y="30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4" y="414"/>
                    <a:pt x="9" y="414"/>
                    <a:pt x="13" y="414"/>
                  </a:cubicBezTo>
                  <a:cubicBezTo>
                    <a:pt x="21" y="413"/>
                    <a:pt x="32" y="411"/>
                    <a:pt x="43" y="409"/>
                  </a:cubicBezTo>
                  <a:cubicBezTo>
                    <a:pt x="128" y="371"/>
                    <a:pt x="175" y="256"/>
                    <a:pt x="175" y="256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60"/>
            <p:cNvSpPr/>
            <p:nvPr/>
          </p:nvSpPr>
          <p:spPr bwMode="auto">
            <a:xfrm>
              <a:off x="2080435" y="4288680"/>
              <a:ext cx="574675" cy="2309813"/>
            </a:xfrm>
            <a:custGeom>
              <a:avLst/>
              <a:gdLst>
                <a:gd name="T0" fmla="*/ 102 w 362"/>
                <a:gd name="T1" fmla="*/ 1455 h 1455"/>
                <a:gd name="T2" fmla="*/ 312 w 362"/>
                <a:gd name="T3" fmla="*/ 1455 h 1455"/>
                <a:gd name="T4" fmla="*/ 362 w 362"/>
                <a:gd name="T5" fmla="*/ 0 h 1455"/>
                <a:gd name="T6" fmla="*/ 0 w 362"/>
                <a:gd name="T7" fmla="*/ 0 h 1455"/>
                <a:gd name="T8" fmla="*/ 102 w 362"/>
                <a:gd name="T9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1455">
                  <a:moveTo>
                    <a:pt x="102" y="1455"/>
                  </a:moveTo>
                  <a:lnTo>
                    <a:pt x="312" y="1455"/>
                  </a:lnTo>
                  <a:lnTo>
                    <a:pt x="362" y="0"/>
                  </a:lnTo>
                  <a:lnTo>
                    <a:pt x="0" y="0"/>
                  </a:lnTo>
                  <a:lnTo>
                    <a:pt x="102" y="1455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61"/>
            <p:cNvSpPr/>
            <p:nvPr/>
          </p:nvSpPr>
          <p:spPr bwMode="auto">
            <a:xfrm>
              <a:off x="2080435" y="4288680"/>
              <a:ext cx="574675" cy="2309813"/>
            </a:xfrm>
            <a:custGeom>
              <a:avLst/>
              <a:gdLst>
                <a:gd name="T0" fmla="*/ 102 w 362"/>
                <a:gd name="T1" fmla="*/ 1455 h 1455"/>
                <a:gd name="T2" fmla="*/ 312 w 362"/>
                <a:gd name="T3" fmla="*/ 1455 h 1455"/>
                <a:gd name="T4" fmla="*/ 362 w 362"/>
                <a:gd name="T5" fmla="*/ 0 h 1455"/>
                <a:gd name="T6" fmla="*/ 0 w 362"/>
                <a:gd name="T7" fmla="*/ 0 h 1455"/>
                <a:gd name="T8" fmla="*/ 102 w 362"/>
                <a:gd name="T9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1455">
                  <a:moveTo>
                    <a:pt x="102" y="1455"/>
                  </a:moveTo>
                  <a:lnTo>
                    <a:pt x="312" y="1455"/>
                  </a:lnTo>
                  <a:lnTo>
                    <a:pt x="362" y="0"/>
                  </a:lnTo>
                  <a:lnTo>
                    <a:pt x="0" y="0"/>
                  </a:lnTo>
                  <a:lnTo>
                    <a:pt x="102" y="14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62"/>
            <p:cNvSpPr/>
            <p:nvPr/>
          </p:nvSpPr>
          <p:spPr bwMode="auto">
            <a:xfrm>
              <a:off x="1596248" y="4288680"/>
              <a:ext cx="574675" cy="2309813"/>
            </a:xfrm>
            <a:custGeom>
              <a:avLst/>
              <a:gdLst>
                <a:gd name="T0" fmla="*/ 260 w 362"/>
                <a:gd name="T1" fmla="*/ 1455 h 1455"/>
                <a:gd name="T2" fmla="*/ 50 w 362"/>
                <a:gd name="T3" fmla="*/ 1455 h 1455"/>
                <a:gd name="T4" fmla="*/ 0 w 362"/>
                <a:gd name="T5" fmla="*/ 0 h 1455"/>
                <a:gd name="T6" fmla="*/ 362 w 362"/>
                <a:gd name="T7" fmla="*/ 0 h 1455"/>
                <a:gd name="T8" fmla="*/ 260 w 362"/>
                <a:gd name="T9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1455">
                  <a:moveTo>
                    <a:pt x="260" y="1455"/>
                  </a:moveTo>
                  <a:lnTo>
                    <a:pt x="50" y="1455"/>
                  </a:lnTo>
                  <a:lnTo>
                    <a:pt x="0" y="0"/>
                  </a:lnTo>
                  <a:lnTo>
                    <a:pt x="362" y="0"/>
                  </a:lnTo>
                  <a:lnTo>
                    <a:pt x="260" y="1455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63"/>
            <p:cNvSpPr/>
            <p:nvPr/>
          </p:nvSpPr>
          <p:spPr bwMode="auto">
            <a:xfrm>
              <a:off x="1596248" y="4288680"/>
              <a:ext cx="574675" cy="2309813"/>
            </a:xfrm>
            <a:custGeom>
              <a:avLst/>
              <a:gdLst>
                <a:gd name="T0" fmla="*/ 260 w 362"/>
                <a:gd name="T1" fmla="*/ 1455 h 1455"/>
                <a:gd name="T2" fmla="*/ 50 w 362"/>
                <a:gd name="T3" fmla="*/ 1455 h 1455"/>
                <a:gd name="T4" fmla="*/ 0 w 362"/>
                <a:gd name="T5" fmla="*/ 0 h 1455"/>
                <a:gd name="T6" fmla="*/ 362 w 362"/>
                <a:gd name="T7" fmla="*/ 0 h 1455"/>
                <a:gd name="T8" fmla="*/ 260 w 362"/>
                <a:gd name="T9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1455">
                  <a:moveTo>
                    <a:pt x="260" y="1455"/>
                  </a:moveTo>
                  <a:lnTo>
                    <a:pt x="50" y="1455"/>
                  </a:lnTo>
                  <a:lnTo>
                    <a:pt x="0" y="0"/>
                  </a:lnTo>
                  <a:lnTo>
                    <a:pt x="362" y="0"/>
                  </a:lnTo>
                  <a:lnTo>
                    <a:pt x="260" y="14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Rectangle 164"/>
            <p:cNvSpPr>
              <a:spLocks noChangeArrowheads="1"/>
            </p:cNvSpPr>
            <p:nvPr/>
          </p:nvSpPr>
          <p:spPr bwMode="auto">
            <a:xfrm>
              <a:off x="1548623" y="2459880"/>
              <a:ext cx="1136650" cy="1111250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Rectangle 165"/>
            <p:cNvSpPr>
              <a:spLocks noChangeArrowheads="1"/>
            </p:cNvSpPr>
            <p:nvPr/>
          </p:nvSpPr>
          <p:spPr bwMode="auto">
            <a:xfrm>
              <a:off x="1972485" y="2328117"/>
              <a:ext cx="288925" cy="165100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66"/>
            <p:cNvSpPr/>
            <p:nvPr/>
          </p:nvSpPr>
          <p:spPr bwMode="auto">
            <a:xfrm>
              <a:off x="1942323" y="2459880"/>
              <a:ext cx="349250" cy="1828800"/>
            </a:xfrm>
            <a:custGeom>
              <a:avLst/>
              <a:gdLst>
                <a:gd name="T0" fmla="*/ 0 w 220"/>
                <a:gd name="T1" fmla="*/ 1057 h 1152"/>
                <a:gd name="T2" fmla="*/ 111 w 220"/>
                <a:gd name="T3" fmla="*/ 1152 h 1152"/>
                <a:gd name="T4" fmla="*/ 220 w 220"/>
                <a:gd name="T5" fmla="*/ 1057 h 1152"/>
                <a:gd name="T6" fmla="*/ 142 w 220"/>
                <a:gd name="T7" fmla="*/ 0 h 1152"/>
                <a:gd name="T8" fmla="*/ 78 w 220"/>
                <a:gd name="T9" fmla="*/ 0 h 1152"/>
                <a:gd name="T10" fmla="*/ 0 w 220"/>
                <a:gd name="T11" fmla="*/ 105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152">
                  <a:moveTo>
                    <a:pt x="0" y="1057"/>
                  </a:moveTo>
                  <a:lnTo>
                    <a:pt x="111" y="1152"/>
                  </a:lnTo>
                  <a:lnTo>
                    <a:pt x="220" y="1057"/>
                  </a:lnTo>
                  <a:lnTo>
                    <a:pt x="142" y="0"/>
                  </a:lnTo>
                  <a:lnTo>
                    <a:pt x="78" y="0"/>
                  </a:lnTo>
                  <a:lnTo>
                    <a:pt x="0" y="1057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67"/>
            <p:cNvSpPr/>
            <p:nvPr/>
          </p:nvSpPr>
          <p:spPr bwMode="auto">
            <a:xfrm>
              <a:off x="2209023" y="2328117"/>
              <a:ext cx="325438" cy="225425"/>
            </a:xfrm>
            <a:custGeom>
              <a:avLst/>
              <a:gdLst>
                <a:gd name="T0" fmla="*/ 45 w 205"/>
                <a:gd name="T1" fmla="*/ 142 h 142"/>
                <a:gd name="T2" fmla="*/ 205 w 205"/>
                <a:gd name="T3" fmla="*/ 83 h 142"/>
                <a:gd name="T4" fmla="*/ 205 w 205"/>
                <a:gd name="T5" fmla="*/ 0 h 142"/>
                <a:gd name="T6" fmla="*/ 0 w 205"/>
                <a:gd name="T7" fmla="*/ 0 h 142"/>
                <a:gd name="T8" fmla="*/ 45 w 205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42">
                  <a:moveTo>
                    <a:pt x="45" y="142"/>
                  </a:moveTo>
                  <a:lnTo>
                    <a:pt x="205" y="83"/>
                  </a:lnTo>
                  <a:lnTo>
                    <a:pt x="205" y="0"/>
                  </a:lnTo>
                  <a:lnTo>
                    <a:pt x="0" y="0"/>
                  </a:lnTo>
                  <a:lnTo>
                    <a:pt x="45" y="142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68"/>
            <p:cNvSpPr/>
            <p:nvPr/>
          </p:nvSpPr>
          <p:spPr bwMode="auto">
            <a:xfrm>
              <a:off x="1697848" y="2328117"/>
              <a:ext cx="327025" cy="225425"/>
            </a:xfrm>
            <a:custGeom>
              <a:avLst/>
              <a:gdLst>
                <a:gd name="T0" fmla="*/ 161 w 206"/>
                <a:gd name="T1" fmla="*/ 142 h 142"/>
                <a:gd name="T2" fmla="*/ 0 w 206"/>
                <a:gd name="T3" fmla="*/ 83 h 142"/>
                <a:gd name="T4" fmla="*/ 0 w 206"/>
                <a:gd name="T5" fmla="*/ 0 h 142"/>
                <a:gd name="T6" fmla="*/ 206 w 206"/>
                <a:gd name="T7" fmla="*/ 0 h 142"/>
                <a:gd name="T8" fmla="*/ 161 w 206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42">
                  <a:moveTo>
                    <a:pt x="161" y="142"/>
                  </a:moveTo>
                  <a:lnTo>
                    <a:pt x="0" y="83"/>
                  </a:lnTo>
                  <a:lnTo>
                    <a:pt x="0" y="0"/>
                  </a:lnTo>
                  <a:lnTo>
                    <a:pt x="206" y="0"/>
                  </a:lnTo>
                  <a:lnTo>
                    <a:pt x="161" y="142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69"/>
            <p:cNvSpPr/>
            <p:nvPr/>
          </p:nvSpPr>
          <p:spPr bwMode="auto">
            <a:xfrm>
              <a:off x="721535" y="2459880"/>
              <a:ext cx="687388" cy="2073275"/>
            </a:xfrm>
            <a:custGeom>
              <a:avLst/>
              <a:gdLst>
                <a:gd name="T0" fmla="*/ 116 w 183"/>
                <a:gd name="T1" fmla="*/ 545 h 552"/>
                <a:gd name="T2" fmla="*/ 37 w 183"/>
                <a:gd name="T3" fmla="*/ 552 h 552"/>
                <a:gd name="T4" fmla="*/ 108 w 183"/>
                <a:gd name="T5" fmla="*/ 0 h 552"/>
                <a:gd name="T6" fmla="*/ 183 w 183"/>
                <a:gd name="T7" fmla="*/ 20 h 552"/>
                <a:gd name="T8" fmla="*/ 116 w 183"/>
                <a:gd name="T9" fmla="*/ 545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552">
                  <a:moveTo>
                    <a:pt x="116" y="545"/>
                  </a:moveTo>
                  <a:cubicBezTo>
                    <a:pt x="90" y="547"/>
                    <a:pt x="63" y="550"/>
                    <a:pt x="37" y="552"/>
                  </a:cubicBezTo>
                  <a:cubicBezTo>
                    <a:pt x="0" y="366"/>
                    <a:pt x="24" y="177"/>
                    <a:pt x="108" y="0"/>
                  </a:cubicBezTo>
                  <a:cubicBezTo>
                    <a:pt x="133" y="7"/>
                    <a:pt x="158" y="13"/>
                    <a:pt x="183" y="20"/>
                  </a:cubicBezTo>
                  <a:cubicBezTo>
                    <a:pt x="104" y="188"/>
                    <a:pt x="81" y="368"/>
                    <a:pt x="116" y="545"/>
                  </a:cubicBezTo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70"/>
            <p:cNvSpPr/>
            <p:nvPr/>
          </p:nvSpPr>
          <p:spPr bwMode="auto">
            <a:xfrm>
              <a:off x="864410" y="4506167"/>
              <a:ext cx="401638" cy="296863"/>
            </a:xfrm>
            <a:custGeom>
              <a:avLst/>
              <a:gdLst>
                <a:gd name="T0" fmla="*/ 89 w 107"/>
                <a:gd name="T1" fmla="*/ 9 h 79"/>
                <a:gd name="T2" fmla="*/ 79 w 107"/>
                <a:gd name="T3" fmla="*/ 5 h 79"/>
                <a:gd name="T4" fmla="*/ 77 w 107"/>
                <a:gd name="T5" fmla="*/ 0 h 79"/>
                <a:gd name="T6" fmla="*/ 1 w 107"/>
                <a:gd name="T7" fmla="*/ 7 h 79"/>
                <a:gd name="T8" fmla="*/ 1 w 107"/>
                <a:gd name="T9" fmla="*/ 27 h 79"/>
                <a:gd name="T10" fmla="*/ 49 w 107"/>
                <a:gd name="T11" fmla="*/ 77 h 79"/>
                <a:gd name="T12" fmla="*/ 84 w 107"/>
                <a:gd name="T13" fmla="*/ 30 h 79"/>
                <a:gd name="T14" fmla="*/ 103 w 107"/>
                <a:gd name="T15" fmla="*/ 29 h 79"/>
                <a:gd name="T16" fmla="*/ 89 w 107"/>
                <a:gd name="T17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79">
                  <a:moveTo>
                    <a:pt x="89" y="9"/>
                  </a:moveTo>
                  <a:cubicBezTo>
                    <a:pt x="86" y="7"/>
                    <a:pt x="82" y="6"/>
                    <a:pt x="79" y="5"/>
                  </a:cubicBezTo>
                  <a:cubicBezTo>
                    <a:pt x="78" y="3"/>
                    <a:pt x="78" y="1"/>
                    <a:pt x="77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14"/>
                    <a:pt x="0" y="20"/>
                    <a:pt x="1" y="27"/>
                  </a:cubicBezTo>
                  <a:cubicBezTo>
                    <a:pt x="5" y="57"/>
                    <a:pt x="26" y="79"/>
                    <a:pt x="49" y="77"/>
                  </a:cubicBezTo>
                  <a:cubicBezTo>
                    <a:pt x="70" y="75"/>
                    <a:pt x="84" y="55"/>
                    <a:pt x="84" y="30"/>
                  </a:cubicBezTo>
                  <a:cubicBezTo>
                    <a:pt x="92" y="32"/>
                    <a:pt x="100" y="32"/>
                    <a:pt x="103" y="29"/>
                  </a:cubicBezTo>
                  <a:cubicBezTo>
                    <a:pt x="107" y="24"/>
                    <a:pt x="101" y="15"/>
                    <a:pt x="89" y="9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71"/>
            <p:cNvSpPr/>
            <p:nvPr/>
          </p:nvSpPr>
          <p:spPr bwMode="auto">
            <a:xfrm>
              <a:off x="2061385" y="2459880"/>
              <a:ext cx="1047750" cy="2144713"/>
            </a:xfrm>
            <a:custGeom>
              <a:avLst/>
              <a:gdLst>
                <a:gd name="T0" fmla="*/ 50 w 279"/>
                <a:gd name="T1" fmla="*/ 571 h 571"/>
                <a:gd name="T2" fmla="*/ 50 w 279"/>
                <a:gd name="T3" fmla="*/ 571 h 571"/>
                <a:gd name="T4" fmla="*/ 48 w 279"/>
                <a:gd name="T5" fmla="*/ 571 h 571"/>
                <a:gd name="T6" fmla="*/ 1 w 279"/>
                <a:gd name="T7" fmla="*/ 536 h 571"/>
                <a:gd name="T8" fmla="*/ 0 w 279"/>
                <a:gd name="T9" fmla="*/ 536 h 571"/>
                <a:gd name="T10" fmla="*/ 0 w 279"/>
                <a:gd name="T11" fmla="*/ 281 h 571"/>
                <a:gd name="T12" fmla="*/ 124 w 279"/>
                <a:gd name="T13" fmla="*/ 0 h 571"/>
                <a:gd name="T14" fmla="*/ 279 w 279"/>
                <a:gd name="T15" fmla="*/ 0 h 571"/>
                <a:gd name="T16" fmla="*/ 218 w 279"/>
                <a:gd name="T17" fmla="*/ 281 h 571"/>
                <a:gd name="T18" fmla="*/ 218 w 279"/>
                <a:gd name="T19" fmla="*/ 571 h 571"/>
                <a:gd name="T20" fmla="*/ 50 w 279"/>
                <a:gd name="T21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9" h="571">
                  <a:moveTo>
                    <a:pt x="50" y="571"/>
                  </a:moveTo>
                  <a:cubicBezTo>
                    <a:pt x="50" y="571"/>
                    <a:pt x="50" y="571"/>
                    <a:pt x="50" y="571"/>
                  </a:cubicBezTo>
                  <a:cubicBezTo>
                    <a:pt x="50" y="571"/>
                    <a:pt x="49" y="571"/>
                    <a:pt x="48" y="571"/>
                  </a:cubicBezTo>
                  <a:cubicBezTo>
                    <a:pt x="24" y="571"/>
                    <a:pt x="4" y="556"/>
                    <a:pt x="1" y="536"/>
                  </a:cubicBezTo>
                  <a:cubicBezTo>
                    <a:pt x="0" y="536"/>
                    <a:pt x="0" y="536"/>
                    <a:pt x="0" y="536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18" y="281"/>
                    <a:pt x="218" y="281"/>
                    <a:pt x="218" y="281"/>
                  </a:cubicBezTo>
                  <a:cubicBezTo>
                    <a:pt x="218" y="571"/>
                    <a:pt x="218" y="571"/>
                    <a:pt x="218" y="571"/>
                  </a:cubicBezTo>
                  <a:lnTo>
                    <a:pt x="50" y="571"/>
                  </a:lnTo>
                  <a:close/>
                </a:path>
              </a:pathLst>
            </a:custGeom>
            <a:solidFill>
              <a:srgbClr val="055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72"/>
            <p:cNvSpPr/>
            <p:nvPr/>
          </p:nvSpPr>
          <p:spPr bwMode="auto">
            <a:xfrm>
              <a:off x="2061385" y="2388442"/>
              <a:ext cx="725488" cy="1127125"/>
            </a:xfrm>
            <a:custGeom>
              <a:avLst/>
              <a:gdLst>
                <a:gd name="T0" fmla="*/ 244 w 457"/>
                <a:gd name="T1" fmla="*/ 355 h 710"/>
                <a:gd name="T2" fmla="*/ 0 w 457"/>
                <a:gd name="T3" fmla="*/ 710 h 710"/>
                <a:gd name="T4" fmla="*/ 308 w 457"/>
                <a:gd name="T5" fmla="*/ 0 h 710"/>
                <a:gd name="T6" fmla="*/ 457 w 457"/>
                <a:gd name="T7" fmla="*/ 45 h 710"/>
                <a:gd name="T8" fmla="*/ 358 w 457"/>
                <a:gd name="T9" fmla="*/ 189 h 710"/>
                <a:gd name="T10" fmla="*/ 251 w 457"/>
                <a:gd name="T11" fmla="*/ 343 h 710"/>
                <a:gd name="T12" fmla="*/ 244 w 457"/>
                <a:gd name="T13" fmla="*/ 355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7" h="710">
                  <a:moveTo>
                    <a:pt x="244" y="355"/>
                  </a:moveTo>
                  <a:lnTo>
                    <a:pt x="0" y="710"/>
                  </a:lnTo>
                  <a:lnTo>
                    <a:pt x="308" y="0"/>
                  </a:lnTo>
                  <a:lnTo>
                    <a:pt x="457" y="45"/>
                  </a:lnTo>
                  <a:lnTo>
                    <a:pt x="358" y="189"/>
                  </a:lnTo>
                  <a:lnTo>
                    <a:pt x="251" y="343"/>
                  </a:lnTo>
                  <a:lnTo>
                    <a:pt x="244" y="355"/>
                  </a:lnTo>
                  <a:close/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73"/>
            <p:cNvSpPr/>
            <p:nvPr/>
          </p:nvSpPr>
          <p:spPr bwMode="auto">
            <a:xfrm>
              <a:off x="1123173" y="2459880"/>
              <a:ext cx="1047750" cy="2144713"/>
            </a:xfrm>
            <a:custGeom>
              <a:avLst/>
              <a:gdLst>
                <a:gd name="T0" fmla="*/ 228 w 279"/>
                <a:gd name="T1" fmla="*/ 571 h 571"/>
                <a:gd name="T2" fmla="*/ 229 w 279"/>
                <a:gd name="T3" fmla="*/ 571 h 571"/>
                <a:gd name="T4" fmla="*/ 231 w 279"/>
                <a:gd name="T5" fmla="*/ 571 h 571"/>
                <a:gd name="T6" fmla="*/ 278 w 279"/>
                <a:gd name="T7" fmla="*/ 536 h 571"/>
                <a:gd name="T8" fmla="*/ 279 w 279"/>
                <a:gd name="T9" fmla="*/ 536 h 571"/>
                <a:gd name="T10" fmla="*/ 279 w 279"/>
                <a:gd name="T11" fmla="*/ 281 h 571"/>
                <a:gd name="T12" fmla="*/ 155 w 279"/>
                <a:gd name="T13" fmla="*/ 0 h 571"/>
                <a:gd name="T14" fmla="*/ 0 w 279"/>
                <a:gd name="T15" fmla="*/ 0 h 571"/>
                <a:gd name="T16" fmla="*/ 61 w 279"/>
                <a:gd name="T17" fmla="*/ 281 h 571"/>
                <a:gd name="T18" fmla="*/ 61 w 279"/>
                <a:gd name="T19" fmla="*/ 571 h 571"/>
                <a:gd name="T20" fmla="*/ 228 w 279"/>
                <a:gd name="T21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9" h="571">
                  <a:moveTo>
                    <a:pt x="228" y="571"/>
                  </a:moveTo>
                  <a:cubicBezTo>
                    <a:pt x="229" y="571"/>
                    <a:pt x="229" y="571"/>
                    <a:pt x="229" y="571"/>
                  </a:cubicBezTo>
                  <a:cubicBezTo>
                    <a:pt x="229" y="571"/>
                    <a:pt x="230" y="571"/>
                    <a:pt x="231" y="571"/>
                  </a:cubicBezTo>
                  <a:cubicBezTo>
                    <a:pt x="255" y="571"/>
                    <a:pt x="275" y="556"/>
                    <a:pt x="278" y="536"/>
                  </a:cubicBezTo>
                  <a:cubicBezTo>
                    <a:pt x="279" y="536"/>
                    <a:pt x="279" y="536"/>
                    <a:pt x="279" y="536"/>
                  </a:cubicBezTo>
                  <a:cubicBezTo>
                    <a:pt x="279" y="281"/>
                    <a:pt x="279" y="281"/>
                    <a:pt x="279" y="28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1" y="281"/>
                    <a:pt x="61" y="281"/>
                    <a:pt x="61" y="281"/>
                  </a:cubicBezTo>
                  <a:cubicBezTo>
                    <a:pt x="61" y="571"/>
                    <a:pt x="61" y="571"/>
                    <a:pt x="61" y="571"/>
                  </a:cubicBezTo>
                  <a:lnTo>
                    <a:pt x="228" y="571"/>
                  </a:lnTo>
                  <a:close/>
                </a:path>
              </a:pathLst>
            </a:custGeom>
            <a:solidFill>
              <a:srgbClr val="034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74"/>
            <p:cNvSpPr/>
            <p:nvPr/>
          </p:nvSpPr>
          <p:spPr bwMode="auto">
            <a:xfrm>
              <a:off x="1447023" y="2388442"/>
              <a:ext cx="723900" cy="1127125"/>
            </a:xfrm>
            <a:custGeom>
              <a:avLst/>
              <a:gdLst>
                <a:gd name="T0" fmla="*/ 0 w 456"/>
                <a:gd name="T1" fmla="*/ 45 h 710"/>
                <a:gd name="T2" fmla="*/ 149 w 456"/>
                <a:gd name="T3" fmla="*/ 0 h 710"/>
                <a:gd name="T4" fmla="*/ 456 w 456"/>
                <a:gd name="T5" fmla="*/ 710 h 710"/>
                <a:gd name="T6" fmla="*/ 99 w 456"/>
                <a:gd name="T7" fmla="*/ 189 h 710"/>
                <a:gd name="T8" fmla="*/ 0 w 456"/>
                <a:gd name="T9" fmla="*/ 45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6" h="710">
                  <a:moveTo>
                    <a:pt x="0" y="45"/>
                  </a:moveTo>
                  <a:lnTo>
                    <a:pt x="149" y="0"/>
                  </a:lnTo>
                  <a:lnTo>
                    <a:pt x="456" y="710"/>
                  </a:lnTo>
                  <a:lnTo>
                    <a:pt x="99" y="189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75"/>
            <p:cNvSpPr/>
            <p:nvPr/>
          </p:nvSpPr>
          <p:spPr bwMode="auto">
            <a:xfrm>
              <a:off x="1285098" y="1459755"/>
              <a:ext cx="109538" cy="109538"/>
            </a:xfrm>
            <a:custGeom>
              <a:avLst/>
              <a:gdLst>
                <a:gd name="T0" fmla="*/ 7 w 29"/>
                <a:gd name="T1" fmla="*/ 22 h 29"/>
                <a:gd name="T2" fmla="*/ 22 w 29"/>
                <a:gd name="T3" fmla="*/ 7 h 29"/>
                <a:gd name="T4" fmla="*/ 29 w 29"/>
                <a:gd name="T5" fmla="*/ 9 h 29"/>
                <a:gd name="T6" fmla="*/ 15 w 29"/>
                <a:gd name="T7" fmla="*/ 0 h 29"/>
                <a:gd name="T8" fmla="*/ 0 w 29"/>
                <a:gd name="T9" fmla="*/ 15 h 29"/>
                <a:gd name="T10" fmla="*/ 8 w 29"/>
                <a:gd name="T11" fmla="*/ 29 h 29"/>
                <a:gd name="T12" fmla="*/ 7 w 29"/>
                <a:gd name="T1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7" y="22"/>
                  </a:moveTo>
                  <a:cubicBezTo>
                    <a:pt x="7" y="14"/>
                    <a:pt x="13" y="7"/>
                    <a:pt x="22" y="7"/>
                  </a:cubicBezTo>
                  <a:cubicBezTo>
                    <a:pt x="24" y="7"/>
                    <a:pt x="27" y="7"/>
                    <a:pt x="29" y="9"/>
                  </a:cubicBezTo>
                  <a:cubicBezTo>
                    <a:pt x="26" y="4"/>
                    <a:pt x="21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1"/>
                    <a:pt x="3" y="26"/>
                    <a:pt x="8" y="29"/>
                  </a:cubicBezTo>
                  <a:cubicBezTo>
                    <a:pt x="7" y="27"/>
                    <a:pt x="7" y="25"/>
                    <a:pt x="7" y="22"/>
                  </a:cubicBezTo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76"/>
            <p:cNvSpPr/>
            <p:nvPr/>
          </p:nvSpPr>
          <p:spPr bwMode="auto">
            <a:xfrm>
              <a:off x="2836085" y="1459755"/>
              <a:ext cx="104775" cy="109538"/>
            </a:xfrm>
            <a:custGeom>
              <a:avLst/>
              <a:gdLst>
                <a:gd name="T0" fmla="*/ 22 w 28"/>
                <a:gd name="T1" fmla="*/ 22 h 29"/>
                <a:gd name="T2" fmla="*/ 7 w 28"/>
                <a:gd name="T3" fmla="*/ 7 h 29"/>
                <a:gd name="T4" fmla="*/ 0 w 28"/>
                <a:gd name="T5" fmla="*/ 9 h 29"/>
                <a:gd name="T6" fmla="*/ 13 w 28"/>
                <a:gd name="T7" fmla="*/ 0 h 29"/>
                <a:gd name="T8" fmla="*/ 28 w 28"/>
                <a:gd name="T9" fmla="*/ 15 h 29"/>
                <a:gd name="T10" fmla="*/ 20 w 28"/>
                <a:gd name="T11" fmla="*/ 29 h 29"/>
                <a:gd name="T12" fmla="*/ 22 w 28"/>
                <a:gd name="T1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9">
                  <a:moveTo>
                    <a:pt x="22" y="22"/>
                  </a:moveTo>
                  <a:cubicBezTo>
                    <a:pt x="22" y="14"/>
                    <a:pt x="15" y="7"/>
                    <a:pt x="7" y="7"/>
                  </a:cubicBezTo>
                  <a:cubicBezTo>
                    <a:pt x="4" y="7"/>
                    <a:pt x="2" y="7"/>
                    <a:pt x="0" y="9"/>
                  </a:cubicBezTo>
                  <a:cubicBezTo>
                    <a:pt x="2" y="4"/>
                    <a:pt x="7" y="0"/>
                    <a:pt x="13" y="0"/>
                  </a:cubicBezTo>
                  <a:cubicBezTo>
                    <a:pt x="22" y="0"/>
                    <a:pt x="28" y="7"/>
                    <a:pt x="28" y="15"/>
                  </a:cubicBezTo>
                  <a:cubicBezTo>
                    <a:pt x="28" y="21"/>
                    <a:pt x="25" y="26"/>
                    <a:pt x="20" y="29"/>
                  </a:cubicBezTo>
                  <a:cubicBezTo>
                    <a:pt x="21" y="27"/>
                    <a:pt x="22" y="25"/>
                    <a:pt x="22" y="22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77"/>
            <p:cNvSpPr/>
            <p:nvPr/>
          </p:nvSpPr>
          <p:spPr bwMode="auto">
            <a:xfrm>
              <a:off x="1273985" y="1459755"/>
              <a:ext cx="104775" cy="109538"/>
            </a:xfrm>
            <a:custGeom>
              <a:avLst/>
              <a:gdLst>
                <a:gd name="T0" fmla="*/ 6 w 28"/>
                <a:gd name="T1" fmla="*/ 22 h 29"/>
                <a:gd name="T2" fmla="*/ 21 w 28"/>
                <a:gd name="T3" fmla="*/ 7 h 29"/>
                <a:gd name="T4" fmla="*/ 28 w 28"/>
                <a:gd name="T5" fmla="*/ 9 h 29"/>
                <a:gd name="T6" fmla="*/ 15 w 28"/>
                <a:gd name="T7" fmla="*/ 0 h 29"/>
                <a:gd name="T8" fmla="*/ 0 w 28"/>
                <a:gd name="T9" fmla="*/ 15 h 29"/>
                <a:gd name="T10" fmla="*/ 8 w 28"/>
                <a:gd name="T11" fmla="*/ 29 h 29"/>
                <a:gd name="T12" fmla="*/ 6 w 28"/>
                <a:gd name="T1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9">
                  <a:moveTo>
                    <a:pt x="6" y="22"/>
                  </a:moveTo>
                  <a:cubicBezTo>
                    <a:pt x="6" y="14"/>
                    <a:pt x="13" y="7"/>
                    <a:pt x="21" y="7"/>
                  </a:cubicBezTo>
                  <a:cubicBezTo>
                    <a:pt x="24" y="7"/>
                    <a:pt x="26" y="7"/>
                    <a:pt x="28" y="9"/>
                  </a:cubicBezTo>
                  <a:cubicBezTo>
                    <a:pt x="26" y="4"/>
                    <a:pt x="21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1"/>
                    <a:pt x="3" y="26"/>
                    <a:pt x="8" y="29"/>
                  </a:cubicBezTo>
                  <a:cubicBezTo>
                    <a:pt x="7" y="27"/>
                    <a:pt x="6" y="25"/>
                    <a:pt x="6" y="22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78"/>
            <p:cNvSpPr/>
            <p:nvPr/>
          </p:nvSpPr>
          <p:spPr bwMode="auto">
            <a:xfrm>
              <a:off x="1307323" y="265955"/>
              <a:ext cx="1600200" cy="1152525"/>
            </a:xfrm>
            <a:custGeom>
              <a:avLst/>
              <a:gdLst>
                <a:gd name="T0" fmla="*/ 421 w 426"/>
                <a:gd name="T1" fmla="*/ 130 h 307"/>
                <a:gd name="T2" fmla="*/ 109 w 426"/>
                <a:gd name="T3" fmla="*/ 21 h 307"/>
                <a:gd name="T4" fmla="*/ 122 w 426"/>
                <a:gd name="T5" fmla="*/ 2 h 307"/>
                <a:gd name="T6" fmla="*/ 59 w 426"/>
                <a:gd name="T7" fmla="*/ 42 h 307"/>
                <a:gd name="T8" fmla="*/ 49 w 426"/>
                <a:gd name="T9" fmla="*/ 50 h 307"/>
                <a:gd name="T10" fmla="*/ 48 w 426"/>
                <a:gd name="T11" fmla="*/ 51 h 307"/>
                <a:gd name="T12" fmla="*/ 49 w 426"/>
                <a:gd name="T13" fmla="*/ 51 h 307"/>
                <a:gd name="T14" fmla="*/ 33 w 426"/>
                <a:gd name="T15" fmla="*/ 105 h 307"/>
                <a:gd name="T16" fmla="*/ 28 w 426"/>
                <a:gd name="T17" fmla="*/ 290 h 307"/>
                <a:gd name="T18" fmla="*/ 28 w 426"/>
                <a:gd name="T19" fmla="*/ 291 h 307"/>
                <a:gd name="T20" fmla="*/ 31 w 426"/>
                <a:gd name="T21" fmla="*/ 299 h 307"/>
                <a:gd name="T22" fmla="*/ 37 w 426"/>
                <a:gd name="T23" fmla="*/ 288 h 307"/>
                <a:gd name="T24" fmla="*/ 44 w 426"/>
                <a:gd name="T25" fmla="*/ 244 h 307"/>
                <a:gd name="T26" fmla="*/ 64 w 426"/>
                <a:gd name="T27" fmla="*/ 159 h 307"/>
                <a:gd name="T28" fmla="*/ 70 w 426"/>
                <a:gd name="T29" fmla="*/ 160 h 307"/>
                <a:gd name="T30" fmla="*/ 313 w 426"/>
                <a:gd name="T31" fmla="*/ 202 h 307"/>
                <a:gd name="T32" fmla="*/ 303 w 426"/>
                <a:gd name="T33" fmla="*/ 193 h 307"/>
                <a:gd name="T34" fmla="*/ 352 w 426"/>
                <a:gd name="T35" fmla="*/ 179 h 307"/>
                <a:gd name="T36" fmla="*/ 370 w 426"/>
                <a:gd name="T37" fmla="*/ 176 h 307"/>
                <a:gd name="T38" fmla="*/ 379 w 426"/>
                <a:gd name="T39" fmla="*/ 189 h 307"/>
                <a:gd name="T40" fmla="*/ 387 w 426"/>
                <a:gd name="T41" fmla="*/ 227 h 307"/>
                <a:gd name="T42" fmla="*/ 399 w 426"/>
                <a:gd name="T43" fmla="*/ 307 h 307"/>
                <a:gd name="T44" fmla="*/ 407 w 426"/>
                <a:gd name="T45" fmla="*/ 299 h 307"/>
                <a:gd name="T46" fmla="*/ 419 w 426"/>
                <a:gd name="T47" fmla="*/ 197 h 307"/>
                <a:gd name="T48" fmla="*/ 421 w 426"/>
                <a:gd name="T49" fmla="*/ 13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6" h="307">
                  <a:moveTo>
                    <a:pt x="421" y="130"/>
                  </a:moveTo>
                  <a:cubicBezTo>
                    <a:pt x="388" y="0"/>
                    <a:pt x="187" y="9"/>
                    <a:pt x="109" y="21"/>
                  </a:cubicBezTo>
                  <a:cubicBezTo>
                    <a:pt x="108" y="14"/>
                    <a:pt x="122" y="2"/>
                    <a:pt x="122" y="2"/>
                  </a:cubicBezTo>
                  <a:cubicBezTo>
                    <a:pt x="92" y="15"/>
                    <a:pt x="70" y="32"/>
                    <a:pt x="59" y="42"/>
                  </a:cubicBezTo>
                  <a:cubicBezTo>
                    <a:pt x="55" y="45"/>
                    <a:pt x="52" y="47"/>
                    <a:pt x="49" y="50"/>
                  </a:cubicBezTo>
                  <a:cubicBezTo>
                    <a:pt x="49" y="51"/>
                    <a:pt x="48" y="51"/>
                    <a:pt x="48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32" y="69"/>
                    <a:pt x="30" y="88"/>
                    <a:pt x="33" y="105"/>
                  </a:cubicBezTo>
                  <a:cubicBezTo>
                    <a:pt x="12" y="146"/>
                    <a:pt x="0" y="206"/>
                    <a:pt x="28" y="290"/>
                  </a:cubicBezTo>
                  <a:cubicBezTo>
                    <a:pt x="28" y="291"/>
                    <a:pt x="28" y="291"/>
                    <a:pt x="28" y="291"/>
                  </a:cubicBezTo>
                  <a:cubicBezTo>
                    <a:pt x="29" y="294"/>
                    <a:pt x="30" y="296"/>
                    <a:pt x="31" y="299"/>
                  </a:cubicBezTo>
                  <a:cubicBezTo>
                    <a:pt x="37" y="288"/>
                    <a:pt x="37" y="288"/>
                    <a:pt x="37" y="288"/>
                  </a:cubicBezTo>
                  <a:cubicBezTo>
                    <a:pt x="37" y="288"/>
                    <a:pt x="40" y="268"/>
                    <a:pt x="44" y="244"/>
                  </a:cubicBezTo>
                  <a:cubicBezTo>
                    <a:pt x="64" y="159"/>
                    <a:pt x="64" y="159"/>
                    <a:pt x="64" y="159"/>
                  </a:cubicBezTo>
                  <a:cubicBezTo>
                    <a:pt x="64" y="159"/>
                    <a:pt x="66" y="159"/>
                    <a:pt x="70" y="160"/>
                  </a:cubicBezTo>
                  <a:cubicBezTo>
                    <a:pt x="118" y="178"/>
                    <a:pt x="207" y="203"/>
                    <a:pt x="313" y="202"/>
                  </a:cubicBezTo>
                  <a:cubicBezTo>
                    <a:pt x="303" y="193"/>
                    <a:pt x="303" y="193"/>
                    <a:pt x="303" y="193"/>
                  </a:cubicBezTo>
                  <a:cubicBezTo>
                    <a:pt x="303" y="193"/>
                    <a:pt x="325" y="188"/>
                    <a:pt x="352" y="179"/>
                  </a:cubicBezTo>
                  <a:cubicBezTo>
                    <a:pt x="358" y="178"/>
                    <a:pt x="364" y="177"/>
                    <a:pt x="370" y="176"/>
                  </a:cubicBezTo>
                  <a:cubicBezTo>
                    <a:pt x="379" y="189"/>
                    <a:pt x="379" y="189"/>
                    <a:pt x="379" y="189"/>
                  </a:cubicBezTo>
                  <a:cubicBezTo>
                    <a:pt x="379" y="189"/>
                    <a:pt x="384" y="215"/>
                    <a:pt x="387" y="227"/>
                  </a:cubicBezTo>
                  <a:cubicBezTo>
                    <a:pt x="389" y="238"/>
                    <a:pt x="399" y="307"/>
                    <a:pt x="399" y="307"/>
                  </a:cubicBezTo>
                  <a:cubicBezTo>
                    <a:pt x="407" y="299"/>
                    <a:pt x="407" y="299"/>
                    <a:pt x="407" y="299"/>
                  </a:cubicBezTo>
                  <a:cubicBezTo>
                    <a:pt x="407" y="299"/>
                    <a:pt x="418" y="216"/>
                    <a:pt x="419" y="197"/>
                  </a:cubicBezTo>
                  <a:cubicBezTo>
                    <a:pt x="419" y="180"/>
                    <a:pt x="426" y="142"/>
                    <a:pt x="421" y="130"/>
                  </a:cubicBezTo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79"/>
            <p:cNvSpPr/>
            <p:nvPr/>
          </p:nvSpPr>
          <p:spPr bwMode="auto">
            <a:xfrm>
              <a:off x="1381935" y="6534992"/>
              <a:ext cx="627063" cy="225425"/>
            </a:xfrm>
            <a:custGeom>
              <a:avLst/>
              <a:gdLst>
                <a:gd name="T0" fmla="*/ 87 w 167"/>
                <a:gd name="T1" fmla="*/ 1 h 60"/>
                <a:gd name="T2" fmla="*/ 84 w 167"/>
                <a:gd name="T3" fmla="*/ 0 h 60"/>
                <a:gd name="T4" fmla="*/ 80 w 167"/>
                <a:gd name="T5" fmla="*/ 1 h 60"/>
                <a:gd name="T6" fmla="*/ 78 w 167"/>
                <a:gd name="T7" fmla="*/ 1 h 60"/>
                <a:gd name="T8" fmla="*/ 78 w 167"/>
                <a:gd name="T9" fmla="*/ 1 h 60"/>
                <a:gd name="T10" fmla="*/ 0 w 167"/>
                <a:gd name="T11" fmla="*/ 60 h 60"/>
                <a:gd name="T12" fmla="*/ 167 w 167"/>
                <a:gd name="T13" fmla="*/ 60 h 60"/>
                <a:gd name="T14" fmla="*/ 167 w 167"/>
                <a:gd name="T15" fmla="*/ 1 h 60"/>
                <a:gd name="T16" fmla="*/ 87 w 167"/>
                <a:gd name="T17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60">
                  <a:moveTo>
                    <a:pt x="87" y="1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82" y="0"/>
                    <a:pt x="81" y="0"/>
                    <a:pt x="80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35" y="3"/>
                    <a:pt x="0" y="28"/>
                    <a:pt x="0" y="60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87" y="1"/>
                    <a:pt x="87" y="1"/>
                    <a:pt x="87" y="1"/>
                  </a:cubicBezTo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80"/>
            <p:cNvSpPr/>
            <p:nvPr/>
          </p:nvSpPr>
          <p:spPr bwMode="auto">
            <a:xfrm>
              <a:off x="2242360" y="6534992"/>
              <a:ext cx="627063" cy="225425"/>
            </a:xfrm>
            <a:custGeom>
              <a:avLst/>
              <a:gdLst>
                <a:gd name="T0" fmla="*/ 80 w 167"/>
                <a:gd name="T1" fmla="*/ 1 h 60"/>
                <a:gd name="T2" fmla="*/ 84 w 167"/>
                <a:gd name="T3" fmla="*/ 0 h 60"/>
                <a:gd name="T4" fmla="*/ 87 w 167"/>
                <a:gd name="T5" fmla="*/ 1 h 60"/>
                <a:gd name="T6" fmla="*/ 89 w 167"/>
                <a:gd name="T7" fmla="*/ 1 h 60"/>
                <a:gd name="T8" fmla="*/ 89 w 167"/>
                <a:gd name="T9" fmla="*/ 1 h 60"/>
                <a:gd name="T10" fmla="*/ 167 w 167"/>
                <a:gd name="T11" fmla="*/ 60 h 60"/>
                <a:gd name="T12" fmla="*/ 0 w 167"/>
                <a:gd name="T13" fmla="*/ 60 h 60"/>
                <a:gd name="T14" fmla="*/ 0 w 167"/>
                <a:gd name="T15" fmla="*/ 1 h 60"/>
                <a:gd name="T16" fmla="*/ 80 w 167"/>
                <a:gd name="T17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60">
                  <a:moveTo>
                    <a:pt x="80" y="1"/>
                  </a:moveTo>
                  <a:cubicBezTo>
                    <a:pt x="81" y="0"/>
                    <a:pt x="83" y="0"/>
                    <a:pt x="84" y="0"/>
                  </a:cubicBezTo>
                  <a:cubicBezTo>
                    <a:pt x="85" y="0"/>
                    <a:pt x="86" y="0"/>
                    <a:pt x="87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133" y="3"/>
                    <a:pt x="167" y="28"/>
                    <a:pt x="167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0" y="1"/>
                    <a:pt x="80" y="1"/>
                    <a:pt x="80" y="1"/>
                  </a:cubicBezTo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81"/>
            <p:cNvSpPr/>
            <p:nvPr/>
          </p:nvSpPr>
          <p:spPr bwMode="auto">
            <a:xfrm>
              <a:off x="2297923" y="3958480"/>
              <a:ext cx="571500" cy="134938"/>
            </a:xfrm>
            <a:custGeom>
              <a:avLst/>
              <a:gdLst>
                <a:gd name="T0" fmla="*/ 9 w 152"/>
                <a:gd name="T1" fmla="*/ 36 h 36"/>
                <a:gd name="T2" fmla="*/ 143 w 152"/>
                <a:gd name="T3" fmla="*/ 36 h 36"/>
                <a:gd name="T4" fmla="*/ 152 w 152"/>
                <a:gd name="T5" fmla="*/ 27 h 36"/>
                <a:gd name="T6" fmla="*/ 152 w 152"/>
                <a:gd name="T7" fmla="*/ 9 h 36"/>
                <a:gd name="T8" fmla="*/ 143 w 152"/>
                <a:gd name="T9" fmla="*/ 0 h 36"/>
                <a:gd name="T10" fmla="*/ 9 w 152"/>
                <a:gd name="T11" fmla="*/ 0 h 36"/>
                <a:gd name="T12" fmla="*/ 0 w 152"/>
                <a:gd name="T13" fmla="*/ 9 h 36"/>
                <a:gd name="T14" fmla="*/ 0 w 152"/>
                <a:gd name="T15" fmla="*/ 27 h 36"/>
                <a:gd name="T16" fmla="*/ 9 w 152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36">
                  <a:moveTo>
                    <a:pt x="9" y="36"/>
                  </a:moveTo>
                  <a:cubicBezTo>
                    <a:pt x="143" y="36"/>
                    <a:pt x="143" y="36"/>
                    <a:pt x="143" y="36"/>
                  </a:cubicBezTo>
                  <a:cubicBezTo>
                    <a:pt x="148" y="36"/>
                    <a:pt x="152" y="32"/>
                    <a:pt x="152" y="27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4"/>
                    <a:pt x="148" y="0"/>
                    <a:pt x="14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4" y="36"/>
                    <a:pt x="9" y="36"/>
                  </a:cubicBezTo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82"/>
            <p:cNvSpPr/>
            <p:nvPr/>
          </p:nvSpPr>
          <p:spPr bwMode="auto">
            <a:xfrm>
              <a:off x="1364473" y="3958480"/>
              <a:ext cx="569913" cy="134938"/>
            </a:xfrm>
            <a:custGeom>
              <a:avLst/>
              <a:gdLst>
                <a:gd name="T0" fmla="*/ 9 w 152"/>
                <a:gd name="T1" fmla="*/ 36 h 36"/>
                <a:gd name="T2" fmla="*/ 143 w 152"/>
                <a:gd name="T3" fmla="*/ 36 h 36"/>
                <a:gd name="T4" fmla="*/ 152 w 152"/>
                <a:gd name="T5" fmla="*/ 27 h 36"/>
                <a:gd name="T6" fmla="*/ 152 w 152"/>
                <a:gd name="T7" fmla="*/ 9 h 36"/>
                <a:gd name="T8" fmla="*/ 143 w 152"/>
                <a:gd name="T9" fmla="*/ 0 h 36"/>
                <a:gd name="T10" fmla="*/ 9 w 152"/>
                <a:gd name="T11" fmla="*/ 0 h 36"/>
                <a:gd name="T12" fmla="*/ 0 w 152"/>
                <a:gd name="T13" fmla="*/ 9 h 36"/>
                <a:gd name="T14" fmla="*/ 0 w 152"/>
                <a:gd name="T15" fmla="*/ 27 h 36"/>
                <a:gd name="T16" fmla="*/ 9 w 152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36">
                  <a:moveTo>
                    <a:pt x="9" y="36"/>
                  </a:moveTo>
                  <a:cubicBezTo>
                    <a:pt x="143" y="36"/>
                    <a:pt x="143" y="36"/>
                    <a:pt x="143" y="36"/>
                  </a:cubicBezTo>
                  <a:cubicBezTo>
                    <a:pt x="148" y="36"/>
                    <a:pt x="152" y="32"/>
                    <a:pt x="152" y="27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4"/>
                    <a:pt x="148" y="0"/>
                    <a:pt x="14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4" y="36"/>
                    <a:pt x="9" y="36"/>
                  </a:cubicBezTo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83"/>
            <p:cNvSpPr/>
            <p:nvPr/>
          </p:nvSpPr>
          <p:spPr bwMode="auto">
            <a:xfrm>
              <a:off x="4074335" y="2350342"/>
              <a:ext cx="1028700" cy="280988"/>
            </a:xfrm>
            <a:custGeom>
              <a:avLst/>
              <a:gdLst>
                <a:gd name="T0" fmla="*/ 236 w 274"/>
                <a:gd name="T1" fmla="*/ 14 h 75"/>
                <a:gd name="T2" fmla="*/ 124 w 274"/>
                <a:gd name="T3" fmla="*/ 12 h 75"/>
                <a:gd name="T4" fmla="*/ 122 w 274"/>
                <a:gd name="T5" fmla="*/ 2 h 75"/>
                <a:gd name="T6" fmla="*/ 72 w 274"/>
                <a:gd name="T7" fmla="*/ 13 h 75"/>
                <a:gd name="T8" fmla="*/ 46 w 274"/>
                <a:gd name="T9" fmla="*/ 14 h 75"/>
                <a:gd name="T10" fmla="*/ 0 w 274"/>
                <a:gd name="T11" fmla="*/ 45 h 75"/>
                <a:gd name="T12" fmla="*/ 58 w 274"/>
                <a:gd name="T13" fmla="*/ 75 h 75"/>
                <a:gd name="T14" fmla="*/ 186 w 274"/>
                <a:gd name="T15" fmla="*/ 45 h 75"/>
                <a:gd name="T16" fmla="*/ 236 w 274"/>
                <a:gd name="T17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75">
                  <a:moveTo>
                    <a:pt x="236" y="14"/>
                  </a:moveTo>
                  <a:cubicBezTo>
                    <a:pt x="236" y="14"/>
                    <a:pt x="178" y="12"/>
                    <a:pt x="124" y="12"/>
                  </a:cubicBezTo>
                  <a:cubicBezTo>
                    <a:pt x="129" y="8"/>
                    <a:pt x="133" y="3"/>
                    <a:pt x="122" y="2"/>
                  </a:cubicBezTo>
                  <a:cubicBezTo>
                    <a:pt x="109" y="0"/>
                    <a:pt x="88" y="7"/>
                    <a:pt x="72" y="13"/>
                  </a:cubicBezTo>
                  <a:cubicBezTo>
                    <a:pt x="62" y="13"/>
                    <a:pt x="53" y="13"/>
                    <a:pt x="46" y="14"/>
                  </a:cubicBezTo>
                  <a:cubicBezTo>
                    <a:pt x="0" y="18"/>
                    <a:pt x="0" y="45"/>
                    <a:pt x="0" y="45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8" y="75"/>
                    <a:pt x="98" y="55"/>
                    <a:pt x="186" y="45"/>
                  </a:cubicBezTo>
                  <a:cubicBezTo>
                    <a:pt x="274" y="36"/>
                    <a:pt x="236" y="14"/>
                    <a:pt x="236" y="14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84"/>
            <p:cNvSpPr/>
            <p:nvPr/>
          </p:nvSpPr>
          <p:spPr bwMode="auto">
            <a:xfrm>
              <a:off x="1961373" y="1629617"/>
              <a:ext cx="195263" cy="179388"/>
            </a:xfrm>
            <a:custGeom>
              <a:avLst/>
              <a:gdLst>
                <a:gd name="T0" fmla="*/ 52 w 52"/>
                <a:gd name="T1" fmla="*/ 4 h 48"/>
                <a:gd name="T2" fmla="*/ 5 w 52"/>
                <a:gd name="T3" fmla="*/ 24 h 48"/>
                <a:gd name="T4" fmla="*/ 40 w 52"/>
                <a:gd name="T5" fmla="*/ 48 h 48"/>
                <a:gd name="T6" fmla="*/ 52 w 52"/>
                <a:gd name="T7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8">
                  <a:moveTo>
                    <a:pt x="52" y="4"/>
                  </a:moveTo>
                  <a:cubicBezTo>
                    <a:pt x="29" y="0"/>
                    <a:pt x="10" y="8"/>
                    <a:pt x="5" y="24"/>
                  </a:cubicBezTo>
                  <a:cubicBezTo>
                    <a:pt x="0" y="40"/>
                    <a:pt x="21" y="46"/>
                    <a:pt x="40" y="48"/>
                  </a:cubicBezTo>
                  <a:cubicBezTo>
                    <a:pt x="4" y="38"/>
                    <a:pt x="26" y="2"/>
                    <a:pt x="52" y="4"/>
                  </a:cubicBezTo>
                  <a:close/>
                </a:path>
              </a:pathLst>
            </a:custGeom>
            <a:solidFill>
              <a:srgbClr val="FFA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85"/>
            <p:cNvSpPr/>
            <p:nvPr/>
          </p:nvSpPr>
          <p:spPr bwMode="auto">
            <a:xfrm>
              <a:off x="1596248" y="1159717"/>
              <a:ext cx="282575" cy="68263"/>
            </a:xfrm>
            <a:custGeom>
              <a:avLst/>
              <a:gdLst>
                <a:gd name="T0" fmla="*/ 6 w 75"/>
                <a:gd name="T1" fmla="*/ 18 h 18"/>
                <a:gd name="T2" fmla="*/ 1 w 75"/>
                <a:gd name="T3" fmla="*/ 15 h 18"/>
                <a:gd name="T4" fmla="*/ 3 w 75"/>
                <a:gd name="T5" fmla="*/ 8 h 18"/>
                <a:gd name="T6" fmla="*/ 71 w 75"/>
                <a:gd name="T7" fmla="*/ 7 h 18"/>
                <a:gd name="T8" fmla="*/ 73 w 75"/>
                <a:gd name="T9" fmla="*/ 14 h 18"/>
                <a:gd name="T10" fmla="*/ 67 w 75"/>
                <a:gd name="T11" fmla="*/ 16 h 18"/>
                <a:gd name="T12" fmla="*/ 8 w 75"/>
                <a:gd name="T13" fmla="*/ 18 h 18"/>
                <a:gd name="T14" fmla="*/ 6 w 75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8">
                  <a:moveTo>
                    <a:pt x="6" y="18"/>
                  </a:moveTo>
                  <a:cubicBezTo>
                    <a:pt x="4" y="18"/>
                    <a:pt x="2" y="17"/>
                    <a:pt x="1" y="15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8" y="1"/>
                    <a:pt x="57" y="0"/>
                    <a:pt x="71" y="7"/>
                  </a:cubicBezTo>
                  <a:cubicBezTo>
                    <a:pt x="73" y="8"/>
                    <a:pt x="75" y="11"/>
                    <a:pt x="73" y="14"/>
                  </a:cubicBezTo>
                  <a:cubicBezTo>
                    <a:pt x="72" y="16"/>
                    <a:pt x="69" y="17"/>
                    <a:pt x="67" y="16"/>
                  </a:cubicBezTo>
                  <a:cubicBezTo>
                    <a:pt x="56" y="12"/>
                    <a:pt x="21" y="12"/>
                    <a:pt x="8" y="18"/>
                  </a:cubicBezTo>
                  <a:cubicBezTo>
                    <a:pt x="7" y="18"/>
                    <a:pt x="6" y="18"/>
                    <a:pt x="6" y="18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1" name="Picture 18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135" y="1294655"/>
              <a:ext cx="33813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Oval 187"/>
            <p:cNvSpPr>
              <a:spLocks noChangeArrowheads="1"/>
            </p:cNvSpPr>
            <p:nvPr/>
          </p:nvSpPr>
          <p:spPr bwMode="auto">
            <a:xfrm>
              <a:off x="1618473" y="1332755"/>
              <a:ext cx="271463" cy="273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3" name="Picture 18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573" y="1374030"/>
              <a:ext cx="192088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4" name="Oval 189"/>
            <p:cNvSpPr>
              <a:spLocks noChangeArrowheads="1"/>
            </p:cNvSpPr>
            <p:nvPr/>
          </p:nvSpPr>
          <p:spPr bwMode="auto">
            <a:xfrm>
              <a:off x="1758173" y="1404192"/>
              <a:ext cx="33338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90"/>
            <p:cNvSpPr/>
            <p:nvPr/>
          </p:nvSpPr>
          <p:spPr bwMode="auto">
            <a:xfrm>
              <a:off x="2351898" y="1159717"/>
              <a:ext cx="280988" cy="68263"/>
            </a:xfrm>
            <a:custGeom>
              <a:avLst/>
              <a:gdLst>
                <a:gd name="T0" fmla="*/ 69 w 75"/>
                <a:gd name="T1" fmla="*/ 18 h 18"/>
                <a:gd name="T2" fmla="*/ 74 w 75"/>
                <a:gd name="T3" fmla="*/ 15 h 18"/>
                <a:gd name="T4" fmla="*/ 71 w 75"/>
                <a:gd name="T5" fmla="*/ 8 h 18"/>
                <a:gd name="T6" fmla="*/ 4 w 75"/>
                <a:gd name="T7" fmla="*/ 7 h 18"/>
                <a:gd name="T8" fmla="*/ 1 w 75"/>
                <a:gd name="T9" fmla="*/ 14 h 18"/>
                <a:gd name="T10" fmla="*/ 8 w 75"/>
                <a:gd name="T11" fmla="*/ 16 h 18"/>
                <a:gd name="T12" fmla="*/ 67 w 75"/>
                <a:gd name="T13" fmla="*/ 18 h 18"/>
                <a:gd name="T14" fmla="*/ 69 w 75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8">
                  <a:moveTo>
                    <a:pt x="69" y="18"/>
                  </a:moveTo>
                  <a:cubicBezTo>
                    <a:pt x="71" y="18"/>
                    <a:pt x="73" y="17"/>
                    <a:pt x="74" y="15"/>
                  </a:cubicBezTo>
                  <a:cubicBezTo>
                    <a:pt x="75" y="12"/>
                    <a:pt x="74" y="9"/>
                    <a:pt x="71" y="8"/>
                  </a:cubicBezTo>
                  <a:cubicBezTo>
                    <a:pt x="56" y="1"/>
                    <a:pt x="18" y="0"/>
                    <a:pt x="4" y="7"/>
                  </a:cubicBezTo>
                  <a:cubicBezTo>
                    <a:pt x="1" y="8"/>
                    <a:pt x="0" y="11"/>
                    <a:pt x="1" y="14"/>
                  </a:cubicBezTo>
                  <a:cubicBezTo>
                    <a:pt x="2" y="16"/>
                    <a:pt x="5" y="17"/>
                    <a:pt x="8" y="16"/>
                  </a:cubicBezTo>
                  <a:cubicBezTo>
                    <a:pt x="18" y="12"/>
                    <a:pt x="54" y="12"/>
                    <a:pt x="67" y="18"/>
                  </a:cubicBezTo>
                  <a:cubicBezTo>
                    <a:pt x="67" y="18"/>
                    <a:pt x="68" y="18"/>
                    <a:pt x="69" y="18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6" name="Picture 19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860" y="1294655"/>
              <a:ext cx="33813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7" name="Oval 192"/>
            <p:cNvSpPr>
              <a:spLocks noChangeArrowheads="1"/>
            </p:cNvSpPr>
            <p:nvPr/>
          </p:nvSpPr>
          <p:spPr bwMode="auto">
            <a:xfrm>
              <a:off x="2339198" y="1332755"/>
              <a:ext cx="271463" cy="273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8" name="Picture 19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123" y="1374030"/>
              <a:ext cx="1905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9" name="Oval 194"/>
            <p:cNvSpPr>
              <a:spLocks noChangeArrowheads="1"/>
            </p:cNvSpPr>
            <p:nvPr/>
          </p:nvSpPr>
          <p:spPr bwMode="auto">
            <a:xfrm>
              <a:off x="2434448" y="1404192"/>
              <a:ext cx="36513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30" name="Picture 19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1673" y="1847105"/>
              <a:ext cx="596900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1" name="Freeform 196"/>
            <p:cNvSpPr>
              <a:spLocks noEditPoints="1"/>
            </p:cNvSpPr>
            <p:nvPr/>
          </p:nvSpPr>
          <p:spPr bwMode="auto">
            <a:xfrm>
              <a:off x="1386698" y="1245442"/>
              <a:ext cx="1460500" cy="455613"/>
            </a:xfrm>
            <a:custGeom>
              <a:avLst/>
              <a:gdLst>
                <a:gd name="T0" fmla="*/ 385 w 389"/>
                <a:gd name="T1" fmla="*/ 7 h 121"/>
                <a:gd name="T2" fmla="*/ 354 w 389"/>
                <a:gd name="T3" fmla="*/ 7 h 121"/>
                <a:gd name="T4" fmla="*/ 243 w 389"/>
                <a:gd name="T5" fmla="*/ 14 h 121"/>
                <a:gd name="T6" fmla="*/ 194 w 389"/>
                <a:gd name="T7" fmla="*/ 18 h 121"/>
                <a:gd name="T8" fmla="*/ 146 w 389"/>
                <a:gd name="T9" fmla="*/ 14 h 121"/>
                <a:gd name="T10" fmla="*/ 35 w 389"/>
                <a:gd name="T11" fmla="*/ 7 h 121"/>
                <a:gd name="T12" fmla="*/ 4 w 389"/>
                <a:gd name="T13" fmla="*/ 7 h 121"/>
                <a:gd name="T14" fmla="*/ 4 w 389"/>
                <a:gd name="T15" fmla="*/ 34 h 121"/>
                <a:gd name="T16" fmla="*/ 13 w 389"/>
                <a:gd name="T17" fmla="*/ 40 h 121"/>
                <a:gd name="T18" fmla="*/ 23 w 389"/>
                <a:gd name="T19" fmla="*/ 81 h 121"/>
                <a:gd name="T20" fmla="*/ 38 w 389"/>
                <a:gd name="T21" fmla="*/ 105 h 121"/>
                <a:gd name="T22" fmla="*/ 61 w 389"/>
                <a:gd name="T23" fmla="*/ 117 h 121"/>
                <a:gd name="T24" fmla="*/ 128 w 389"/>
                <a:gd name="T25" fmla="*/ 111 h 121"/>
                <a:gd name="T26" fmla="*/ 167 w 389"/>
                <a:gd name="T27" fmla="*/ 58 h 121"/>
                <a:gd name="T28" fmla="*/ 191 w 389"/>
                <a:gd name="T29" fmla="*/ 35 h 121"/>
                <a:gd name="T30" fmla="*/ 193 w 389"/>
                <a:gd name="T31" fmla="*/ 35 h 121"/>
                <a:gd name="T32" fmla="*/ 198 w 389"/>
                <a:gd name="T33" fmla="*/ 35 h 121"/>
                <a:gd name="T34" fmla="*/ 222 w 389"/>
                <a:gd name="T35" fmla="*/ 58 h 121"/>
                <a:gd name="T36" fmla="*/ 261 w 389"/>
                <a:gd name="T37" fmla="*/ 111 h 121"/>
                <a:gd name="T38" fmla="*/ 328 w 389"/>
                <a:gd name="T39" fmla="*/ 117 h 121"/>
                <a:gd name="T40" fmla="*/ 350 w 389"/>
                <a:gd name="T41" fmla="*/ 105 h 121"/>
                <a:gd name="T42" fmla="*/ 366 w 389"/>
                <a:gd name="T43" fmla="*/ 81 h 121"/>
                <a:gd name="T44" fmla="*/ 376 w 389"/>
                <a:gd name="T45" fmla="*/ 40 h 121"/>
                <a:gd name="T46" fmla="*/ 385 w 389"/>
                <a:gd name="T47" fmla="*/ 34 h 121"/>
                <a:gd name="T48" fmla="*/ 385 w 389"/>
                <a:gd name="T49" fmla="*/ 7 h 121"/>
                <a:gd name="T50" fmla="*/ 156 w 389"/>
                <a:gd name="T51" fmla="*/ 58 h 121"/>
                <a:gd name="T52" fmla="*/ 121 w 389"/>
                <a:gd name="T53" fmla="*/ 106 h 121"/>
                <a:gd name="T54" fmla="*/ 56 w 389"/>
                <a:gd name="T55" fmla="*/ 108 h 121"/>
                <a:gd name="T56" fmla="*/ 25 w 389"/>
                <a:gd name="T57" fmla="*/ 27 h 121"/>
                <a:gd name="T58" fmla="*/ 85 w 389"/>
                <a:gd name="T59" fmla="*/ 15 h 121"/>
                <a:gd name="T60" fmla="*/ 142 w 389"/>
                <a:gd name="T61" fmla="*/ 21 h 121"/>
                <a:gd name="T62" fmla="*/ 156 w 389"/>
                <a:gd name="T63" fmla="*/ 58 h 121"/>
                <a:gd name="T64" fmla="*/ 333 w 389"/>
                <a:gd name="T65" fmla="*/ 108 h 121"/>
                <a:gd name="T66" fmla="*/ 268 w 389"/>
                <a:gd name="T67" fmla="*/ 106 h 121"/>
                <a:gd name="T68" fmla="*/ 233 w 389"/>
                <a:gd name="T69" fmla="*/ 58 h 121"/>
                <a:gd name="T70" fmla="*/ 246 w 389"/>
                <a:gd name="T71" fmla="*/ 21 h 121"/>
                <a:gd name="T72" fmla="*/ 304 w 389"/>
                <a:gd name="T73" fmla="*/ 15 h 121"/>
                <a:gd name="T74" fmla="*/ 364 w 389"/>
                <a:gd name="T75" fmla="*/ 27 h 121"/>
                <a:gd name="T76" fmla="*/ 333 w 389"/>
                <a:gd name="T77" fmla="*/ 10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9" h="121">
                  <a:moveTo>
                    <a:pt x="385" y="7"/>
                  </a:moveTo>
                  <a:cubicBezTo>
                    <a:pt x="385" y="7"/>
                    <a:pt x="362" y="7"/>
                    <a:pt x="354" y="7"/>
                  </a:cubicBezTo>
                  <a:cubicBezTo>
                    <a:pt x="346" y="8"/>
                    <a:pt x="310" y="0"/>
                    <a:pt x="243" y="14"/>
                  </a:cubicBezTo>
                  <a:cubicBezTo>
                    <a:pt x="243" y="14"/>
                    <a:pt x="222" y="18"/>
                    <a:pt x="194" y="18"/>
                  </a:cubicBezTo>
                  <a:cubicBezTo>
                    <a:pt x="167" y="18"/>
                    <a:pt x="146" y="14"/>
                    <a:pt x="146" y="14"/>
                  </a:cubicBezTo>
                  <a:cubicBezTo>
                    <a:pt x="79" y="0"/>
                    <a:pt x="43" y="8"/>
                    <a:pt x="35" y="7"/>
                  </a:cubicBezTo>
                  <a:cubicBezTo>
                    <a:pt x="26" y="7"/>
                    <a:pt x="4" y="7"/>
                    <a:pt x="4" y="7"/>
                  </a:cubicBezTo>
                  <a:cubicBezTo>
                    <a:pt x="0" y="21"/>
                    <a:pt x="3" y="33"/>
                    <a:pt x="4" y="34"/>
                  </a:cubicBezTo>
                  <a:cubicBezTo>
                    <a:pt x="5" y="34"/>
                    <a:pt x="9" y="34"/>
                    <a:pt x="13" y="40"/>
                  </a:cubicBezTo>
                  <a:cubicBezTo>
                    <a:pt x="17" y="46"/>
                    <a:pt x="17" y="62"/>
                    <a:pt x="23" y="81"/>
                  </a:cubicBezTo>
                  <a:cubicBezTo>
                    <a:pt x="26" y="90"/>
                    <a:pt x="32" y="99"/>
                    <a:pt x="38" y="105"/>
                  </a:cubicBezTo>
                  <a:cubicBezTo>
                    <a:pt x="46" y="112"/>
                    <a:pt x="55" y="115"/>
                    <a:pt x="61" y="117"/>
                  </a:cubicBezTo>
                  <a:cubicBezTo>
                    <a:pt x="72" y="119"/>
                    <a:pt x="106" y="121"/>
                    <a:pt x="128" y="111"/>
                  </a:cubicBezTo>
                  <a:cubicBezTo>
                    <a:pt x="149" y="101"/>
                    <a:pt x="159" y="80"/>
                    <a:pt x="167" y="58"/>
                  </a:cubicBezTo>
                  <a:cubicBezTo>
                    <a:pt x="175" y="36"/>
                    <a:pt x="191" y="35"/>
                    <a:pt x="191" y="35"/>
                  </a:cubicBezTo>
                  <a:cubicBezTo>
                    <a:pt x="191" y="35"/>
                    <a:pt x="191" y="35"/>
                    <a:pt x="193" y="35"/>
                  </a:cubicBezTo>
                  <a:cubicBezTo>
                    <a:pt x="196" y="35"/>
                    <a:pt x="198" y="35"/>
                    <a:pt x="198" y="35"/>
                  </a:cubicBezTo>
                  <a:cubicBezTo>
                    <a:pt x="198" y="35"/>
                    <a:pt x="214" y="36"/>
                    <a:pt x="222" y="58"/>
                  </a:cubicBezTo>
                  <a:cubicBezTo>
                    <a:pt x="230" y="80"/>
                    <a:pt x="240" y="101"/>
                    <a:pt x="261" y="111"/>
                  </a:cubicBezTo>
                  <a:cubicBezTo>
                    <a:pt x="282" y="121"/>
                    <a:pt x="317" y="119"/>
                    <a:pt x="328" y="117"/>
                  </a:cubicBezTo>
                  <a:cubicBezTo>
                    <a:pt x="334" y="115"/>
                    <a:pt x="343" y="112"/>
                    <a:pt x="350" y="105"/>
                  </a:cubicBezTo>
                  <a:cubicBezTo>
                    <a:pt x="357" y="99"/>
                    <a:pt x="363" y="90"/>
                    <a:pt x="366" y="81"/>
                  </a:cubicBezTo>
                  <a:cubicBezTo>
                    <a:pt x="371" y="62"/>
                    <a:pt x="372" y="46"/>
                    <a:pt x="376" y="40"/>
                  </a:cubicBezTo>
                  <a:cubicBezTo>
                    <a:pt x="379" y="34"/>
                    <a:pt x="384" y="34"/>
                    <a:pt x="385" y="34"/>
                  </a:cubicBezTo>
                  <a:cubicBezTo>
                    <a:pt x="386" y="33"/>
                    <a:pt x="389" y="21"/>
                    <a:pt x="385" y="7"/>
                  </a:cubicBezTo>
                  <a:moveTo>
                    <a:pt x="156" y="58"/>
                  </a:moveTo>
                  <a:cubicBezTo>
                    <a:pt x="154" y="70"/>
                    <a:pt x="145" y="98"/>
                    <a:pt x="121" y="106"/>
                  </a:cubicBezTo>
                  <a:cubicBezTo>
                    <a:pt x="84" y="119"/>
                    <a:pt x="56" y="108"/>
                    <a:pt x="56" y="108"/>
                  </a:cubicBezTo>
                  <a:cubicBezTo>
                    <a:pt x="27" y="100"/>
                    <a:pt x="19" y="40"/>
                    <a:pt x="25" y="27"/>
                  </a:cubicBezTo>
                  <a:cubicBezTo>
                    <a:pt x="31" y="15"/>
                    <a:pt x="49" y="15"/>
                    <a:pt x="85" y="15"/>
                  </a:cubicBezTo>
                  <a:cubicBezTo>
                    <a:pt x="121" y="15"/>
                    <a:pt x="142" y="21"/>
                    <a:pt x="142" y="21"/>
                  </a:cubicBezTo>
                  <a:cubicBezTo>
                    <a:pt x="161" y="27"/>
                    <a:pt x="158" y="46"/>
                    <a:pt x="156" y="58"/>
                  </a:cubicBezTo>
                  <a:moveTo>
                    <a:pt x="333" y="108"/>
                  </a:moveTo>
                  <a:cubicBezTo>
                    <a:pt x="333" y="108"/>
                    <a:pt x="305" y="119"/>
                    <a:pt x="268" y="106"/>
                  </a:cubicBezTo>
                  <a:cubicBezTo>
                    <a:pt x="244" y="98"/>
                    <a:pt x="235" y="70"/>
                    <a:pt x="233" y="58"/>
                  </a:cubicBezTo>
                  <a:cubicBezTo>
                    <a:pt x="231" y="46"/>
                    <a:pt x="228" y="27"/>
                    <a:pt x="246" y="21"/>
                  </a:cubicBezTo>
                  <a:cubicBezTo>
                    <a:pt x="246" y="21"/>
                    <a:pt x="268" y="15"/>
                    <a:pt x="304" y="15"/>
                  </a:cubicBezTo>
                  <a:cubicBezTo>
                    <a:pt x="340" y="15"/>
                    <a:pt x="358" y="15"/>
                    <a:pt x="364" y="27"/>
                  </a:cubicBezTo>
                  <a:cubicBezTo>
                    <a:pt x="370" y="40"/>
                    <a:pt x="361" y="100"/>
                    <a:pt x="333" y="108"/>
                  </a:cubicBezTo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98"/>
            <p:cNvSpPr/>
            <p:nvPr/>
          </p:nvSpPr>
          <p:spPr bwMode="auto">
            <a:xfrm>
              <a:off x="6115860" y="6312742"/>
              <a:ext cx="150813" cy="398463"/>
            </a:xfrm>
            <a:custGeom>
              <a:avLst/>
              <a:gdLst>
                <a:gd name="T0" fmla="*/ 20 w 40"/>
                <a:gd name="T1" fmla="*/ 0 h 106"/>
                <a:gd name="T2" fmla="*/ 0 w 40"/>
                <a:gd name="T3" fmla="*/ 0 h 106"/>
                <a:gd name="T4" fmla="*/ 0 w 40"/>
                <a:gd name="T5" fmla="*/ 86 h 106"/>
                <a:gd name="T6" fmla="*/ 20 w 40"/>
                <a:gd name="T7" fmla="*/ 106 h 106"/>
                <a:gd name="T8" fmla="*/ 40 w 40"/>
                <a:gd name="T9" fmla="*/ 86 h 106"/>
                <a:gd name="T10" fmla="*/ 40 w 40"/>
                <a:gd name="T11" fmla="*/ 0 h 106"/>
                <a:gd name="T12" fmla="*/ 20 w 40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6">
                  <a:moveTo>
                    <a:pt x="20" y="0"/>
                  </a:moveTo>
                  <a:cubicBezTo>
                    <a:pt x="13" y="0"/>
                    <a:pt x="6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7"/>
                    <a:pt x="9" y="106"/>
                    <a:pt x="20" y="106"/>
                  </a:cubicBezTo>
                  <a:cubicBezTo>
                    <a:pt x="31" y="106"/>
                    <a:pt x="40" y="97"/>
                    <a:pt x="40" y="8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</a:path>
              </a:pathLst>
            </a:custGeom>
            <a:solidFill>
              <a:srgbClr val="364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99"/>
            <p:cNvSpPr/>
            <p:nvPr/>
          </p:nvSpPr>
          <p:spPr bwMode="auto">
            <a:xfrm>
              <a:off x="7658910" y="6366717"/>
              <a:ext cx="225425" cy="277813"/>
            </a:xfrm>
            <a:custGeom>
              <a:avLst/>
              <a:gdLst>
                <a:gd name="T0" fmla="*/ 0 w 60"/>
                <a:gd name="T1" fmla="*/ 0 h 74"/>
                <a:gd name="T2" fmla="*/ 19 w 60"/>
                <a:gd name="T3" fmla="*/ 60 h 74"/>
                <a:gd name="T4" fmla="*/ 38 w 60"/>
                <a:gd name="T5" fmla="*/ 74 h 74"/>
                <a:gd name="T6" fmla="*/ 44 w 60"/>
                <a:gd name="T7" fmla="*/ 73 h 74"/>
                <a:gd name="T8" fmla="*/ 57 w 60"/>
                <a:gd name="T9" fmla="*/ 48 h 74"/>
                <a:gd name="T10" fmla="*/ 43 w 60"/>
                <a:gd name="T11" fmla="*/ 3 h 74"/>
                <a:gd name="T12" fmla="*/ 0 w 60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0" y="0"/>
                  </a:moveTo>
                  <a:cubicBezTo>
                    <a:pt x="19" y="60"/>
                    <a:pt x="19" y="60"/>
                    <a:pt x="19" y="60"/>
                  </a:cubicBezTo>
                  <a:cubicBezTo>
                    <a:pt x="21" y="68"/>
                    <a:pt x="29" y="74"/>
                    <a:pt x="38" y="74"/>
                  </a:cubicBezTo>
                  <a:cubicBezTo>
                    <a:pt x="40" y="74"/>
                    <a:pt x="42" y="74"/>
                    <a:pt x="44" y="73"/>
                  </a:cubicBezTo>
                  <a:cubicBezTo>
                    <a:pt x="54" y="70"/>
                    <a:pt x="60" y="58"/>
                    <a:pt x="57" y="48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9" y="2"/>
                    <a:pt x="15" y="1"/>
                    <a:pt x="0" y="0"/>
                  </a:cubicBezTo>
                </a:path>
              </a:pathLst>
            </a:custGeom>
            <a:solidFill>
              <a:srgbClr val="364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200"/>
            <p:cNvSpPr/>
            <p:nvPr/>
          </p:nvSpPr>
          <p:spPr bwMode="auto">
            <a:xfrm>
              <a:off x="4525185" y="6361955"/>
              <a:ext cx="225425" cy="282575"/>
            </a:xfrm>
            <a:custGeom>
              <a:avLst/>
              <a:gdLst>
                <a:gd name="T0" fmla="*/ 60 w 60"/>
                <a:gd name="T1" fmla="*/ 0 h 75"/>
                <a:gd name="T2" fmla="*/ 17 w 60"/>
                <a:gd name="T3" fmla="*/ 4 h 75"/>
                <a:gd name="T4" fmla="*/ 3 w 60"/>
                <a:gd name="T5" fmla="*/ 49 h 75"/>
                <a:gd name="T6" fmla="*/ 16 w 60"/>
                <a:gd name="T7" fmla="*/ 74 h 75"/>
                <a:gd name="T8" fmla="*/ 22 w 60"/>
                <a:gd name="T9" fmla="*/ 75 h 75"/>
                <a:gd name="T10" fmla="*/ 42 w 60"/>
                <a:gd name="T11" fmla="*/ 61 h 75"/>
                <a:gd name="T12" fmla="*/ 60 w 60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5">
                  <a:moveTo>
                    <a:pt x="60" y="0"/>
                  </a:moveTo>
                  <a:cubicBezTo>
                    <a:pt x="46" y="1"/>
                    <a:pt x="31" y="2"/>
                    <a:pt x="17" y="4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59"/>
                    <a:pt x="6" y="71"/>
                    <a:pt x="16" y="74"/>
                  </a:cubicBezTo>
                  <a:cubicBezTo>
                    <a:pt x="18" y="75"/>
                    <a:pt x="20" y="75"/>
                    <a:pt x="22" y="75"/>
                  </a:cubicBezTo>
                  <a:cubicBezTo>
                    <a:pt x="31" y="75"/>
                    <a:pt x="39" y="69"/>
                    <a:pt x="42" y="61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364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201"/>
            <p:cNvSpPr/>
            <p:nvPr/>
          </p:nvSpPr>
          <p:spPr bwMode="auto">
            <a:xfrm>
              <a:off x="2239185" y="6531817"/>
              <a:ext cx="295275" cy="66675"/>
            </a:xfrm>
            <a:custGeom>
              <a:avLst/>
              <a:gdLst>
                <a:gd name="T0" fmla="*/ 0 w 79"/>
                <a:gd name="T1" fmla="*/ 0 h 18"/>
                <a:gd name="T2" fmla="*/ 1 w 79"/>
                <a:gd name="T3" fmla="*/ 18 h 18"/>
                <a:gd name="T4" fmla="*/ 1 w 79"/>
                <a:gd name="T5" fmla="*/ 2 h 18"/>
                <a:gd name="T6" fmla="*/ 79 w 79"/>
                <a:gd name="T7" fmla="*/ 2 h 18"/>
                <a:gd name="T8" fmla="*/ 0 w 7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8">
                  <a:moveTo>
                    <a:pt x="0" y="0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53" y="1"/>
                    <a:pt x="27" y="1"/>
                    <a:pt x="0" y="0"/>
                  </a:cubicBezTo>
                </a:path>
              </a:pathLst>
            </a:custGeom>
            <a:solidFill>
              <a:srgbClr val="323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202"/>
            <p:cNvSpPr/>
            <p:nvPr/>
          </p:nvSpPr>
          <p:spPr bwMode="auto">
            <a:xfrm>
              <a:off x="1889935" y="6534992"/>
              <a:ext cx="123825" cy="63500"/>
            </a:xfrm>
            <a:custGeom>
              <a:avLst/>
              <a:gdLst>
                <a:gd name="T0" fmla="*/ 33 w 33"/>
                <a:gd name="T1" fmla="*/ 0 h 17"/>
                <a:gd name="T2" fmla="*/ 0 w 33"/>
                <a:gd name="T3" fmla="*/ 1 h 17"/>
                <a:gd name="T4" fmla="*/ 32 w 33"/>
                <a:gd name="T5" fmla="*/ 1 h 17"/>
                <a:gd name="T6" fmla="*/ 32 w 33"/>
                <a:gd name="T7" fmla="*/ 17 h 17"/>
                <a:gd name="T8" fmla="*/ 33 w 3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3" y="0"/>
                  </a:moveTo>
                  <a:cubicBezTo>
                    <a:pt x="22" y="0"/>
                    <a:pt x="11" y="0"/>
                    <a:pt x="0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292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203"/>
            <p:cNvSpPr/>
            <p:nvPr/>
          </p:nvSpPr>
          <p:spPr bwMode="auto">
            <a:xfrm>
              <a:off x="1381935" y="6538167"/>
              <a:ext cx="627063" cy="222250"/>
            </a:xfrm>
            <a:custGeom>
              <a:avLst/>
              <a:gdLst>
                <a:gd name="T0" fmla="*/ 167 w 167"/>
                <a:gd name="T1" fmla="*/ 0 h 59"/>
                <a:gd name="T2" fmla="*/ 135 w 167"/>
                <a:gd name="T3" fmla="*/ 0 h 59"/>
                <a:gd name="T4" fmla="*/ 57 w 167"/>
                <a:gd name="T5" fmla="*/ 3 h 59"/>
                <a:gd name="T6" fmla="*/ 0 w 167"/>
                <a:gd name="T7" fmla="*/ 59 h 59"/>
                <a:gd name="T8" fmla="*/ 167 w 167"/>
                <a:gd name="T9" fmla="*/ 59 h 59"/>
                <a:gd name="T10" fmla="*/ 167 w 167"/>
                <a:gd name="T11" fmla="*/ 16 h 59"/>
                <a:gd name="T12" fmla="*/ 167 w 167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9">
                  <a:moveTo>
                    <a:pt x="167" y="0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08" y="0"/>
                    <a:pt x="82" y="1"/>
                    <a:pt x="57" y="3"/>
                  </a:cubicBezTo>
                  <a:cubicBezTo>
                    <a:pt x="24" y="11"/>
                    <a:pt x="0" y="33"/>
                    <a:pt x="0" y="59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67" y="16"/>
                    <a:pt x="167" y="16"/>
                    <a:pt x="167" y="16"/>
                  </a:cubicBezTo>
                  <a:cubicBezTo>
                    <a:pt x="167" y="0"/>
                    <a:pt x="167" y="0"/>
                    <a:pt x="167" y="0"/>
                  </a:cubicBezTo>
                </a:path>
              </a:pathLst>
            </a:custGeom>
            <a:solidFill>
              <a:srgbClr val="323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204"/>
            <p:cNvSpPr/>
            <p:nvPr/>
          </p:nvSpPr>
          <p:spPr bwMode="auto">
            <a:xfrm>
              <a:off x="2242360" y="6538167"/>
              <a:ext cx="627063" cy="222250"/>
            </a:xfrm>
            <a:custGeom>
              <a:avLst/>
              <a:gdLst>
                <a:gd name="T0" fmla="*/ 78 w 167"/>
                <a:gd name="T1" fmla="*/ 0 h 59"/>
                <a:gd name="T2" fmla="*/ 0 w 167"/>
                <a:gd name="T3" fmla="*/ 0 h 59"/>
                <a:gd name="T4" fmla="*/ 0 w 167"/>
                <a:gd name="T5" fmla="*/ 16 h 59"/>
                <a:gd name="T6" fmla="*/ 0 w 167"/>
                <a:gd name="T7" fmla="*/ 59 h 59"/>
                <a:gd name="T8" fmla="*/ 167 w 167"/>
                <a:gd name="T9" fmla="*/ 59 h 59"/>
                <a:gd name="T10" fmla="*/ 95 w 167"/>
                <a:gd name="T11" fmla="*/ 0 h 59"/>
                <a:gd name="T12" fmla="*/ 78 w 167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9">
                  <a:moveTo>
                    <a:pt x="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67" y="29"/>
                    <a:pt x="136" y="4"/>
                    <a:pt x="95" y="0"/>
                  </a:cubicBezTo>
                  <a:cubicBezTo>
                    <a:pt x="89" y="0"/>
                    <a:pt x="84" y="0"/>
                    <a:pt x="78" y="0"/>
                  </a:cubicBezTo>
                </a:path>
              </a:pathLst>
            </a:custGeom>
            <a:solidFill>
              <a:srgbClr val="292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2022"/>
          <p:cNvSpPr txBox="1"/>
          <p:nvPr/>
        </p:nvSpPr>
        <p:spPr>
          <a:xfrm>
            <a:off x="1283599" y="333388"/>
            <a:ext cx="5194656" cy="4957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ea"/>
                <a:ea typeface="+mn-ea"/>
                <a:cs typeface="+mn-cs"/>
                <a:sym typeface="Bebas Neue"/>
              </a:defRPr>
            </a:lvl1pPr>
            <a:lvl2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2pPr>
            <a:lvl3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3pPr>
            <a:lvl4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4pPr>
            <a:lvl5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5pPr>
            <a:lvl6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6pPr>
            <a:lvl7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7pPr>
            <a:lvl8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8pPr>
            <a:lvl9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9pPr>
          </a:lstStyle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发展扶持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5" name="Group 4"/>
          <p:cNvGrpSpPr>
            <a:grpSpLocks noChangeAspect="1"/>
          </p:cNvGrpSpPr>
          <p:nvPr/>
        </p:nvGrpSpPr>
        <p:grpSpPr bwMode="auto">
          <a:xfrm>
            <a:off x="479376" y="256545"/>
            <a:ext cx="667606" cy="667606"/>
            <a:chOff x="2848" y="1168"/>
            <a:chExt cx="1984" cy="1984"/>
          </a:xfrm>
        </p:grpSpPr>
        <p:sp>
          <p:nvSpPr>
            <p:cNvPr id="9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48" y="1168"/>
              <a:ext cx="1984" cy="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Oval 5"/>
            <p:cNvSpPr>
              <a:spLocks noChangeArrowheads="1"/>
            </p:cNvSpPr>
            <p:nvPr/>
          </p:nvSpPr>
          <p:spPr bwMode="auto">
            <a:xfrm>
              <a:off x="2846" y="1166"/>
              <a:ext cx="1984" cy="1986"/>
            </a:xfrm>
            <a:prstGeom prst="ellipse">
              <a:avLst/>
            </a:prstGeom>
            <a:solidFill>
              <a:srgbClr val="FA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Freeform 6"/>
            <p:cNvSpPr/>
            <p:nvPr/>
          </p:nvSpPr>
          <p:spPr bwMode="auto">
            <a:xfrm>
              <a:off x="3061" y="1720"/>
              <a:ext cx="1769" cy="1432"/>
            </a:xfrm>
            <a:custGeom>
              <a:avLst/>
              <a:gdLst>
                <a:gd name="T0" fmla="*/ 745 w 746"/>
                <a:gd name="T1" fmla="*/ 154 h 604"/>
                <a:gd name="T2" fmla="*/ 591 w 746"/>
                <a:gd name="T3" fmla="*/ 0 h 604"/>
                <a:gd name="T4" fmla="*/ 76 w 746"/>
                <a:gd name="T5" fmla="*/ 317 h 604"/>
                <a:gd name="T6" fmla="*/ 76 w 746"/>
                <a:gd name="T7" fmla="*/ 364 h 604"/>
                <a:gd name="T8" fmla="*/ 3 w 746"/>
                <a:gd name="T9" fmla="*/ 364 h 604"/>
                <a:gd name="T10" fmla="*/ 0 w 746"/>
                <a:gd name="T11" fmla="*/ 365 h 604"/>
                <a:gd name="T12" fmla="*/ 234 w 746"/>
                <a:gd name="T13" fmla="*/ 592 h 604"/>
                <a:gd name="T14" fmla="*/ 327 w 746"/>
                <a:gd name="T15" fmla="*/ 604 h 604"/>
                <a:gd name="T16" fmla="*/ 746 w 746"/>
                <a:gd name="T17" fmla="*/ 185 h 604"/>
                <a:gd name="T18" fmla="*/ 745 w 746"/>
                <a:gd name="T19" fmla="*/ 15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6" h="604">
                  <a:moveTo>
                    <a:pt x="745" y="154"/>
                  </a:moveTo>
                  <a:cubicBezTo>
                    <a:pt x="591" y="0"/>
                    <a:pt x="591" y="0"/>
                    <a:pt x="591" y="0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64"/>
                    <a:pt x="76" y="364"/>
                    <a:pt x="76" y="364"/>
                  </a:cubicBezTo>
                  <a:cubicBezTo>
                    <a:pt x="3" y="364"/>
                    <a:pt x="3" y="364"/>
                    <a:pt x="3" y="364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34" y="592"/>
                    <a:pt x="234" y="592"/>
                    <a:pt x="234" y="592"/>
                  </a:cubicBezTo>
                  <a:cubicBezTo>
                    <a:pt x="265" y="601"/>
                    <a:pt x="279" y="604"/>
                    <a:pt x="327" y="604"/>
                  </a:cubicBezTo>
                  <a:cubicBezTo>
                    <a:pt x="559" y="604"/>
                    <a:pt x="746" y="417"/>
                    <a:pt x="746" y="185"/>
                  </a:cubicBezTo>
                  <a:cubicBezTo>
                    <a:pt x="746" y="175"/>
                    <a:pt x="746" y="165"/>
                    <a:pt x="745" y="154"/>
                  </a:cubicBezTo>
                </a:path>
              </a:pathLst>
            </a:custGeom>
            <a:solidFill>
              <a:srgbClr val="EFB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Rectangle 7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0" name="Rectangle 8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Freeform 9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77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" name="Freeform 10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3" name="Freeform 11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09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4" name="Freeform 12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5" name="Rectangle 13"/>
            <p:cNvSpPr>
              <a:spLocks noChangeArrowheads="1"/>
            </p:cNvSpPr>
            <p:nvPr/>
          </p:nvSpPr>
          <p:spPr bwMode="auto">
            <a:xfrm>
              <a:off x="3516" y="2185"/>
              <a:ext cx="105" cy="246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6" name="Rectangle 14"/>
            <p:cNvSpPr>
              <a:spLocks noChangeArrowheads="1"/>
            </p:cNvSpPr>
            <p:nvPr/>
          </p:nvSpPr>
          <p:spPr bwMode="auto">
            <a:xfrm>
              <a:off x="3659" y="2071"/>
              <a:ext cx="94" cy="360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7" name="Rectangle 15"/>
            <p:cNvSpPr>
              <a:spLocks noChangeArrowheads="1"/>
            </p:cNvSpPr>
            <p:nvPr/>
          </p:nvSpPr>
          <p:spPr bwMode="auto">
            <a:xfrm>
              <a:off x="3782" y="2109"/>
              <a:ext cx="104" cy="322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8" name="Rectangle 16"/>
            <p:cNvSpPr>
              <a:spLocks noChangeArrowheads="1"/>
            </p:cNvSpPr>
            <p:nvPr/>
          </p:nvSpPr>
          <p:spPr bwMode="auto">
            <a:xfrm>
              <a:off x="3924" y="2014"/>
              <a:ext cx="114" cy="417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9" name="Rectangle 17"/>
            <p:cNvSpPr>
              <a:spLocks noChangeArrowheads="1"/>
            </p:cNvSpPr>
            <p:nvPr/>
          </p:nvSpPr>
          <p:spPr bwMode="auto">
            <a:xfrm>
              <a:off x="4057" y="1938"/>
              <a:ext cx="95" cy="493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0" name="Freeform 18"/>
            <p:cNvSpPr/>
            <p:nvPr/>
          </p:nvSpPr>
          <p:spPr bwMode="auto">
            <a:xfrm>
              <a:off x="3049" y="2555"/>
              <a:ext cx="1574" cy="49"/>
            </a:xfrm>
            <a:custGeom>
              <a:avLst/>
              <a:gdLst>
                <a:gd name="T0" fmla="*/ 0 w 664"/>
                <a:gd name="T1" fmla="*/ 0 h 21"/>
                <a:gd name="T2" fmla="*/ 0 w 664"/>
                <a:gd name="T3" fmla="*/ 10 h 21"/>
                <a:gd name="T4" fmla="*/ 32 w 664"/>
                <a:gd name="T5" fmla="*/ 21 h 21"/>
                <a:gd name="T6" fmla="*/ 641 w 664"/>
                <a:gd name="T7" fmla="*/ 21 h 21"/>
                <a:gd name="T8" fmla="*/ 664 w 664"/>
                <a:gd name="T9" fmla="*/ 10 h 21"/>
                <a:gd name="T10" fmla="*/ 664 w 664"/>
                <a:gd name="T11" fmla="*/ 0 h 21"/>
                <a:gd name="T12" fmla="*/ 0 w 66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2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0" y="21"/>
                    <a:pt x="32" y="21"/>
                  </a:cubicBezTo>
                  <a:cubicBezTo>
                    <a:pt x="54" y="21"/>
                    <a:pt x="641" y="21"/>
                    <a:pt x="641" y="21"/>
                  </a:cubicBezTo>
                  <a:cubicBezTo>
                    <a:pt x="641" y="21"/>
                    <a:pt x="657" y="15"/>
                    <a:pt x="664" y="10"/>
                  </a:cubicBezTo>
                  <a:cubicBezTo>
                    <a:pt x="664" y="0"/>
                    <a:pt x="664" y="0"/>
                    <a:pt x="66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1" name="Freeform 19"/>
            <p:cNvSpPr/>
            <p:nvPr/>
          </p:nvSpPr>
          <p:spPr bwMode="auto">
            <a:xfrm>
              <a:off x="3225" y="1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" name="Freeform 20"/>
            <p:cNvSpPr/>
            <p:nvPr/>
          </p:nvSpPr>
          <p:spPr bwMode="auto">
            <a:xfrm>
              <a:off x="3218" y="1716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3" name="Freeform 21"/>
            <p:cNvSpPr/>
            <p:nvPr/>
          </p:nvSpPr>
          <p:spPr bwMode="auto">
            <a:xfrm>
              <a:off x="3206" y="2529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4" name="Freeform 22"/>
            <p:cNvSpPr/>
            <p:nvPr/>
          </p:nvSpPr>
          <p:spPr bwMode="auto">
            <a:xfrm>
              <a:off x="3227" y="1711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5" name="Freeform 23"/>
            <p:cNvSpPr/>
            <p:nvPr/>
          </p:nvSpPr>
          <p:spPr bwMode="auto">
            <a:xfrm>
              <a:off x="3509" y="1711"/>
              <a:ext cx="956" cy="844"/>
            </a:xfrm>
            <a:custGeom>
              <a:avLst/>
              <a:gdLst>
                <a:gd name="T0" fmla="*/ 394 w 403"/>
                <a:gd name="T1" fmla="*/ 0 h 356"/>
                <a:gd name="T2" fmla="*/ 0 w 403"/>
                <a:gd name="T3" fmla="*/ 0 h 356"/>
                <a:gd name="T4" fmla="*/ 25 w 403"/>
                <a:gd name="T5" fmla="*/ 24 h 356"/>
                <a:gd name="T6" fmla="*/ 383 w 403"/>
                <a:gd name="T7" fmla="*/ 24 h 356"/>
                <a:gd name="T8" fmla="*/ 383 w 403"/>
                <a:gd name="T9" fmla="*/ 336 h 356"/>
                <a:gd name="T10" fmla="*/ 358 w 403"/>
                <a:gd name="T11" fmla="*/ 336 h 356"/>
                <a:gd name="T12" fmla="*/ 380 w 403"/>
                <a:gd name="T13" fmla="*/ 356 h 356"/>
                <a:gd name="T14" fmla="*/ 394 w 403"/>
                <a:gd name="T15" fmla="*/ 356 h 356"/>
                <a:gd name="T16" fmla="*/ 403 w 403"/>
                <a:gd name="T17" fmla="*/ 345 h 356"/>
                <a:gd name="T18" fmla="*/ 403 w 403"/>
                <a:gd name="T19" fmla="*/ 11 h 356"/>
                <a:gd name="T20" fmla="*/ 394 w 403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356">
                  <a:moveTo>
                    <a:pt x="3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58" y="336"/>
                    <a:pt x="358" y="336"/>
                    <a:pt x="358" y="336"/>
                  </a:cubicBezTo>
                  <a:cubicBezTo>
                    <a:pt x="380" y="356"/>
                    <a:pt x="380" y="356"/>
                    <a:pt x="380" y="356"/>
                  </a:cubicBezTo>
                  <a:cubicBezTo>
                    <a:pt x="394" y="356"/>
                    <a:pt x="394" y="356"/>
                    <a:pt x="394" y="356"/>
                  </a:cubicBezTo>
                  <a:cubicBezTo>
                    <a:pt x="400" y="356"/>
                    <a:pt x="403" y="351"/>
                    <a:pt x="403" y="345"/>
                  </a:cubicBezTo>
                  <a:cubicBezTo>
                    <a:pt x="403" y="11"/>
                    <a:pt x="403" y="11"/>
                    <a:pt x="403" y="11"/>
                  </a:cubicBezTo>
                  <a:cubicBezTo>
                    <a:pt x="403" y="5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6" name="Freeform 24"/>
            <p:cNvSpPr/>
            <p:nvPr/>
          </p:nvSpPr>
          <p:spPr bwMode="auto">
            <a:xfrm>
              <a:off x="3206" y="1716"/>
              <a:ext cx="12" cy="21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9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1" y="3"/>
                    <a:pt x="5" y="0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7" name="Freeform 25"/>
            <p:cNvSpPr/>
            <p:nvPr/>
          </p:nvSpPr>
          <p:spPr bwMode="auto">
            <a:xfrm>
              <a:off x="3206" y="2531"/>
              <a:ext cx="24" cy="24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9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1" y="10"/>
                    <a:pt x="10" y="9"/>
                    <a:pt x="10" y="9"/>
                  </a:cubicBezTo>
                  <a:cubicBezTo>
                    <a:pt x="5" y="9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8" name="Freeform 26"/>
            <p:cNvSpPr/>
            <p:nvPr/>
          </p:nvSpPr>
          <p:spPr bwMode="auto">
            <a:xfrm>
              <a:off x="3220" y="1713"/>
              <a:ext cx="5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9" name="Freeform 27"/>
            <p:cNvSpPr/>
            <p:nvPr/>
          </p:nvSpPr>
          <p:spPr bwMode="auto">
            <a:xfrm>
              <a:off x="3218" y="17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0" name="Freeform 28"/>
            <p:cNvSpPr/>
            <p:nvPr/>
          </p:nvSpPr>
          <p:spPr bwMode="auto">
            <a:xfrm>
              <a:off x="3225" y="1713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1" name="Freeform 29"/>
            <p:cNvSpPr/>
            <p:nvPr/>
          </p:nvSpPr>
          <p:spPr bwMode="auto">
            <a:xfrm>
              <a:off x="3204" y="1711"/>
              <a:ext cx="1206" cy="844"/>
            </a:xfrm>
            <a:custGeom>
              <a:avLst/>
              <a:gdLst>
                <a:gd name="T0" fmla="*/ 20 w 509"/>
                <a:gd name="T1" fmla="*/ 336 h 356"/>
                <a:gd name="T2" fmla="*/ 20 w 509"/>
                <a:gd name="T3" fmla="*/ 24 h 356"/>
                <a:gd name="T4" fmla="*/ 154 w 509"/>
                <a:gd name="T5" fmla="*/ 24 h 356"/>
                <a:gd name="T6" fmla="*/ 129 w 509"/>
                <a:gd name="T7" fmla="*/ 0 h 356"/>
                <a:gd name="T8" fmla="*/ 11 w 509"/>
                <a:gd name="T9" fmla="*/ 0 h 356"/>
                <a:gd name="T10" fmla="*/ 10 w 509"/>
                <a:gd name="T11" fmla="*/ 0 h 356"/>
                <a:gd name="T12" fmla="*/ 9 w 509"/>
                <a:gd name="T13" fmla="*/ 1 h 356"/>
                <a:gd name="T14" fmla="*/ 9 w 509"/>
                <a:gd name="T15" fmla="*/ 1 h 356"/>
                <a:gd name="T16" fmla="*/ 7 w 509"/>
                <a:gd name="T17" fmla="*/ 2 h 356"/>
                <a:gd name="T18" fmla="*/ 6 w 509"/>
                <a:gd name="T19" fmla="*/ 2 h 356"/>
                <a:gd name="T20" fmla="*/ 5 w 509"/>
                <a:gd name="T21" fmla="*/ 2 h 356"/>
                <a:gd name="T22" fmla="*/ 0 w 509"/>
                <a:gd name="T23" fmla="*/ 11 h 356"/>
                <a:gd name="T24" fmla="*/ 0 w 509"/>
                <a:gd name="T25" fmla="*/ 345 h 356"/>
                <a:gd name="T26" fmla="*/ 1 w 509"/>
                <a:gd name="T27" fmla="*/ 346 h 356"/>
                <a:gd name="T28" fmla="*/ 11 w 509"/>
                <a:gd name="T29" fmla="*/ 356 h 356"/>
                <a:gd name="T30" fmla="*/ 509 w 509"/>
                <a:gd name="T31" fmla="*/ 356 h 356"/>
                <a:gd name="T32" fmla="*/ 487 w 509"/>
                <a:gd name="T33" fmla="*/ 336 h 356"/>
                <a:gd name="T34" fmla="*/ 20 w 509"/>
                <a:gd name="T35" fmla="*/ 33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9" h="356">
                  <a:moveTo>
                    <a:pt x="20" y="336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5"/>
                    <a:pt x="0" y="11"/>
                    <a:pt x="0" y="11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1" y="346"/>
                    <a:pt x="1" y="346"/>
                  </a:cubicBezTo>
                  <a:cubicBezTo>
                    <a:pt x="1" y="352"/>
                    <a:pt x="6" y="356"/>
                    <a:pt x="11" y="356"/>
                  </a:cubicBezTo>
                  <a:cubicBezTo>
                    <a:pt x="509" y="356"/>
                    <a:pt x="509" y="356"/>
                    <a:pt x="509" y="356"/>
                  </a:cubicBezTo>
                  <a:cubicBezTo>
                    <a:pt x="487" y="336"/>
                    <a:pt x="487" y="336"/>
                    <a:pt x="487" y="336"/>
                  </a:cubicBezTo>
                  <a:lnTo>
                    <a:pt x="20" y="336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61" name="空心弧 360"/>
          <p:cNvSpPr>
            <a:spLocks noChangeAspect="1"/>
          </p:cNvSpPr>
          <p:nvPr/>
        </p:nvSpPr>
        <p:spPr>
          <a:xfrm>
            <a:off x="119063" y="1654175"/>
            <a:ext cx="4321175" cy="4321175"/>
          </a:xfrm>
          <a:prstGeom prst="blockArc">
            <a:avLst>
              <a:gd name="adj1" fmla="val 16200000"/>
              <a:gd name="adj2" fmla="val 5400000"/>
              <a:gd name="adj3" fmla="val 3000"/>
            </a:avLst>
          </a:prstGeom>
          <a:solidFill>
            <a:srgbClr val="4AD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2" name="椭圆 361"/>
          <p:cNvSpPr>
            <a:spLocks noChangeAspect="1"/>
          </p:cNvSpPr>
          <p:nvPr/>
        </p:nvSpPr>
        <p:spPr>
          <a:xfrm>
            <a:off x="3173413" y="1838325"/>
            <a:ext cx="449262" cy="4492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363" name="椭圆 362"/>
          <p:cNvSpPr>
            <a:spLocks noChangeAspect="1"/>
          </p:cNvSpPr>
          <p:nvPr/>
        </p:nvSpPr>
        <p:spPr>
          <a:xfrm>
            <a:off x="4160411" y="3430549"/>
            <a:ext cx="450850" cy="450850"/>
          </a:xfrm>
          <a:prstGeom prst="ellipse">
            <a:avLst/>
          </a:prstGeom>
          <a:solidFill>
            <a:srgbClr val="00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364" name="椭圆 363"/>
          <p:cNvSpPr>
            <a:spLocks noChangeAspect="1"/>
          </p:cNvSpPr>
          <p:nvPr/>
        </p:nvSpPr>
        <p:spPr>
          <a:xfrm>
            <a:off x="3731353" y="4920669"/>
            <a:ext cx="450850" cy="450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366" name="椭圆 365"/>
          <p:cNvSpPr>
            <a:spLocks noChangeAspect="1"/>
          </p:cNvSpPr>
          <p:nvPr/>
        </p:nvSpPr>
        <p:spPr>
          <a:xfrm>
            <a:off x="5629275" y="1612900"/>
            <a:ext cx="900113" cy="9001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367" name="椭圆 366"/>
          <p:cNvSpPr>
            <a:spLocks noChangeAspect="1"/>
          </p:cNvSpPr>
          <p:nvPr/>
        </p:nvSpPr>
        <p:spPr>
          <a:xfrm>
            <a:off x="6677502" y="3226788"/>
            <a:ext cx="900113" cy="900113"/>
          </a:xfrm>
          <a:prstGeom prst="ellipse">
            <a:avLst/>
          </a:prstGeom>
          <a:solidFill>
            <a:srgbClr val="00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368" name="椭圆 367"/>
          <p:cNvSpPr>
            <a:spLocks noChangeAspect="1"/>
          </p:cNvSpPr>
          <p:nvPr/>
        </p:nvSpPr>
        <p:spPr>
          <a:xfrm>
            <a:off x="7577615" y="4738015"/>
            <a:ext cx="900113" cy="9001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cxnSp>
        <p:nvCxnSpPr>
          <p:cNvPr id="370" name="直接连接符 369"/>
          <p:cNvCxnSpPr>
            <a:stCxn id="362" idx="6"/>
            <a:endCxn id="366" idx="2"/>
          </p:cNvCxnSpPr>
          <p:nvPr/>
        </p:nvCxnSpPr>
        <p:spPr>
          <a:xfrm>
            <a:off x="3622675" y="2063750"/>
            <a:ext cx="20066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接连接符 370"/>
          <p:cNvCxnSpPr>
            <a:stCxn id="363" idx="6"/>
            <a:endCxn id="367" idx="2"/>
          </p:cNvCxnSpPr>
          <p:nvPr/>
        </p:nvCxnSpPr>
        <p:spPr>
          <a:xfrm>
            <a:off x="4611261" y="3655974"/>
            <a:ext cx="2066241" cy="20871"/>
          </a:xfrm>
          <a:prstGeom prst="line">
            <a:avLst/>
          </a:prstGeom>
          <a:ln w="9525">
            <a:solidFill>
              <a:srgbClr val="4AD1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直接连接符 371"/>
          <p:cNvCxnSpPr>
            <a:stCxn id="364" idx="6"/>
            <a:endCxn id="368" idx="2"/>
          </p:cNvCxnSpPr>
          <p:nvPr/>
        </p:nvCxnSpPr>
        <p:spPr>
          <a:xfrm>
            <a:off x="4182203" y="5146094"/>
            <a:ext cx="3395412" cy="41977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6529388" y="1546225"/>
            <a:ext cx="3878740" cy="1328664"/>
            <a:chOff x="6529388" y="1546225"/>
            <a:chExt cx="3878740" cy="1328664"/>
          </a:xfrm>
        </p:grpSpPr>
        <p:sp>
          <p:nvSpPr>
            <p:cNvPr id="374" name="文本框 373"/>
            <p:cNvSpPr txBox="1"/>
            <p:nvPr/>
          </p:nvSpPr>
          <p:spPr>
            <a:xfrm>
              <a:off x="6529388" y="1546225"/>
              <a:ext cx="1723549" cy="4770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buFontTx/>
                <a:buNone/>
                <a:defRPr/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项目启动经费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8" name="文本框 52"/>
            <p:cNvSpPr txBox="1">
              <a:spLocks noChangeArrowheads="1"/>
            </p:cNvSpPr>
            <p:nvPr/>
          </p:nvSpPr>
          <p:spPr bwMode="auto">
            <a:xfrm>
              <a:off x="6547328" y="1974643"/>
              <a:ext cx="3860800" cy="90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给予引进院士领衔的项目最高</a:t>
              </a:r>
              <a:r>
                <a:rPr lang="en-US" altLang="zh-CN" sz="1400" dirty="0">
                  <a:solidFill>
                    <a:srgbClr val="F7A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2000</a:t>
              </a:r>
              <a:r>
                <a:rPr lang="zh-CN" altLang="en-US" sz="1400" dirty="0" smtClean="0">
                  <a:solidFill>
                    <a:srgbClr val="F7A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万元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启动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经费，用于实验条件配备，人才团队招引以及办公费开支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等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679076" y="2761922"/>
            <a:ext cx="3887552" cy="1733515"/>
            <a:chOff x="8234363" y="2781300"/>
            <a:chExt cx="3117850" cy="1733515"/>
          </a:xfrm>
        </p:grpSpPr>
        <p:sp>
          <p:nvSpPr>
            <p:cNvPr id="376" name="文本框 50"/>
            <p:cNvSpPr txBox="1">
              <a:spLocks noChangeArrowheads="1"/>
            </p:cNvSpPr>
            <p:nvPr/>
          </p:nvSpPr>
          <p:spPr bwMode="auto">
            <a:xfrm>
              <a:off x="8234363" y="2781300"/>
              <a:ext cx="1382301" cy="441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院士人才基金</a:t>
              </a:r>
            </a:p>
          </p:txBody>
        </p:sp>
        <p:sp>
          <p:nvSpPr>
            <p:cNvPr id="379" name="文本框 53"/>
            <p:cNvSpPr txBox="1">
              <a:spLocks noChangeArrowheads="1"/>
            </p:cNvSpPr>
            <p:nvPr/>
          </p:nvSpPr>
          <p:spPr bwMode="auto">
            <a:xfrm>
              <a:off x="8234363" y="3242672"/>
              <a:ext cx="3117850" cy="127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</a:pP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设置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总额最高</a:t>
              </a:r>
              <a:r>
                <a:rPr lang="en-US" altLang="zh-CN" sz="1400" dirty="0">
                  <a:solidFill>
                    <a:srgbClr val="F7A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3000</a:t>
              </a:r>
              <a:r>
                <a:rPr lang="zh-CN" altLang="en-US" sz="1400" dirty="0">
                  <a:solidFill>
                    <a:srgbClr val="F7A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万元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的院士人才基金</a:t>
              </a:r>
            </a:p>
            <a:p>
              <a:pPr>
                <a:lnSpc>
                  <a:spcPct val="125000"/>
                </a:lnSpc>
                <a:spcAft>
                  <a:spcPts val="80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萧山区各类人才政策，均可采用院士举荐制度，无需其他评价，以院士推举的层次基于相应的政策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扶持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584654" y="4738015"/>
            <a:ext cx="3560017" cy="1350235"/>
            <a:chOff x="8234363" y="3944938"/>
            <a:chExt cx="3117850" cy="1350235"/>
          </a:xfrm>
        </p:grpSpPr>
        <p:sp>
          <p:nvSpPr>
            <p:cNvPr id="375" name="文本框 374"/>
            <p:cNvSpPr txBox="1"/>
            <p:nvPr/>
          </p:nvSpPr>
          <p:spPr>
            <a:xfrm>
              <a:off x="8234363" y="3944938"/>
              <a:ext cx="1509478" cy="441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平台建设基金</a:t>
              </a:r>
            </a:p>
          </p:txBody>
        </p:sp>
        <p:sp>
          <p:nvSpPr>
            <p:cNvPr id="380" name="文本框 54"/>
            <p:cNvSpPr txBox="1">
              <a:spLocks noChangeArrowheads="1"/>
            </p:cNvSpPr>
            <p:nvPr/>
          </p:nvSpPr>
          <p:spPr bwMode="auto">
            <a:xfrm>
              <a:off x="8234363" y="4394927"/>
              <a:ext cx="3117850" cy="90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设置总额最高</a:t>
              </a:r>
              <a:r>
                <a:rPr lang="en-US" altLang="zh-CN" sz="1400" dirty="0">
                  <a:solidFill>
                    <a:srgbClr val="F7A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5000</a:t>
              </a:r>
              <a:r>
                <a:rPr lang="zh-CN" altLang="en-US" sz="1400" dirty="0">
                  <a:solidFill>
                    <a:srgbClr val="F7A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万元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的平台建设基金，用于配套院士工作站，实验平台，产业化平台等条件建设投入，以及科研经费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投入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2" name="KSO_Shape"/>
          <p:cNvSpPr>
            <a:spLocks noChangeAspect="1"/>
          </p:cNvSpPr>
          <p:nvPr/>
        </p:nvSpPr>
        <p:spPr bwMode="auto">
          <a:xfrm>
            <a:off x="5797550" y="1814513"/>
            <a:ext cx="539750" cy="534987"/>
          </a:xfrm>
          <a:custGeom>
            <a:avLst/>
            <a:gdLst>
              <a:gd name="T0" fmla="*/ 1420802 w 2262188"/>
              <a:gd name="T1" fmla="*/ 2155372 h 2241550"/>
              <a:gd name="T2" fmla="*/ 0 w 2262188"/>
              <a:gd name="T3" fmla="*/ 1901959 h 2241550"/>
              <a:gd name="T4" fmla="*/ 966787 w 2262188"/>
              <a:gd name="T5" fmla="*/ 2002745 h 2241550"/>
              <a:gd name="T6" fmla="*/ 463550 w 2262188"/>
              <a:gd name="T7" fmla="*/ 1799189 h 2241550"/>
              <a:gd name="T8" fmla="*/ 1920875 w 2262188"/>
              <a:gd name="T9" fmla="*/ 1721932 h 2241550"/>
              <a:gd name="T10" fmla="*/ 1920875 w 2262188"/>
              <a:gd name="T11" fmla="*/ 1643063 h 2241550"/>
              <a:gd name="T12" fmla="*/ 1920875 w 2262188"/>
              <a:gd name="T13" fmla="*/ 1520825 h 2241550"/>
              <a:gd name="T14" fmla="*/ 1437365 w 2262188"/>
              <a:gd name="T15" fmla="*/ 1781511 h 2241550"/>
              <a:gd name="T16" fmla="*/ 0 w 2262188"/>
              <a:gd name="T17" fmla="*/ 1470217 h 2241550"/>
              <a:gd name="T18" fmla="*/ 1304860 w 2262188"/>
              <a:gd name="T19" fmla="*/ 1658938 h 2241550"/>
              <a:gd name="T20" fmla="*/ 1333924 w 2262188"/>
              <a:gd name="T21" fmla="*/ 1648052 h 2241550"/>
              <a:gd name="T22" fmla="*/ 1395684 w 2262188"/>
              <a:gd name="T23" fmla="*/ 1641022 h 2241550"/>
              <a:gd name="T24" fmla="*/ 1448362 w 2262188"/>
              <a:gd name="T25" fmla="*/ 1646011 h 2241550"/>
              <a:gd name="T26" fmla="*/ 1677920 w 2262188"/>
              <a:gd name="T27" fmla="*/ 1506991 h 2241550"/>
              <a:gd name="T28" fmla="*/ 1657031 w 2262188"/>
              <a:gd name="T29" fmla="*/ 1492023 h 2241550"/>
              <a:gd name="T30" fmla="*/ 1654306 w 2262188"/>
              <a:gd name="T31" fmla="*/ 1479097 h 2241550"/>
              <a:gd name="T32" fmla="*/ 1663843 w 2262188"/>
              <a:gd name="T33" fmla="*/ 1466170 h 2241550"/>
              <a:gd name="T34" fmla="*/ 995838 w 2262188"/>
              <a:gd name="T35" fmla="*/ 1258888 h 2241550"/>
              <a:gd name="T36" fmla="*/ 489738 w 2262188"/>
              <a:gd name="T37" fmla="*/ 1130300 h 2241550"/>
              <a:gd name="T38" fmla="*/ 594035 w 2262188"/>
              <a:gd name="T39" fmla="*/ 1213404 h 2241550"/>
              <a:gd name="T40" fmla="*/ 555491 w 2262188"/>
              <a:gd name="T41" fmla="*/ 1222487 h 2241550"/>
              <a:gd name="T42" fmla="*/ 486564 w 2262188"/>
              <a:gd name="T43" fmla="*/ 1223168 h 2241550"/>
              <a:gd name="T44" fmla="*/ 211086 w 2262188"/>
              <a:gd name="T45" fmla="*/ 1351684 h 2241550"/>
              <a:gd name="T46" fmla="*/ 251218 w 2262188"/>
              <a:gd name="T47" fmla="*/ 1368941 h 2241550"/>
              <a:gd name="T48" fmla="*/ 259153 w 2262188"/>
              <a:gd name="T49" fmla="*/ 1381429 h 2241550"/>
              <a:gd name="T50" fmla="*/ 255072 w 2262188"/>
              <a:gd name="T51" fmla="*/ 1394599 h 2241550"/>
              <a:gd name="T52" fmla="*/ 240561 w 2262188"/>
              <a:gd name="T53" fmla="*/ 1405498 h 2241550"/>
              <a:gd name="T54" fmla="*/ 810075 w 2262188"/>
              <a:gd name="T55" fmla="*/ 1021049 h 2241550"/>
              <a:gd name="T56" fmla="*/ 341312 w 2262188"/>
              <a:gd name="T57" fmla="*/ 771297 h 2241550"/>
              <a:gd name="T58" fmla="*/ 2262188 w 2262188"/>
              <a:gd name="T59" fmla="*/ 687389 h 2241550"/>
              <a:gd name="T60" fmla="*/ 830949 w 2262188"/>
              <a:gd name="T61" fmla="*/ 982664 h 2241550"/>
              <a:gd name="T62" fmla="*/ 1797050 w 2262188"/>
              <a:gd name="T63" fmla="*/ 752476 h 2241550"/>
              <a:gd name="T64" fmla="*/ 1295400 w 2262188"/>
              <a:gd name="T65" fmla="*/ 660174 h 2241550"/>
              <a:gd name="T66" fmla="*/ 2262188 w 2262188"/>
              <a:gd name="T67" fmla="*/ 462607 h 2241550"/>
              <a:gd name="T68" fmla="*/ 824823 w 2262188"/>
              <a:gd name="T69" fmla="*/ 651157 h 2241550"/>
              <a:gd name="T70" fmla="*/ 341312 w 2262188"/>
              <a:gd name="T71" fmla="*/ 390526 h 2241550"/>
              <a:gd name="T72" fmla="*/ 786730 w 2262188"/>
              <a:gd name="T73" fmla="*/ 233363 h 2241550"/>
              <a:gd name="T74" fmla="*/ 600403 w 2262188"/>
              <a:gd name="T75" fmla="*/ 336703 h 2241550"/>
              <a:gd name="T76" fmla="*/ 608110 w 2262188"/>
              <a:gd name="T77" fmla="*/ 349677 h 2241550"/>
              <a:gd name="T78" fmla="*/ 603350 w 2262188"/>
              <a:gd name="T79" fmla="*/ 362651 h 2241550"/>
              <a:gd name="T80" fmla="*/ 576602 w 2262188"/>
              <a:gd name="T81" fmla="*/ 378585 h 2241550"/>
              <a:gd name="T82" fmla="*/ 820278 w 2262188"/>
              <a:gd name="T83" fmla="*/ 514246 h 2241550"/>
              <a:gd name="T84" fmla="*/ 878761 w 2262188"/>
              <a:gd name="T85" fmla="*/ 510831 h 2241550"/>
              <a:gd name="T86" fmla="*/ 932710 w 2262188"/>
              <a:gd name="T87" fmla="*/ 519026 h 2241550"/>
              <a:gd name="T88" fmla="*/ 1216508 w 2262188"/>
              <a:gd name="T89" fmla="*/ 466218 h 2241550"/>
              <a:gd name="T90" fmla="*/ 1749425 w 2262188"/>
              <a:gd name="T91" fmla="*/ 883986 h 2241550"/>
              <a:gd name="T92" fmla="*/ 1798297 w 2262188"/>
              <a:gd name="T93" fmla="*/ 374650 h 2241550"/>
              <a:gd name="T94" fmla="*/ 2012784 w 2262188"/>
              <a:gd name="T95" fmla="*/ 269585 h 2241550"/>
              <a:gd name="T96" fmla="*/ 2003262 w 2262188"/>
              <a:gd name="T97" fmla="*/ 256650 h 2241550"/>
              <a:gd name="T98" fmla="*/ 2006209 w 2262188"/>
              <a:gd name="T99" fmla="*/ 243943 h 2241550"/>
              <a:gd name="T100" fmla="*/ 2027068 w 2262188"/>
              <a:gd name="T101" fmla="*/ 228966 h 2241550"/>
              <a:gd name="T102" fmla="*/ 1797843 w 2262188"/>
              <a:gd name="T103" fmla="*/ 89635 h 2241550"/>
              <a:gd name="T104" fmla="*/ 1745015 w 2262188"/>
              <a:gd name="T105" fmla="*/ 94400 h 2241550"/>
              <a:gd name="T106" fmla="*/ 1683571 w 2262188"/>
              <a:gd name="T107" fmla="*/ 87820 h 2241550"/>
              <a:gd name="T108" fmla="*/ 1651602 w 2262188"/>
              <a:gd name="T109" fmla="*/ 75112 h 2241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2188" h="2241550">
                <a:moveTo>
                  <a:pt x="1920875" y="1898650"/>
                </a:moveTo>
                <a:lnTo>
                  <a:pt x="1920875" y="1901598"/>
                </a:lnTo>
                <a:lnTo>
                  <a:pt x="1920875" y="1977571"/>
                </a:lnTo>
                <a:lnTo>
                  <a:pt x="1431239" y="2241550"/>
                </a:lnTo>
                <a:lnTo>
                  <a:pt x="966787" y="2131332"/>
                </a:lnTo>
                <a:lnTo>
                  <a:pt x="966787" y="2047648"/>
                </a:lnTo>
                <a:lnTo>
                  <a:pt x="1420802" y="2155372"/>
                </a:lnTo>
                <a:lnTo>
                  <a:pt x="1437365" y="2159227"/>
                </a:lnTo>
                <a:lnTo>
                  <a:pt x="1452113" y="2151289"/>
                </a:lnTo>
                <a:lnTo>
                  <a:pt x="1920875" y="1898650"/>
                </a:lnTo>
                <a:close/>
                <a:moveTo>
                  <a:pt x="0" y="1817688"/>
                </a:moveTo>
                <a:lnTo>
                  <a:pt x="463550" y="1928451"/>
                </a:lnTo>
                <a:lnTo>
                  <a:pt x="463550" y="2012951"/>
                </a:lnTo>
                <a:lnTo>
                  <a:pt x="0" y="1901959"/>
                </a:lnTo>
                <a:lnTo>
                  <a:pt x="0" y="1848519"/>
                </a:lnTo>
                <a:lnTo>
                  <a:pt x="0" y="1817688"/>
                </a:lnTo>
                <a:close/>
                <a:moveTo>
                  <a:pt x="1920875" y="1770063"/>
                </a:moveTo>
                <a:lnTo>
                  <a:pt x="1920875" y="1772784"/>
                </a:lnTo>
                <a:lnTo>
                  <a:pt x="1920875" y="1848984"/>
                </a:lnTo>
                <a:lnTo>
                  <a:pt x="1431239" y="2112963"/>
                </a:lnTo>
                <a:lnTo>
                  <a:pt x="966787" y="2002745"/>
                </a:lnTo>
                <a:lnTo>
                  <a:pt x="966787" y="1919061"/>
                </a:lnTo>
                <a:lnTo>
                  <a:pt x="1420802" y="2026784"/>
                </a:lnTo>
                <a:lnTo>
                  <a:pt x="1437365" y="2030867"/>
                </a:lnTo>
                <a:lnTo>
                  <a:pt x="1452113" y="2022702"/>
                </a:lnTo>
                <a:lnTo>
                  <a:pt x="1920875" y="1770063"/>
                </a:lnTo>
                <a:close/>
                <a:moveTo>
                  <a:pt x="0" y="1689100"/>
                </a:moveTo>
                <a:lnTo>
                  <a:pt x="463550" y="1799189"/>
                </a:lnTo>
                <a:lnTo>
                  <a:pt x="463550" y="1882775"/>
                </a:lnTo>
                <a:lnTo>
                  <a:pt x="0" y="1772460"/>
                </a:lnTo>
                <a:lnTo>
                  <a:pt x="0" y="1719680"/>
                </a:lnTo>
                <a:lnTo>
                  <a:pt x="0" y="1689100"/>
                </a:lnTo>
                <a:close/>
                <a:moveTo>
                  <a:pt x="1920875" y="1643063"/>
                </a:moveTo>
                <a:lnTo>
                  <a:pt x="1920875" y="1646009"/>
                </a:lnTo>
                <a:lnTo>
                  <a:pt x="1920875" y="1721932"/>
                </a:lnTo>
                <a:lnTo>
                  <a:pt x="1431239" y="1985963"/>
                </a:lnTo>
                <a:lnTo>
                  <a:pt x="966787" y="1875591"/>
                </a:lnTo>
                <a:lnTo>
                  <a:pt x="966787" y="1791963"/>
                </a:lnTo>
                <a:lnTo>
                  <a:pt x="1420802" y="1899841"/>
                </a:lnTo>
                <a:lnTo>
                  <a:pt x="1437365" y="1903694"/>
                </a:lnTo>
                <a:lnTo>
                  <a:pt x="1452113" y="1895762"/>
                </a:lnTo>
                <a:lnTo>
                  <a:pt x="1920875" y="1643063"/>
                </a:lnTo>
                <a:close/>
                <a:moveTo>
                  <a:pt x="0" y="1562100"/>
                </a:moveTo>
                <a:lnTo>
                  <a:pt x="463550" y="1672189"/>
                </a:lnTo>
                <a:lnTo>
                  <a:pt x="463550" y="1755775"/>
                </a:lnTo>
                <a:lnTo>
                  <a:pt x="0" y="1645686"/>
                </a:lnTo>
                <a:lnTo>
                  <a:pt x="0" y="1592907"/>
                </a:lnTo>
                <a:lnTo>
                  <a:pt x="0" y="1562100"/>
                </a:lnTo>
                <a:close/>
                <a:moveTo>
                  <a:pt x="1920875" y="1520825"/>
                </a:moveTo>
                <a:lnTo>
                  <a:pt x="1920875" y="1523996"/>
                </a:lnTo>
                <a:lnTo>
                  <a:pt x="1920875" y="1599869"/>
                </a:lnTo>
                <a:lnTo>
                  <a:pt x="1431239" y="1863725"/>
                </a:lnTo>
                <a:lnTo>
                  <a:pt x="966787" y="1753426"/>
                </a:lnTo>
                <a:lnTo>
                  <a:pt x="966787" y="1669853"/>
                </a:lnTo>
                <a:lnTo>
                  <a:pt x="1420802" y="1777660"/>
                </a:lnTo>
                <a:lnTo>
                  <a:pt x="1437365" y="1781511"/>
                </a:lnTo>
                <a:lnTo>
                  <a:pt x="1452113" y="1773584"/>
                </a:lnTo>
                <a:lnTo>
                  <a:pt x="1920875" y="1520825"/>
                </a:lnTo>
                <a:close/>
                <a:moveTo>
                  <a:pt x="0" y="1439863"/>
                </a:moveTo>
                <a:lnTo>
                  <a:pt x="463550" y="1549725"/>
                </a:lnTo>
                <a:lnTo>
                  <a:pt x="463550" y="1633538"/>
                </a:lnTo>
                <a:lnTo>
                  <a:pt x="0" y="1523223"/>
                </a:lnTo>
                <a:lnTo>
                  <a:pt x="0" y="1470217"/>
                </a:lnTo>
                <a:lnTo>
                  <a:pt x="0" y="1439863"/>
                </a:lnTo>
                <a:close/>
                <a:moveTo>
                  <a:pt x="1474701" y="1365250"/>
                </a:moveTo>
                <a:lnTo>
                  <a:pt x="1920875" y="1470932"/>
                </a:lnTo>
                <a:lnTo>
                  <a:pt x="1430878" y="1735138"/>
                </a:lnTo>
                <a:lnTo>
                  <a:pt x="984250" y="1629229"/>
                </a:lnTo>
                <a:lnTo>
                  <a:pt x="1044194" y="1597025"/>
                </a:lnTo>
                <a:lnTo>
                  <a:pt x="1304860" y="1658938"/>
                </a:lnTo>
                <a:lnTo>
                  <a:pt x="1305314" y="1658258"/>
                </a:lnTo>
                <a:lnTo>
                  <a:pt x="1309401" y="1656217"/>
                </a:lnTo>
                <a:lnTo>
                  <a:pt x="1313942" y="1654402"/>
                </a:lnTo>
                <a:lnTo>
                  <a:pt x="1318483" y="1652588"/>
                </a:lnTo>
                <a:lnTo>
                  <a:pt x="1323479" y="1651227"/>
                </a:lnTo>
                <a:lnTo>
                  <a:pt x="1328474" y="1649640"/>
                </a:lnTo>
                <a:lnTo>
                  <a:pt x="1333924" y="1648052"/>
                </a:lnTo>
                <a:lnTo>
                  <a:pt x="1339373" y="1646692"/>
                </a:lnTo>
                <a:lnTo>
                  <a:pt x="1345050" y="1645784"/>
                </a:lnTo>
                <a:lnTo>
                  <a:pt x="1350953" y="1644650"/>
                </a:lnTo>
                <a:lnTo>
                  <a:pt x="1357311" y="1643743"/>
                </a:lnTo>
                <a:lnTo>
                  <a:pt x="1369572" y="1642383"/>
                </a:lnTo>
                <a:lnTo>
                  <a:pt x="1382515" y="1641249"/>
                </a:lnTo>
                <a:lnTo>
                  <a:pt x="1395684" y="1641022"/>
                </a:lnTo>
                <a:lnTo>
                  <a:pt x="1403177" y="1641249"/>
                </a:lnTo>
                <a:lnTo>
                  <a:pt x="1410897" y="1641475"/>
                </a:lnTo>
                <a:lnTo>
                  <a:pt x="1418617" y="1642156"/>
                </a:lnTo>
                <a:lnTo>
                  <a:pt x="1426110" y="1642836"/>
                </a:lnTo>
                <a:lnTo>
                  <a:pt x="1433603" y="1643743"/>
                </a:lnTo>
                <a:lnTo>
                  <a:pt x="1441096" y="1644650"/>
                </a:lnTo>
                <a:lnTo>
                  <a:pt x="1448362" y="1646011"/>
                </a:lnTo>
                <a:lnTo>
                  <a:pt x="1455401" y="1647599"/>
                </a:lnTo>
                <a:lnTo>
                  <a:pt x="1460623" y="1648959"/>
                </a:lnTo>
                <a:lnTo>
                  <a:pt x="1707665" y="1516063"/>
                </a:lnTo>
                <a:lnTo>
                  <a:pt x="1701989" y="1514702"/>
                </a:lnTo>
                <a:lnTo>
                  <a:pt x="1693133" y="1512434"/>
                </a:lnTo>
                <a:lnTo>
                  <a:pt x="1685186" y="1509713"/>
                </a:lnTo>
                <a:lnTo>
                  <a:pt x="1677920" y="1506991"/>
                </a:lnTo>
                <a:lnTo>
                  <a:pt x="1671790" y="1503816"/>
                </a:lnTo>
                <a:lnTo>
                  <a:pt x="1666340" y="1500641"/>
                </a:lnTo>
                <a:lnTo>
                  <a:pt x="1664070" y="1499054"/>
                </a:lnTo>
                <a:lnTo>
                  <a:pt x="1662026" y="1497240"/>
                </a:lnTo>
                <a:lnTo>
                  <a:pt x="1659983" y="1495652"/>
                </a:lnTo>
                <a:lnTo>
                  <a:pt x="1658393" y="1493838"/>
                </a:lnTo>
                <a:lnTo>
                  <a:pt x="1657031" y="1492023"/>
                </a:lnTo>
                <a:lnTo>
                  <a:pt x="1655668" y="1490209"/>
                </a:lnTo>
                <a:lnTo>
                  <a:pt x="1654987" y="1488395"/>
                </a:lnTo>
                <a:lnTo>
                  <a:pt x="1654306" y="1486581"/>
                </a:lnTo>
                <a:lnTo>
                  <a:pt x="1653852" y="1484540"/>
                </a:lnTo>
                <a:lnTo>
                  <a:pt x="1653625" y="1482725"/>
                </a:lnTo>
                <a:lnTo>
                  <a:pt x="1653625" y="1480911"/>
                </a:lnTo>
                <a:lnTo>
                  <a:pt x="1654306" y="1479097"/>
                </a:lnTo>
                <a:lnTo>
                  <a:pt x="1654760" y="1477282"/>
                </a:lnTo>
                <a:lnTo>
                  <a:pt x="1655441" y="1475241"/>
                </a:lnTo>
                <a:lnTo>
                  <a:pt x="1656577" y="1473427"/>
                </a:lnTo>
                <a:lnTo>
                  <a:pt x="1658166" y="1471613"/>
                </a:lnTo>
                <a:lnTo>
                  <a:pt x="1659528" y="1469798"/>
                </a:lnTo>
                <a:lnTo>
                  <a:pt x="1661345" y="1467984"/>
                </a:lnTo>
                <a:lnTo>
                  <a:pt x="1663843" y="1466170"/>
                </a:lnTo>
                <a:lnTo>
                  <a:pt x="1666113" y="1464356"/>
                </a:lnTo>
                <a:lnTo>
                  <a:pt x="1668611" y="1462768"/>
                </a:lnTo>
                <a:lnTo>
                  <a:pt x="1671790" y="1461181"/>
                </a:lnTo>
                <a:lnTo>
                  <a:pt x="1675650" y="1459366"/>
                </a:lnTo>
                <a:lnTo>
                  <a:pt x="1414984" y="1397454"/>
                </a:lnTo>
                <a:lnTo>
                  <a:pt x="1474701" y="1365250"/>
                </a:lnTo>
                <a:close/>
                <a:moveTo>
                  <a:pt x="995838" y="1258888"/>
                </a:moveTo>
                <a:lnTo>
                  <a:pt x="1393825" y="1352349"/>
                </a:lnTo>
                <a:lnTo>
                  <a:pt x="918237" y="1608912"/>
                </a:lnTo>
                <a:lnTo>
                  <a:pt x="918237" y="2111376"/>
                </a:lnTo>
                <a:lnTo>
                  <a:pt x="512762" y="2014286"/>
                </a:lnTo>
                <a:lnTo>
                  <a:pt x="512762" y="1518854"/>
                </a:lnTo>
                <a:lnTo>
                  <a:pt x="995838" y="1258888"/>
                </a:lnTo>
                <a:close/>
                <a:moveTo>
                  <a:pt x="489738" y="1130300"/>
                </a:moveTo>
                <a:lnTo>
                  <a:pt x="935038" y="1236110"/>
                </a:lnTo>
                <a:lnTo>
                  <a:pt x="875408" y="1268353"/>
                </a:lnTo>
                <a:lnTo>
                  <a:pt x="610586" y="1205457"/>
                </a:lnTo>
                <a:lnTo>
                  <a:pt x="606959" y="1207501"/>
                </a:lnTo>
                <a:lnTo>
                  <a:pt x="603104" y="1209544"/>
                </a:lnTo>
                <a:lnTo>
                  <a:pt x="598796" y="1211588"/>
                </a:lnTo>
                <a:lnTo>
                  <a:pt x="594035" y="1213404"/>
                </a:lnTo>
                <a:lnTo>
                  <a:pt x="589274" y="1214994"/>
                </a:lnTo>
                <a:lnTo>
                  <a:pt x="584059" y="1216583"/>
                </a:lnTo>
                <a:lnTo>
                  <a:pt x="578617" y="1218172"/>
                </a:lnTo>
                <a:lnTo>
                  <a:pt x="573176" y="1219308"/>
                </a:lnTo>
                <a:lnTo>
                  <a:pt x="567281" y="1220443"/>
                </a:lnTo>
                <a:lnTo>
                  <a:pt x="561386" y="1221351"/>
                </a:lnTo>
                <a:lnTo>
                  <a:pt x="555491" y="1222487"/>
                </a:lnTo>
                <a:lnTo>
                  <a:pt x="543021" y="1223849"/>
                </a:lnTo>
                <a:lnTo>
                  <a:pt x="530097" y="1224530"/>
                </a:lnTo>
                <a:lnTo>
                  <a:pt x="516947" y="1224757"/>
                </a:lnTo>
                <a:lnTo>
                  <a:pt x="509464" y="1224757"/>
                </a:lnTo>
                <a:lnTo>
                  <a:pt x="501755" y="1224530"/>
                </a:lnTo>
                <a:lnTo>
                  <a:pt x="494046" y="1224076"/>
                </a:lnTo>
                <a:lnTo>
                  <a:pt x="486564" y="1223168"/>
                </a:lnTo>
                <a:lnTo>
                  <a:pt x="479082" y="1222487"/>
                </a:lnTo>
                <a:lnTo>
                  <a:pt x="471600" y="1221124"/>
                </a:lnTo>
                <a:lnTo>
                  <a:pt x="464345" y="1219989"/>
                </a:lnTo>
                <a:lnTo>
                  <a:pt x="457543" y="1218399"/>
                </a:lnTo>
                <a:lnTo>
                  <a:pt x="456409" y="1218172"/>
                </a:lnTo>
                <a:lnTo>
                  <a:pt x="209953" y="1351230"/>
                </a:lnTo>
                <a:lnTo>
                  <a:pt x="211086" y="1351684"/>
                </a:lnTo>
                <a:lnTo>
                  <a:pt x="219929" y="1353955"/>
                </a:lnTo>
                <a:lnTo>
                  <a:pt x="227864" y="1356452"/>
                </a:lnTo>
                <a:lnTo>
                  <a:pt x="235120" y="1359404"/>
                </a:lnTo>
                <a:lnTo>
                  <a:pt x="241241" y="1362356"/>
                </a:lnTo>
                <a:lnTo>
                  <a:pt x="246683" y="1365535"/>
                </a:lnTo>
                <a:lnTo>
                  <a:pt x="249177" y="1367351"/>
                </a:lnTo>
                <a:lnTo>
                  <a:pt x="251218" y="1368941"/>
                </a:lnTo>
                <a:lnTo>
                  <a:pt x="253031" y="1370757"/>
                </a:lnTo>
                <a:lnTo>
                  <a:pt x="254845" y="1372574"/>
                </a:lnTo>
                <a:lnTo>
                  <a:pt x="255979" y="1374390"/>
                </a:lnTo>
                <a:lnTo>
                  <a:pt x="257113" y="1376207"/>
                </a:lnTo>
                <a:lnTo>
                  <a:pt x="258019" y="1378023"/>
                </a:lnTo>
                <a:lnTo>
                  <a:pt x="258926" y="1379613"/>
                </a:lnTo>
                <a:lnTo>
                  <a:pt x="259153" y="1381429"/>
                </a:lnTo>
                <a:lnTo>
                  <a:pt x="259380" y="1383246"/>
                </a:lnTo>
                <a:lnTo>
                  <a:pt x="259153" y="1385289"/>
                </a:lnTo>
                <a:lnTo>
                  <a:pt x="258926" y="1387106"/>
                </a:lnTo>
                <a:lnTo>
                  <a:pt x="258473" y="1388922"/>
                </a:lnTo>
                <a:lnTo>
                  <a:pt x="257566" y="1390739"/>
                </a:lnTo>
                <a:lnTo>
                  <a:pt x="256206" y="1392555"/>
                </a:lnTo>
                <a:lnTo>
                  <a:pt x="255072" y="1394599"/>
                </a:lnTo>
                <a:lnTo>
                  <a:pt x="253485" y="1396415"/>
                </a:lnTo>
                <a:lnTo>
                  <a:pt x="251444" y="1398232"/>
                </a:lnTo>
                <a:lnTo>
                  <a:pt x="249404" y="1399821"/>
                </a:lnTo>
                <a:lnTo>
                  <a:pt x="246910" y="1401638"/>
                </a:lnTo>
                <a:lnTo>
                  <a:pt x="244189" y="1403454"/>
                </a:lnTo>
                <a:lnTo>
                  <a:pt x="241241" y="1405043"/>
                </a:lnTo>
                <a:lnTo>
                  <a:pt x="240561" y="1405498"/>
                </a:lnTo>
                <a:lnTo>
                  <a:pt x="504929" y="1468393"/>
                </a:lnTo>
                <a:lnTo>
                  <a:pt x="463891" y="1490418"/>
                </a:lnTo>
                <a:lnTo>
                  <a:pt x="463891" y="1504950"/>
                </a:lnTo>
                <a:lnTo>
                  <a:pt x="0" y="1394599"/>
                </a:lnTo>
                <a:lnTo>
                  <a:pt x="489738" y="1130300"/>
                </a:lnTo>
                <a:close/>
                <a:moveTo>
                  <a:pt x="341312" y="768350"/>
                </a:moveTo>
                <a:lnTo>
                  <a:pt x="810075" y="1021049"/>
                </a:lnTo>
                <a:lnTo>
                  <a:pt x="824823" y="1028755"/>
                </a:lnTo>
                <a:lnTo>
                  <a:pt x="841386" y="1024902"/>
                </a:lnTo>
                <a:lnTo>
                  <a:pt x="1295400" y="917250"/>
                </a:lnTo>
                <a:lnTo>
                  <a:pt x="1295400" y="1000879"/>
                </a:lnTo>
                <a:lnTo>
                  <a:pt x="830949" y="1111250"/>
                </a:lnTo>
                <a:lnTo>
                  <a:pt x="341312" y="847220"/>
                </a:lnTo>
                <a:lnTo>
                  <a:pt x="341312" y="771297"/>
                </a:lnTo>
                <a:lnTo>
                  <a:pt x="341312" y="768350"/>
                </a:lnTo>
                <a:close/>
                <a:moveTo>
                  <a:pt x="2262188" y="687389"/>
                </a:moveTo>
                <a:lnTo>
                  <a:pt x="2262188" y="717969"/>
                </a:lnTo>
                <a:lnTo>
                  <a:pt x="2262188" y="770974"/>
                </a:lnTo>
                <a:lnTo>
                  <a:pt x="1797050" y="881063"/>
                </a:lnTo>
                <a:lnTo>
                  <a:pt x="1797050" y="797477"/>
                </a:lnTo>
                <a:lnTo>
                  <a:pt x="2262188" y="687389"/>
                </a:lnTo>
                <a:close/>
                <a:moveTo>
                  <a:pt x="341312" y="639763"/>
                </a:moveTo>
                <a:lnTo>
                  <a:pt x="810075" y="892403"/>
                </a:lnTo>
                <a:lnTo>
                  <a:pt x="824823" y="900340"/>
                </a:lnTo>
                <a:lnTo>
                  <a:pt x="841386" y="896485"/>
                </a:lnTo>
                <a:lnTo>
                  <a:pt x="1295400" y="788762"/>
                </a:lnTo>
                <a:lnTo>
                  <a:pt x="1295400" y="872672"/>
                </a:lnTo>
                <a:lnTo>
                  <a:pt x="830949" y="982664"/>
                </a:lnTo>
                <a:lnTo>
                  <a:pt x="341312" y="718685"/>
                </a:lnTo>
                <a:lnTo>
                  <a:pt x="341312" y="642938"/>
                </a:lnTo>
                <a:lnTo>
                  <a:pt x="341312" y="639763"/>
                </a:lnTo>
                <a:close/>
                <a:moveTo>
                  <a:pt x="2262188" y="558801"/>
                </a:moveTo>
                <a:lnTo>
                  <a:pt x="2262188" y="589381"/>
                </a:lnTo>
                <a:lnTo>
                  <a:pt x="2262188" y="642613"/>
                </a:lnTo>
                <a:lnTo>
                  <a:pt x="1797050" y="752476"/>
                </a:lnTo>
                <a:lnTo>
                  <a:pt x="1797050" y="668663"/>
                </a:lnTo>
                <a:lnTo>
                  <a:pt x="2262188" y="558801"/>
                </a:lnTo>
                <a:close/>
                <a:moveTo>
                  <a:pt x="341312" y="511175"/>
                </a:moveTo>
                <a:lnTo>
                  <a:pt x="810075" y="763815"/>
                </a:lnTo>
                <a:lnTo>
                  <a:pt x="824823" y="771979"/>
                </a:lnTo>
                <a:lnTo>
                  <a:pt x="841386" y="768124"/>
                </a:lnTo>
                <a:lnTo>
                  <a:pt x="1295400" y="660174"/>
                </a:lnTo>
                <a:lnTo>
                  <a:pt x="1295400" y="744084"/>
                </a:lnTo>
                <a:lnTo>
                  <a:pt x="830949" y="854075"/>
                </a:lnTo>
                <a:lnTo>
                  <a:pt x="341312" y="590097"/>
                </a:lnTo>
                <a:lnTo>
                  <a:pt x="341312" y="514350"/>
                </a:lnTo>
                <a:lnTo>
                  <a:pt x="341312" y="511175"/>
                </a:lnTo>
                <a:close/>
                <a:moveTo>
                  <a:pt x="2262188" y="431801"/>
                </a:moveTo>
                <a:lnTo>
                  <a:pt x="2262188" y="462607"/>
                </a:lnTo>
                <a:lnTo>
                  <a:pt x="2262188" y="515613"/>
                </a:lnTo>
                <a:lnTo>
                  <a:pt x="1797050" y="625476"/>
                </a:lnTo>
                <a:lnTo>
                  <a:pt x="1797050" y="541889"/>
                </a:lnTo>
                <a:lnTo>
                  <a:pt x="2262188" y="431801"/>
                </a:lnTo>
                <a:close/>
                <a:moveTo>
                  <a:pt x="341312" y="390526"/>
                </a:moveTo>
                <a:lnTo>
                  <a:pt x="810075" y="643225"/>
                </a:lnTo>
                <a:lnTo>
                  <a:pt x="824823" y="651157"/>
                </a:lnTo>
                <a:lnTo>
                  <a:pt x="841386" y="647304"/>
                </a:lnTo>
                <a:lnTo>
                  <a:pt x="1295400" y="539652"/>
                </a:lnTo>
                <a:lnTo>
                  <a:pt x="1295400" y="623054"/>
                </a:lnTo>
                <a:lnTo>
                  <a:pt x="830949" y="733425"/>
                </a:lnTo>
                <a:lnTo>
                  <a:pt x="341312" y="469395"/>
                </a:lnTo>
                <a:lnTo>
                  <a:pt x="341312" y="393472"/>
                </a:lnTo>
                <a:lnTo>
                  <a:pt x="341312" y="390526"/>
                </a:lnTo>
                <a:close/>
                <a:moveTo>
                  <a:pt x="2262188" y="309564"/>
                </a:moveTo>
                <a:lnTo>
                  <a:pt x="2262188" y="340144"/>
                </a:lnTo>
                <a:lnTo>
                  <a:pt x="2262188" y="392923"/>
                </a:lnTo>
                <a:lnTo>
                  <a:pt x="1797050" y="503239"/>
                </a:lnTo>
                <a:lnTo>
                  <a:pt x="1797050" y="419426"/>
                </a:lnTo>
                <a:lnTo>
                  <a:pt x="2262188" y="309564"/>
                </a:lnTo>
                <a:close/>
                <a:moveTo>
                  <a:pt x="786730" y="233363"/>
                </a:moveTo>
                <a:lnTo>
                  <a:pt x="846346" y="265913"/>
                </a:lnTo>
                <a:lnTo>
                  <a:pt x="585896" y="328053"/>
                </a:lnTo>
                <a:lnTo>
                  <a:pt x="589976" y="329646"/>
                </a:lnTo>
                <a:lnTo>
                  <a:pt x="593149" y="331467"/>
                </a:lnTo>
                <a:lnTo>
                  <a:pt x="595643" y="333288"/>
                </a:lnTo>
                <a:lnTo>
                  <a:pt x="597909" y="334882"/>
                </a:lnTo>
                <a:lnTo>
                  <a:pt x="600403" y="336703"/>
                </a:lnTo>
                <a:lnTo>
                  <a:pt x="602216" y="338524"/>
                </a:lnTo>
                <a:lnTo>
                  <a:pt x="603576" y="340344"/>
                </a:lnTo>
                <a:lnTo>
                  <a:pt x="605163" y="342165"/>
                </a:lnTo>
                <a:lnTo>
                  <a:pt x="606296" y="344214"/>
                </a:lnTo>
                <a:lnTo>
                  <a:pt x="606976" y="346035"/>
                </a:lnTo>
                <a:lnTo>
                  <a:pt x="607430" y="347856"/>
                </a:lnTo>
                <a:lnTo>
                  <a:pt x="608110" y="349677"/>
                </a:lnTo>
                <a:lnTo>
                  <a:pt x="608110" y="351498"/>
                </a:lnTo>
                <a:lnTo>
                  <a:pt x="607883" y="353546"/>
                </a:lnTo>
                <a:lnTo>
                  <a:pt x="607430" y="355367"/>
                </a:lnTo>
                <a:lnTo>
                  <a:pt x="606750" y="357188"/>
                </a:lnTo>
                <a:lnTo>
                  <a:pt x="606070" y="359009"/>
                </a:lnTo>
                <a:lnTo>
                  <a:pt x="604710" y="360830"/>
                </a:lnTo>
                <a:lnTo>
                  <a:pt x="603350" y="362651"/>
                </a:lnTo>
                <a:lnTo>
                  <a:pt x="601536" y="364472"/>
                </a:lnTo>
                <a:lnTo>
                  <a:pt x="599723" y="366293"/>
                </a:lnTo>
                <a:lnTo>
                  <a:pt x="597683" y="367886"/>
                </a:lnTo>
                <a:lnTo>
                  <a:pt x="595416" y="369707"/>
                </a:lnTo>
                <a:lnTo>
                  <a:pt x="589976" y="372666"/>
                </a:lnTo>
                <a:lnTo>
                  <a:pt x="583855" y="375853"/>
                </a:lnTo>
                <a:lnTo>
                  <a:pt x="576602" y="378585"/>
                </a:lnTo>
                <a:lnTo>
                  <a:pt x="568668" y="381316"/>
                </a:lnTo>
                <a:lnTo>
                  <a:pt x="559828" y="383592"/>
                </a:lnTo>
                <a:lnTo>
                  <a:pt x="554161" y="384958"/>
                </a:lnTo>
                <a:lnTo>
                  <a:pt x="800558" y="518343"/>
                </a:lnTo>
                <a:lnTo>
                  <a:pt x="805998" y="517205"/>
                </a:lnTo>
                <a:lnTo>
                  <a:pt x="813025" y="515611"/>
                </a:lnTo>
                <a:lnTo>
                  <a:pt x="820278" y="514246"/>
                </a:lnTo>
                <a:lnTo>
                  <a:pt x="827759" y="513108"/>
                </a:lnTo>
                <a:lnTo>
                  <a:pt x="835239" y="512197"/>
                </a:lnTo>
                <a:lnTo>
                  <a:pt x="842719" y="511514"/>
                </a:lnTo>
                <a:lnTo>
                  <a:pt x="850426" y="510831"/>
                </a:lnTo>
                <a:lnTo>
                  <a:pt x="858133" y="510604"/>
                </a:lnTo>
                <a:lnTo>
                  <a:pt x="865614" y="510604"/>
                </a:lnTo>
                <a:lnTo>
                  <a:pt x="878761" y="510831"/>
                </a:lnTo>
                <a:lnTo>
                  <a:pt x="891681" y="511742"/>
                </a:lnTo>
                <a:lnTo>
                  <a:pt x="903922" y="513108"/>
                </a:lnTo>
                <a:lnTo>
                  <a:pt x="910269" y="514018"/>
                </a:lnTo>
                <a:lnTo>
                  <a:pt x="916162" y="515156"/>
                </a:lnTo>
                <a:lnTo>
                  <a:pt x="921829" y="516067"/>
                </a:lnTo>
                <a:lnTo>
                  <a:pt x="927269" y="517432"/>
                </a:lnTo>
                <a:lnTo>
                  <a:pt x="932710" y="519026"/>
                </a:lnTo>
                <a:lnTo>
                  <a:pt x="937696" y="520619"/>
                </a:lnTo>
                <a:lnTo>
                  <a:pt x="942683" y="521985"/>
                </a:lnTo>
                <a:lnTo>
                  <a:pt x="947217" y="523806"/>
                </a:lnTo>
                <a:lnTo>
                  <a:pt x="951750" y="525854"/>
                </a:lnTo>
                <a:lnTo>
                  <a:pt x="955604" y="528131"/>
                </a:lnTo>
                <a:lnTo>
                  <a:pt x="956284" y="528358"/>
                </a:lnTo>
                <a:lnTo>
                  <a:pt x="1216508" y="466218"/>
                </a:lnTo>
                <a:lnTo>
                  <a:pt x="1276350" y="498540"/>
                </a:lnTo>
                <a:lnTo>
                  <a:pt x="830479" y="604838"/>
                </a:lnTo>
                <a:lnTo>
                  <a:pt x="341312" y="339889"/>
                </a:lnTo>
                <a:lnTo>
                  <a:pt x="786730" y="233363"/>
                </a:lnTo>
                <a:close/>
                <a:moveTo>
                  <a:pt x="1266452" y="128588"/>
                </a:moveTo>
                <a:lnTo>
                  <a:pt x="1749425" y="388781"/>
                </a:lnTo>
                <a:lnTo>
                  <a:pt x="1749425" y="883986"/>
                </a:lnTo>
                <a:lnTo>
                  <a:pt x="1344073" y="981076"/>
                </a:lnTo>
                <a:lnTo>
                  <a:pt x="1343846" y="478612"/>
                </a:lnTo>
                <a:lnTo>
                  <a:pt x="868362" y="222276"/>
                </a:lnTo>
                <a:lnTo>
                  <a:pt x="1266452" y="128588"/>
                </a:lnTo>
                <a:close/>
                <a:moveTo>
                  <a:pt x="1772450" y="0"/>
                </a:moveTo>
                <a:lnTo>
                  <a:pt x="2262188" y="264139"/>
                </a:lnTo>
                <a:lnTo>
                  <a:pt x="1798297" y="374650"/>
                </a:lnTo>
                <a:lnTo>
                  <a:pt x="1798297" y="359900"/>
                </a:lnTo>
                <a:lnTo>
                  <a:pt x="1757259" y="338116"/>
                </a:lnTo>
                <a:lnTo>
                  <a:pt x="2021627" y="275031"/>
                </a:lnTo>
                <a:lnTo>
                  <a:pt x="2020947" y="274804"/>
                </a:lnTo>
                <a:lnTo>
                  <a:pt x="2017772" y="272989"/>
                </a:lnTo>
                <a:lnTo>
                  <a:pt x="2015278" y="271173"/>
                </a:lnTo>
                <a:lnTo>
                  <a:pt x="2012784" y="269585"/>
                </a:lnTo>
                <a:lnTo>
                  <a:pt x="2010517" y="267770"/>
                </a:lnTo>
                <a:lnTo>
                  <a:pt x="2008703" y="265954"/>
                </a:lnTo>
                <a:lnTo>
                  <a:pt x="2007116" y="264139"/>
                </a:lnTo>
                <a:lnTo>
                  <a:pt x="2005982" y="262323"/>
                </a:lnTo>
                <a:lnTo>
                  <a:pt x="2004622" y="260508"/>
                </a:lnTo>
                <a:lnTo>
                  <a:pt x="2003942" y="258466"/>
                </a:lnTo>
                <a:lnTo>
                  <a:pt x="2003262" y="256650"/>
                </a:lnTo>
                <a:lnTo>
                  <a:pt x="2002808" y="254835"/>
                </a:lnTo>
                <a:lnTo>
                  <a:pt x="2002808" y="253020"/>
                </a:lnTo>
                <a:lnTo>
                  <a:pt x="2003035" y="251431"/>
                </a:lnTo>
                <a:lnTo>
                  <a:pt x="2003262" y="249162"/>
                </a:lnTo>
                <a:lnTo>
                  <a:pt x="2004169" y="247346"/>
                </a:lnTo>
                <a:lnTo>
                  <a:pt x="2004849" y="245758"/>
                </a:lnTo>
                <a:lnTo>
                  <a:pt x="2006209" y="243943"/>
                </a:lnTo>
                <a:lnTo>
                  <a:pt x="2007343" y="242127"/>
                </a:lnTo>
                <a:lnTo>
                  <a:pt x="2009157" y="240312"/>
                </a:lnTo>
                <a:lnTo>
                  <a:pt x="2010970" y="238723"/>
                </a:lnTo>
                <a:lnTo>
                  <a:pt x="2013011" y="236908"/>
                </a:lnTo>
                <a:lnTo>
                  <a:pt x="2015505" y="235320"/>
                </a:lnTo>
                <a:lnTo>
                  <a:pt x="2020947" y="231916"/>
                </a:lnTo>
                <a:lnTo>
                  <a:pt x="2027068" y="228966"/>
                </a:lnTo>
                <a:lnTo>
                  <a:pt x="2034324" y="226016"/>
                </a:lnTo>
                <a:lnTo>
                  <a:pt x="2042259" y="223520"/>
                </a:lnTo>
                <a:lnTo>
                  <a:pt x="2051102" y="221023"/>
                </a:lnTo>
                <a:lnTo>
                  <a:pt x="2052009" y="220797"/>
                </a:lnTo>
                <a:lnTo>
                  <a:pt x="1805779" y="87820"/>
                </a:lnTo>
                <a:lnTo>
                  <a:pt x="1804872" y="88046"/>
                </a:lnTo>
                <a:lnTo>
                  <a:pt x="1797843" y="89635"/>
                </a:lnTo>
                <a:lnTo>
                  <a:pt x="1790588" y="90996"/>
                </a:lnTo>
                <a:lnTo>
                  <a:pt x="1783106" y="92131"/>
                </a:lnTo>
                <a:lnTo>
                  <a:pt x="1775624" y="92812"/>
                </a:lnTo>
                <a:lnTo>
                  <a:pt x="1768142" y="93720"/>
                </a:lnTo>
                <a:lnTo>
                  <a:pt x="1760433" y="94173"/>
                </a:lnTo>
                <a:lnTo>
                  <a:pt x="1752724" y="94400"/>
                </a:lnTo>
                <a:lnTo>
                  <a:pt x="1745015" y="94400"/>
                </a:lnTo>
                <a:lnTo>
                  <a:pt x="1732092" y="94173"/>
                </a:lnTo>
                <a:lnTo>
                  <a:pt x="1719168" y="93493"/>
                </a:lnTo>
                <a:lnTo>
                  <a:pt x="1706698" y="92131"/>
                </a:lnTo>
                <a:lnTo>
                  <a:pt x="1700576" y="90996"/>
                </a:lnTo>
                <a:lnTo>
                  <a:pt x="1694681" y="90089"/>
                </a:lnTo>
                <a:lnTo>
                  <a:pt x="1689013" y="88954"/>
                </a:lnTo>
                <a:lnTo>
                  <a:pt x="1683571" y="87820"/>
                </a:lnTo>
                <a:lnTo>
                  <a:pt x="1678130" y="86231"/>
                </a:lnTo>
                <a:lnTo>
                  <a:pt x="1672915" y="84643"/>
                </a:lnTo>
                <a:lnTo>
                  <a:pt x="1668153" y="83054"/>
                </a:lnTo>
                <a:lnTo>
                  <a:pt x="1663392" y="81239"/>
                </a:lnTo>
                <a:lnTo>
                  <a:pt x="1659084" y="79196"/>
                </a:lnTo>
                <a:lnTo>
                  <a:pt x="1655230" y="77154"/>
                </a:lnTo>
                <a:lnTo>
                  <a:pt x="1651602" y="75112"/>
                </a:lnTo>
                <a:lnTo>
                  <a:pt x="1386780" y="137970"/>
                </a:lnTo>
                <a:lnTo>
                  <a:pt x="1327150" y="105973"/>
                </a:lnTo>
                <a:lnTo>
                  <a:pt x="17724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83" name="KSO_Shape"/>
          <p:cNvSpPr>
            <a:spLocks noChangeAspect="1"/>
          </p:cNvSpPr>
          <p:nvPr/>
        </p:nvSpPr>
        <p:spPr bwMode="auto">
          <a:xfrm>
            <a:off x="7829234" y="4876219"/>
            <a:ext cx="396875" cy="539750"/>
          </a:xfrm>
          <a:custGeom>
            <a:avLst/>
            <a:gdLst>
              <a:gd name="T0" fmla="*/ 821150 w 1122363"/>
              <a:gd name="T1" fmla="*/ 1319439 h 1531938"/>
              <a:gd name="T2" fmla="*/ 818610 w 1122363"/>
              <a:gd name="T3" fmla="*/ 1374324 h 1531938"/>
              <a:gd name="T4" fmla="*/ 763001 w 1122363"/>
              <a:gd name="T5" fmla="*/ 1407818 h 1531938"/>
              <a:gd name="T6" fmla="*/ 617712 w 1122363"/>
              <a:gd name="T7" fmla="*/ 1069756 h 1531938"/>
              <a:gd name="T8" fmla="*/ 595045 w 1122363"/>
              <a:gd name="T9" fmla="*/ 1020228 h 1531938"/>
              <a:gd name="T10" fmla="*/ 616862 w 1122363"/>
              <a:gd name="T11" fmla="*/ 985788 h 1531938"/>
              <a:gd name="T12" fmla="*/ 638822 w 1122363"/>
              <a:gd name="T13" fmla="*/ 861065 h 1531938"/>
              <a:gd name="T14" fmla="*/ 533011 w 1122363"/>
              <a:gd name="T15" fmla="*/ 900272 h 1531938"/>
              <a:gd name="T16" fmla="*/ 472344 w 1122363"/>
              <a:gd name="T17" fmla="*/ 959225 h 1531938"/>
              <a:gd name="T18" fmla="*/ 447514 w 1122363"/>
              <a:gd name="T19" fmla="*/ 1068950 h 1531938"/>
              <a:gd name="T20" fmla="*/ 483631 w 1122363"/>
              <a:gd name="T21" fmla="*/ 1155544 h 1531938"/>
              <a:gd name="T22" fmla="*/ 563202 w 1122363"/>
              <a:gd name="T23" fmla="*/ 1213369 h 1531938"/>
              <a:gd name="T24" fmla="*/ 641644 w 1122363"/>
              <a:gd name="T25" fmla="*/ 1407149 h 1531938"/>
              <a:gd name="T26" fmla="*/ 522288 w 1122363"/>
              <a:gd name="T27" fmla="*/ 1360326 h 1531938"/>
              <a:gd name="T28" fmla="*/ 562920 w 1122363"/>
              <a:gd name="T29" fmla="*/ 1503052 h 1531938"/>
              <a:gd name="T30" fmla="*/ 767489 w 1122363"/>
              <a:gd name="T31" fmla="*/ 1526182 h 1531938"/>
              <a:gd name="T32" fmla="*/ 873019 w 1122363"/>
              <a:gd name="T33" fmla="*/ 1493462 h 1531938"/>
              <a:gd name="T34" fmla="*/ 940739 w 1122363"/>
              <a:gd name="T35" fmla="*/ 1437049 h 1531938"/>
              <a:gd name="T36" fmla="*/ 975445 w 1122363"/>
              <a:gd name="T37" fmla="*/ 1352710 h 1531938"/>
              <a:gd name="T38" fmla="*/ 957387 w 1122363"/>
              <a:gd name="T39" fmla="*/ 1244960 h 1531938"/>
              <a:gd name="T40" fmla="*/ 862579 w 1122363"/>
              <a:gd name="T41" fmla="*/ 1159211 h 1531938"/>
              <a:gd name="T42" fmla="*/ 777366 w 1122363"/>
              <a:gd name="T43" fmla="*/ 984893 h 1531938"/>
              <a:gd name="T44" fmla="*/ 941021 w 1122363"/>
              <a:gd name="T45" fmla="*/ 1068103 h 1531938"/>
              <a:gd name="T46" fmla="*/ 812918 w 1122363"/>
              <a:gd name="T47" fmla="*/ 868963 h 1531938"/>
              <a:gd name="T48" fmla="*/ 768618 w 1122363"/>
              <a:gd name="T49" fmla="*/ 464758 h 1531938"/>
              <a:gd name="T50" fmla="*/ 956258 w 1122363"/>
              <a:gd name="T51" fmla="*/ 515531 h 1531938"/>
              <a:gd name="T52" fmla="*/ 1106652 w 1122363"/>
              <a:gd name="T53" fmla="*/ 632589 h 1531938"/>
              <a:gd name="T54" fmla="*/ 1227702 w 1122363"/>
              <a:gd name="T55" fmla="*/ 820164 h 1531938"/>
              <a:gd name="T56" fmla="*/ 1327023 w 1122363"/>
              <a:gd name="T57" fmla="*/ 1081925 h 1531938"/>
              <a:gd name="T58" fmla="*/ 1396717 w 1122363"/>
              <a:gd name="T59" fmla="*/ 1393892 h 1531938"/>
              <a:gd name="T60" fmla="*/ 1355239 w 1122363"/>
              <a:gd name="T61" fmla="*/ 1597827 h 1531938"/>
              <a:gd name="T62" fmla="*/ 1228829 w 1122363"/>
              <a:gd name="T63" fmla="*/ 1750144 h 1531938"/>
              <a:gd name="T64" fmla="*/ 1040908 w 1122363"/>
              <a:gd name="T65" fmla="*/ 1850561 h 1531938"/>
              <a:gd name="T66" fmla="*/ 813764 w 1122363"/>
              <a:gd name="T67" fmla="*/ 1899358 h 1531938"/>
              <a:gd name="T68" fmla="*/ 571385 w 1122363"/>
              <a:gd name="T69" fmla="*/ 1896538 h 1531938"/>
              <a:gd name="T70" fmla="*/ 341985 w 1122363"/>
              <a:gd name="T71" fmla="*/ 1837867 h 1531938"/>
              <a:gd name="T72" fmla="*/ 152933 w 1122363"/>
              <a:gd name="T73" fmla="*/ 1725604 h 1531938"/>
              <a:gd name="T74" fmla="*/ 31320 w 1122363"/>
              <a:gd name="T75" fmla="*/ 1563133 h 1531938"/>
              <a:gd name="T76" fmla="*/ 3668 w 1122363"/>
              <a:gd name="T77" fmla="*/ 1352710 h 1531938"/>
              <a:gd name="T78" fmla="*/ 126691 w 1122363"/>
              <a:gd name="T79" fmla="*/ 958096 h 1531938"/>
              <a:gd name="T80" fmla="*/ 230811 w 1122363"/>
              <a:gd name="T81" fmla="*/ 743160 h 1531938"/>
              <a:gd name="T82" fmla="*/ 362301 w 1122363"/>
              <a:gd name="T83" fmla="*/ 582099 h 1531938"/>
              <a:gd name="T84" fmla="*/ 534421 w 1122363"/>
              <a:gd name="T85" fmla="*/ 485632 h 1531938"/>
              <a:gd name="T86" fmla="*/ 596426 w 1122363"/>
              <a:gd name="T87" fmla="*/ 1978 h 1531938"/>
              <a:gd name="T88" fmla="*/ 686940 w 1122363"/>
              <a:gd name="T89" fmla="*/ 37299 h 1531938"/>
              <a:gd name="T90" fmla="*/ 778299 w 1122363"/>
              <a:gd name="T91" fmla="*/ 32213 h 1531938"/>
              <a:gd name="T92" fmla="*/ 882912 w 1122363"/>
              <a:gd name="T93" fmla="*/ 282 h 1531938"/>
              <a:gd name="T94" fmla="*/ 944383 w 1122363"/>
              <a:gd name="T95" fmla="*/ 34192 h 1531938"/>
              <a:gd name="T96" fmla="*/ 991755 w 1122363"/>
              <a:gd name="T97" fmla="*/ 157394 h 1531938"/>
              <a:gd name="T98" fmla="*/ 1048714 w 1122363"/>
              <a:gd name="T99" fmla="*/ 165023 h 1531938"/>
              <a:gd name="T100" fmla="*/ 1092702 w 1122363"/>
              <a:gd name="T101" fmla="*/ 159655 h 1531938"/>
              <a:gd name="T102" fmla="*/ 1063377 w 1122363"/>
              <a:gd name="T103" fmla="*/ 261663 h 1531938"/>
              <a:gd name="T104" fmla="*/ 978784 w 1122363"/>
              <a:gd name="T105" fmla="*/ 348130 h 1531938"/>
              <a:gd name="T106" fmla="*/ 836387 w 1122363"/>
              <a:gd name="T107" fmla="*/ 422166 h 1531938"/>
              <a:gd name="T108" fmla="*/ 657614 w 1122363"/>
              <a:gd name="T109" fmla="*/ 404646 h 1531938"/>
              <a:gd name="T110" fmla="*/ 554694 w 1122363"/>
              <a:gd name="T111" fmla="*/ 419340 h 1531938"/>
              <a:gd name="T112" fmla="*/ 313322 w 1122363"/>
              <a:gd name="T113" fmla="*/ 219560 h 1531938"/>
              <a:gd name="T114" fmla="*/ 410321 w 1122363"/>
              <a:gd name="T115" fmla="*/ 170392 h 1531938"/>
              <a:gd name="T116" fmla="*/ 485327 w 1122363"/>
              <a:gd name="T117" fmla="*/ 159089 h 1531938"/>
              <a:gd name="T118" fmla="*/ 519164 w 1122363"/>
              <a:gd name="T119" fmla="*/ 54537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84" name="KSO_Shape"/>
          <p:cNvSpPr>
            <a:spLocks noChangeAspect="1"/>
          </p:cNvSpPr>
          <p:nvPr/>
        </p:nvSpPr>
        <p:spPr bwMode="auto">
          <a:xfrm>
            <a:off x="6914638" y="3341649"/>
            <a:ext cx="400050" cy="539750"/>
          </a:xfrm>
          <a:custGeom>
            <a:avLst/>
            <a:gdLst>
              <a:gd name="T0" fmla="*/ 1114659 w 1125538"/>
              <a:gd name="T1" fmla="*/ 1446451 h 1516063"/>
              <a:gd name="T2" fmla="*/ 1124632 w 1125538"/>
              <a:gd name="T3" fmla="*/ 1455581 h 1516063"/>
              <a:gd name="T4" fmla="*/ 1123952 w 1125538"/>
              <a:gd name="T5" fmla="*/ 1506706 h 1516063"/>
              <a:gd name="T6" fmla="*/ 1112619 w 1125538"/>
              <a:gd name="T7" fmla="*/ 1514922 h 1516063"/>
              <a:gd name="T8" fmla="*/ 14959 w 1125538"/>
              <a:gd name="T9" fmla="*/ 1515379 h 1516063"/>
              <a:gd name="T10" fmla="*/ 2720 w 1125538"/>
              <a:gd name="T11" fmla="*/ 1508075 h 1516063"/>
              <a:gd name="T12" fmla="*/ 453 w 1125538"/>
              <a:gd name="T13" fmla="*/ 1456950 h 1516063"/>
              <a:gd name="T14" fmla="*/ 9292 w 1125538"/>
              <a:gd name="T15" fmla="*/ 1447136 h 1516063"/>
              <a:gd name="T16" fmla="*/ 202628 w 1125538"/>
              <a:gd name="T17" fmla="*/ 1074964 h 1516063"/>
              <a:gd name="T18" fmla="*/ 218423 w 1125538"/>
              <a:gd name="T19" fmla="*/ 1080869 h 1516063"/>
              <a:gd name="T20" fmla="*/ 223838 w 1125538"/>
              <a:gd name="T21" fmla="*/ 1377473 h 1516063"/>
              <a:gd name="T22" fmla="*/ 216843 w 1125538"/>
              <a:gd name="T23" fmla="*/ 1389056 h 1516063"/>
              <a:gd name="T24" fmla="*/ 200146 w 1125538"/>
              <a:gd name="T25" fmla="*/ 1393825 h 1516063"/>
              <a:gd name="T26" fmla="*/ 8574 w 1125538"/>
              <a:gd name="T27" fmla="*/ 1390191 h 1516063"/>
              <a:gd name="T28" fmla="*/ 225 w 1125538"/>
              <a:gd name="T29" fmla="*/ 1379063 h 1516063"/>
              <a:gd name="T30" fmla="*/ 4287 w 1125538"/>
              <a:gd name="T31" fmla="*/ 1082005 h 1516063"/>
              <a:gd name="T32" fmla="*/ 18954 w 1125538"/>
              <a:gd name="T33" fmla="*/ 1075191 h 1516063"/>
              <a:gd name="T34" fmla="*/ 494553 w 1125538"/>
              <a:gd name="T35" fmla="*/ 906007 h 1516063"/>
              <a:gd name="T36" fmla="*/ 508443 w 1125538"/>
              <a:gd name="T37" fmla="*/ 918225 h 1516063"/>
              <a:gd name="T38" fmla="*/ 510720 w 1125538"/>
              <a:gd name="T39" fmla="*/ 1373688 h 1516063"/>
              <a:gd name="T40" fmla="*/ 500929 w 1125538"/>
              <a:gd name="T41" fmla="*/ 1389526 h 1516063"/>
              <a:gd name="T42" fmla="*/ 307154 w 1125538"/>
              <a:gd name="T43" fmla="*/ 1393599 h 1516063"/>
              <a:gd name="T44" fmla="*/ 291215 w 1125538"/>
              <a:gd name="T45" fmla="*/ 1384549 h 1516063"/>
              <a:gd name="T46" fmla="*/ 285750 w 1125538"/>
              <a:gd name="T47" fmla="*/ 930216 h 1516063"/>
              <a:gd name="T48" fmla="*/ 292581 w 1125538"/>
              <a:gd name="T49" fmla="*/ 912342 h 1516063"/>
              <a:gd name="T50" fmla="*/ 614065 w 1125538"/>
              <a:gd name="T51" fmla="*/ 754062 h 1516063"/>
              <a:gd name="T52" fmla="*/ 807605 w 1125538"/>
              <a:gd name="T53" fmla="*/ 758598 h 1516063"/>
              <a:gd name="T54" fmla="*/ 814388 w 1125538"/>
              <a:gd name="T55" fmla="*/ 776968 h 1516063"/>
              <a:gd name="T56" fmla="*/ 808962 w 1125538"/>
              <a:gd name="T57" fmla="*/ 1387929 h 1516063"/>
              <a:gd name="T58" fmla="*/ 790874 w 1125538"/>
              <a:gd name="T59" fmla="*/ 1393825 h 1516063"/>
              <a:gd name="T60" fmla="*/ 597559 w 1125538"/>
              <a:gd name="T61" fmla="*/ 1389290 h 1516063"/>
              <a:gd name="T62" fmla="*/ 590550 w 1125538"/>
              <a:gd name="T63" fmla="*/ 1370920 h 1516063"/>
              <a:gd name="T64" fmla="*/ 595977 w 1125538"/>
              <a:gd name="T65" fmla="*/ 759959 h 1516063"/>
              <a:gd name="T66" fmla="*/ 614065 w 1125538"/>
              <a:gd name="T67" fmla="*/ 754062 h 1516063"/>
              <a:gd name="T68" fmla="*/ 1117173 w 1125538"/>
              <a:gd name="T69" fmla="*/ 374198 h 1516063"/>
              <a:gd name="T70" fmla="*/ 1125538 w 1125538"/>
              <a:gd name="T71" fmla="*/ 395525 h 1516063"/>
              <a:gd name="T72" fmla="*/ 1121695 w 1125538"/>
              <a:gd name="T73" fmla="*/ 1383617 h 1516063"/>
              <a:gd name="T74" fmla="*/ 1106998 w 1125538"/>
              <a:gd name="T75" fmla="*/ 1390650 h 1516063"/>
              <a:gd name="T76" fmla="*/ 910292 w 1125538"/>
              <a:gd name="T77" fmla="*/ 1388381 h 1516063"/>
              <a:gd name="T78" fmla="*/ 901926 w 1125538"/>
              <a:gd name="T79" fmla="*/ 1366827 h 1516063"/>
              <a:gd name="T80" fmla="*/ 905544 w 1125538"/>
              <a:gd name="T81" fmla="*/ 378509 h 1516063"/>
              <a:gd name="T82" fmla="*/ 920466 w 1125538"/>
              <a:gd name="T83" fmla="*/ 371702 h 1516063"/>
              <a:gd name="T84" fmla="*/ 871862 w 1125538"/>
              <a:gd name="T85" fmla="*/ 250077 h 1516063"/>
              <a:gd name="T86" fmla="*/ 834181 w 1125538"/>
              <a:gd name="T87" fmla="*/ 369107 h 1516063"/>
              <a:gd name="T88" fmla="*/ 785151 w 1125538"/>
              <a:gd name="T89" fmla="*/ 471133 h 1516063"/>
              <a:gd name="T90" fmla="*/ 726588 w 1125538"/>
              <a:gd name="T91" fmla="*/ 557062 h 1516063"/>
              <a:gd name="T92" fmla="*/ 660533 w 1125538"/>
              <a:gd name="T93" fmla="*/ 628934 h 1516063"/>
              <a:gd name="T94" fmla="*/ 589258 w 1125538"/>
              <a:gd name="T95" fmla="*/ 687429 h 1516063"/>
              <a:gd name="T96" fmla="*/ 514351 w 1125538"/>
              <a:gd name="T97" fmla="*/ 733907 h 1516063"/>
              <a:gd name="T98" fmla="*/ 419015 w 1125538"/>
              <a:gd name="T99" fmla="*/ 777438 h 1516063"/>
              <a:gd name="T100" fmla="*/ 271244 w 1125538"/>
              <a:gd name="T101" fmla="*/ 819382 h 1516063"/>
              <a:gd name="T102" fmla="*/ 143448 w 1125538"/>
              <a:gd name="T103" fmla="*/ 835933 h 1516063"/>
              <a:gd name="T104" fmla="*/ 29499 w 1125538"/>
              <a:gd name="T105" fmla="*/ 836840 h 1516063"/>
              <a:gd name="T106" fmla="*/ 97823 w 1125538"/>
              <a:gd name="T107" fmla="*/ 823690 h 1516063"/>
              <a:gd name="T108" fmla="*/ 204055 w 1125538"/>
              <a:gd name="T109" fmla="*/ 801017 h 1516063"/>
              <a:gd name="T110" fmla="*/ 299618 w 1125538"/>
              <a:gd name="T111" fmla="*/ 770863 h 1516063"/>
              <a:gd name="T112" fmla="*/ 404715 w 1125538"/>
              <a:gd name="T113" fmla="*/ 724838 h 1516063"/>
              <a:gd name="T114" fmla="*/ 542725 w 1125538"/>
              <a:gd name="T115" fmla="*/ 635962 h 1516063"/>
              <a:gd name="T116" fmla="*/ 647822 w 1125538"/>
              <a:gd name="T117" fmla="*/ 535296 h 1516063"/>
              <a:gd name="T118" fmla="*/ 724091 w 1125538"/>
              <a:gd name="T119" fmla="*/ 431683 h 1516063"/>
              <a:gd name="T120" fmla="*/ 776299 w 1125538"/>
              <a:gd name="T121" fmla="*/ 333285 h 1516063"/>
              <a:gd name="T122" fmla="*/ 814206 w 1125538"/>
              <a:gd name="T123" fmla="*/ 229445 h 1516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5538" h="1516063">
                <a:moveTo>
                  <a:pt x="19039" y="1444625"/>
                </a:moveTo>
                <a:lnTo>
                  <a:pt x="21305" y="1444625"/>
                </a:lnTo>
                <a:lnTo>
                  <a:pt x="1104460" y="1444625"/>
                </a:lnTo>
                <a:lnTo>
                  <a:pt x="1106726" y="1444625"/>
                </a:lnTo>
                <a:lnTo>
                  <a:pt x="1108766" y="1444853"/>
                </a:lnTo>
                <a:lnTo>
                  <a:pt x="1110806" y="1445310"/>
                </a:lnTo>
                <a:lnTo>
                  <a:pt x="1112619" y="1445766"/>
                </a:lnTo>
                <a:lnTo>
                  <a:pt x="1114659" y="1446451"/>
                </a:lnTo>
                <a:lnTo>
                  <a:pt x="1116472" y="1447136"/>
                </a:lnTo>
                <a:lnTo>
                  <a:pt x="1118059" y="1448277"/>
                </a:lnTo>
                <a:lnTo>
                  <a:pt x="1119419" y="1449190"/>
                </a:lnTo>
                <a:lnTo>
                  <a:pt x="1120779" y="1450331"/>
                </a:lnTo>
                <a:lnTo>
                  <a:pt x="1122138" y="1451472"/>
                </a:lnTo>
                <a:lnTo>
                  <a:pt x="1123272" y="1452614"/>
                </a:lnTo>
                <a:lnTo>
                  <a:pt x="1123952" y="1453983"/>
                </a:lnTo>
                <a:lnTo>
                  <a:pt x="1124632" y="1455581"/>
                </a:lnTo>
                <a:lnTo>
                  <a:pt x="1125312" y="1456950"/>
                </a:lnTo>
                <a:lnTo>
                  <a:pt x="1125538" y="1458319"/>
                </a:lnTo>
                <a:lnTo>
                  <a:pt x="1125538" y="1459917"/>
                </a:lnTo>
                <a:lnTo>
                  <a:pt x="1125538" y="1500771"/>
                </a:lnTo>
                <a:lnTo>
                  <a:pt x="1125538" y="1502369"/>
                </a:lnTo>
                <a:lnTo>
                  <a:pt x="1125312" y="1503967"/>
                </a:lnTo>
                <a:lnTo>
                  <a:pt x="1124632" y="1505336"/>
                </a:lnTo>
                <a:lnTo>
                  <a:pt x="1123952" y="1506706"/>
                </a:lnTo>
                <a:lnTo>
                  <a:pt x="1123272" y="1508075"/>
                </a:lnTo>
                <a:lnTo>
                  <a:pt x="1122138" y="1509444"/>
                </a:lnTo>
                <a:lnTo>
                  <a:pt x="1120779" y="1510586"/>
                </a:lnTo>
                <a:lnTo>
                  <a:pt x="1119419" y="1511499"/>
                </a:lnTo>
                <a:lnTo>
                  <a:pt x="1118059" y="1512640"/>
                </a:lnTo>
                <a:lnTo>
                  <a:pt x="1116472" y="1513324"/>
                </a:lnTo>
                <a:lnTo>
                  <a:pt x="1114659" y="1514237"/>
                </a:lnTo>
                <a:lnTo>
                  <a:pt x="1112619" y="1514922"/>
                </a:lnTo>
                <a:lnTo>
                  <a:pt x="1110806" y="1515379"/>
                </a:lnTo>
                <a:lnTo>
                  <a:pt x="1108766" y="1515835"/>
                </a:lnTo>
                <a:lnTo>
                  <a:pt x="1106726" y="1516063"/>
                </a:lnTo>
                <a:lnTo>
                  <a:pt x="1104460" y="1516063"/>
                </a:lnTo>
                <a:lnTo>
                  <a:pt x="21305" y="1516063"/>
                </a:lnTo>
                <a:lnTo>
                  <a:pt x="19039" y="1516063"/>
                </a:lnTo>
                <a:lnTo>
                  <a:pt x="16772" y="1515835"/>
                </a:lnTo>
                <a:lnTo>
                  <a:pt x="14959" y="1515379"/>
                </a:lnTo>
                <a:lnTo>
                  <a:pt x="12919" y="1514922"/>
                </a:lnTo>
                <a:lnTo>
                  <a:pt x="11333" y="1514237"/>
                </a:lnTo>
                <a:lnTo>
                  <a:pt x="9292" y="1513324"/>
                </a:lnTo>
                <a:lnTo>
                  <a:pt x="7706" y="1512640"/>
                </a:lnTo>
                <a:lnTo>
                  <a:pt x="6346" y="1511499"/>
                </a:lnTo>
                <a:lnTo>
                  <a:pt x="4986" y="1510586"/>
                </a:lnTo>
                <a:lnTo>
                  <a:pt x="3853" y="1509444"/>
                </a:lnTo>
                <a:lnTo>
                  <a:pt x="2720" y="1508075"/>
                </a:lnTo>
                <a:lnTo>
                  <a:pt x="1586" y="1506706"/>
                </a:lnTo>
                <a:lnTo>
                  <a:pt x="906" y="1505336"/>
                </a:lnTo>
                <a:lnTo>
                  <a:pt x="453" y="1503967"/>
                </a:lnTo>
                <a:lnTo>
                  <a:pt x="226" y="1502369"/>
                </a:lnTo>
                <a:lnTo>
                  <a:pt x="0" y="1500771"/>
                </a:lnTo>
                <a:lnTo>
                  <a:pt x="0" y="1459917"/>
                </a:lnTo>
                <a:lnTo>
                  <a:pt x="226" y="1458319"/>
                </a:lnTo>
                <a:lnTo>
                  <a:pt x="453" y="1456950"/>
                </a:lnTo>
                <a:lnTo>
                  <a:pt x="906" y="1455581"/>
                </a:lnTo>
                <a:lnTo>
                  <a:pt x="1586" y="1453983"/>
                </a:lnTo>
                <a:lnTo>
                  <a:pt x="2720" y="1452614"/>
                </a:lnTo>
                <a:lnTo>
                  <a:pt x="3853" y="1451472"/>
                </a:lnTo>
                <a:lnTo>
                  <a:pt x="4986" y="1450331"/>
                </a:lnTo>
                <a:lnTo>
                  <a:pt x="6346" y="1449190"/>
                </a:lnTo>
                <a:lnTo>
                  <a:pt x="7706" y="1448277"/>
                </a:lnTo>
                <a:lnTo>
                  <a:pt x="9292" y="1447136"/>
                </a:lnTo>
                <a:lnTo>
                  <a:pt x="11333" y="1446451"/>
                </a:lnTo>
                <a:lnTo>
                  <a:pt x="12919" y="1445766"/>
                </a:lnTo>
                <a:lnTo>
                  <a:pt x="14959" y="1445310"/>
                </a:lnTo>
                <a:lnTo>
                  <a:pt x="16772" y="1444853"/>
                </a:lnTo>
                <a:lnTo>
                  <a:pt x="19039" y="1444625"/>
                </a:lnTo>
                <a:close/>
                <a:moveTo>
                  <a:pt x="23693" y="1074737"/>
                </a:moveTo>
                <a:lnTo>
                  <a:pt x="200146" y="1074737"/>
                </a:lnTo>
                <a:lnTo>
                  <a:pt x="202628" y="1074964"/>
                </a:lnTo>
                <a:lnTo>
                  <a:pt x="204884" y="1075191"/>
                </a:lnTo>
                <a:lnTo>
                  <a:pt x="207141" y="1075419"/>
                </a:lnTo>
                <a:lnTo>
                  <a:pt x="209397" y="1076100"/>
                </a:lnTo>
                <a:lnTo>
                  <a:pt x="211428" y="1076781"/>
                </a:lnTo>
                <a:lnTo>
                  <a:pt x="213233" y="1077690"/>
                </a:lnTo>
                <a:lnTo>
                  <a:pt x="215038" y="1078598"/>
                </a:lnTo>
                <a:lnTo>
                  <a:pt x="216843" y="1079734"/>
                </a:lnTo>
                <a:lnTo>
                  <a:pt x="218423" y="1080869"/>
                </a:lnTo>
                <a:lnTo>
                  <a:pt x="219551" y="1082005"/>
                </a:lnTo>
                <a:lnTo>
                  <a:pt x="220905" y="1083367"/>
                </a:lnTo>
                <a:lnTo>
                  <a:pt x="221807" y="1084957"/>
                </a:lnTo>
                <a:lnTo>
                  <a:pt x="222484" y="1086547"/>
                </a:lnTo>
                <a:lnTo>
                  <a:pt x="223161" y="1087910"/>
                </a:lnTo>
                <a:lnTo>
                  <a:pt x="223387" y="1089499"/>
                </a:lnTo>
                <a:lnTo>
                  <a:pt x="223838" y="1091316"/>
                </a:lnTo>
                <a:lnTo>
                  <a:pt x="223838" y="1377473"/>
                </a:lnTo>
                <a:lnTo>
                  <a:pt x="223387" y="1379063"/>
                </a:lnTo>
                <a:lnTo>
                  <a:pt x="223161" y="1380653"/>
                </a:lnTo>
                <a:lnTo>
                  <a:pt x="222484" y="1382470"/>
                </a:lnTo>
                <a:lnTo>
                  <a:pt x="221807" y="1383832"/>
                </a:lnTo>
                <a:lnTo>
                  <a:pt x="220905" y="1385195"/>
                </a:lnTo>
                <a:lnTo>
                  <a:pt x="219551" y="1386558"/>
                </a:lnTo>
                <a:lnTo>
                  <a:pt x="218423" y="1387693"/>
                </a:lnTo>
                <a:lnTo>
                  <a:pt x="216843" y="1389056"/>
                </a:lnTo>
                <a:lnTo>
                  <a:pt x="215038" y="1390191"/>
                </a:lnTo>
                <a:lnTo>
                  <a:pt x="213233" y="1391100"/>
                </a:lnTo>
                <a:lnTo>
                  <a:pt x="211428" y="1392008"/>
                </a:lnTo>
                <a:lnTo>
                  <a:pt x="209397" y="1392690"/>
                </a:lnTo>
                <a:lnTo>
                  <a:pt x="207141" y="1393144"/>
                </a:lnTo>
                <a:lnTo>
                  <a:pt x="204884" y="1393598"/>
                </a:lnTo>
                <a:lnTo>
                  <a:pt x="202628" y="1393825"/>
                </a:lnTo>
                <a:lnTo>
                  <a:pt x="200146" y="1393825"/>
                </a:lnTo>
                <a:lnTo>
                  <a:pt x="23693" y="1393825"/>
                </a:lnTo>
                <a:lnTo>
                  <a:pt x="21211" y="1393825"/>
                </a:lnTo>
                <a:lnTo>
                  <a:pt x="18954" y="1393598"/>
                </a:lnTo>
                <a:lnTo>
                  <a:pt x="16472" y="1393144"/>
                </a:lnTo>
                <a:lnTo>
                  <a:pt x="14441" y="1392690"/>
                </a:lnTo>
                <a:lnTo>
                  <a:pt x="12411" y="1392008"/>
                </a:lnTo>
                <a:lnTo>
                  <a:pt x="10605" y="1391100"/>
                </a:lnTo>
                <a:lnTo>
                  <a:pt x="8574" y="1390191"/>
                </a:lnTo>
                <a:lnTo>
                  <a:pt x="6995" y="1389056"/>
                </a:lnTo>
                <a:lnTo>
                  <a:pt x="5415" y="1387693"/>
                </a:lnTo>
                <a:lnTo>
                  <a:pt x="4287" y="1386558"/>
                </a:lnTo>
                <a:lnTo>
                  <a:pt x="3159" y="1385195"/>
                </a:lnTo>
                <a:lnTo>
                  <a:pt x="1805" y="1383832"/>
                </a:lnTo>
                <a:lnTo>
                  <a:pt x="1128" y="1382470"/>
                </a:lnTo>
                <a:lnTo>
                  <a:pt x="451" y="1380653"/>
                </a:lnTo>
                <a:lnTo>
                  <a:pt x="225" y="1379063"/>
                </a:lnTo>
                <a:lnTo>
                  <a:pt x="0" y="1377473"/>
                </a:lnTo>
                <a:lnTo>
                  <a:pt x="0" y="1091316"/>
                </a:lnTo>
                <a:lnTo>
                  <a:pt x="225" y="1089499"/>
                </a:lnTo>
                <a:lnTo>
                  <a:pt x="451" y="1087910"/>
                </a:lnTo>
                <a:lnTo>
                  <a:pt x="1128" y="1086547"/>
                </a:lnTo>
                <a:lnTo>
                  <a:pt x="1805" y="1084957"/>
                </a:lnTo>
                <a:lnTo>
                  <a:pt x="3159" y="1083367"/>
                </a:lnTo>
                <a:lnTo>
                  <a:pt x="4287" y="1082005"/>
                </a:lnTo>
                <a:lnTo>
                  <a:pt x="5415" y="1080869"/>
                </a:lnTo>
                <a:lnTo>
                  <a:pt x="6995" y="1079734"/>
                </a:lnTo>
                <a:lnTo>
                  <a:pt x="8574" y="1078598"/>
                </a:lnTo>
                <a:lnTo>
                  <a:pt x="10605" y="1077690"/>
                </a:lnTo>
                <a:lnTo>
                  <a:pt x="12411" y="1076781"/>
                </a:lnTo>
                <a:lnTo>
                  <a:pt x="14441" y="1076100"/>
                </a:lnTo>
                <a:lnTo>
                  <a:pt x="16472" y="1075419"/>
                </a:lnTo>
                <a:lnTo>
                  <a:pt x="18954" y="1075191"/>
                </a:lnTo>
                <a:lnTo>
                  <a:pt x="21211" y="1074964"/>
                </a:lnTo>
                <a:lnTo>
                  <a:pt x="23693" y="1074737"/>
                </a:lnTo>
                <a:close/>
                <a:moveTo>
                  <a:pt x="307154" y="904875"/>
                </a:moveTo>
                <a:lnTo>
                  <a:pt x="309431" y="904875"/>
                </a:lnTo>
                <a:lnTo>
                  <a:pt x="487494" y="904875"/>
                </a:lnTo>
                <a:lnTo>
                  <a:pt x="489771" y="904875"/>
                </a:lnTo>
                <a:lnTo>
                  <a:pt x="492276" y="905328"/>
                </a:lnTo>
                <a:lnTo>
                  <a:pt x="494553" y="906007"/>
                </a:lnTo>
                <a:lnTo>
                  <a:pt x="496602" y="906685"/>
                </a:lnTo>
                <a:lnTo>
                  <a:pt x="498652" y="908043"/>
                </a:lnTo>
                <a:lnTo>
                  <a:pt x="500929" y="909174"/>
                </a:lnTo>
                <a:lnTo>
                  <a:pt x="502523" y="910758"/>
                </a:lnTo>
                <a:lnTo>
                  <a:pt x="504344" y="912342"/>
                </a:lnTo>
                <a:lnTo>
                  <a:pt x="505710" y="913926"/>
                </a:lnTo>
                <a:lnTo>
                  <a:pt x="507304" y="916188"/>
                </a:lnTo>
                <a:lnTo>
                  <a:pt x="508443" y="918225"/>
                </a:lnTo>
                <a:lnTo>
                  <a:pt x="509354" y="920261"/>
                </a:lnTo>
                <a:lnTo>
                  <a:pt x="510264" y="922750"/>
                </a:lnTo>
                <a:lnTo>
                  <a:pt x="510720" y="925012"/>
                </a:lnTo>
                <a:lnTo>
                  <a:pt x="511175" y="927501"/>
                </a:lnTo>
                <a:lnTo>
                  <a:pt x="511175" y="930216"/>
                </a:lnTo>
                <a:lnTo>
                  <a:pt x="511175" y="1368484"/>
                </a:lnTo>
                <a:lnTo>
                  <a:pt x="511175" y="1370973"/>
                </a:lnTo>
                <a:lnTo>
                  <a:pt x="510720" y="1373688"/>
                </a:lnTo>
                <a:lnTo>
                  <a:pt x="510264" y="1376177"/>
                </a:lnTo>
                <a:lnTo>
                  <a:pt x="509354" y="1378439"/>
                </a:lnTo>
                <a:lnTo>
                  <a:pt x="508443" y="1380702"/>
                </a:lnTo>
                <a:lnTo>
                  <a:pt x="507304" y="1382738"/>
                </a:lnTo>
                <a:lnTo>
                  <a:pt x="505710" y="1384549"/>
                </a:lnTo>
                <a:lnTo>
                  <a:pt x="504344" y="1386359"/>
                </a:lnTo>
                <a:lnTo>
                  <a:pt x="502523" y="1388169"/>
                </a:lnTo>
                <a:lnTo>
                  <a:pt x="500929" y="1389526"/>
                </a:lnTo>
                <a:lnTo>
                  <a:pt x="498652" y="1390884"/>
                </a:lnTo>
                <a:lnTo>
                  <a:pt x="496602" y="1391789"/>
                </a:lnTo>
                <a:lnTo>
                  <a:pt x="494553" y="1392694"/>
                </a:lnTo>
                <a:lnTo>
                  <a:pt x="492276" y="1393373"/>
                </a:lnTo>
                <a:lnTo>
                  <a:pt x="489771" y="1393599"/>
                </a:lnTo>
                <a:lnTo>
                  <a:pt x="487494" y="1393825"/>
                </a:lnTo>
                <a:lnTo>
                  <a:pt x="309431" y="1393825"/>
                </a:lnTo>
                <a:lnTo>
                  <a:pt x="307154" y="1393599"/>
                </a:lnTo>
                <a:lnTo>
                  <a:pt x="304422" y="1393373"/>
                </a:lnTo>
                <a:lnTo>
                  <a:pt x="302372" y="1392694"/>
                </a:lnTo>
                <a:lnTo>
                  <a:pt x="300323" y="1391789"/>
                </a:lnTo>
                <a:lnTo>
                  <a:pt x="298274" y="1390884"/>
                </a:lnTo>
                <a:lnTo>
                  <a:pt x="295997" y="1389526"/>
                </a:lnTo>
                <a:lnTo>
                  <a:pt x="294403" y="1388169"/>
                </a:lnTo>
                <a:lnTo>
                  <a:pt x="292581" y="1386359"/>
                </a:lnTo>
                <a:lnTo>
                  <a:pt x="291215" y="1384549"/>
                </a:lnTo>
                <a:lnTo>
                  <a:pt x="289621" y="1382738"/>
                </a:lnTo>
                <a:lnTo>
                  <a:pt x="288483" y="1380702"/>
                </a:lnTo>
                <a:lnTo>
                  <a:pt x="287572" y="1378439"/>
                </a:lnTo>
                <a:lnTo>
                  <a:pt x="286661" y="1376177"/>
                </a:lnTo>
                <a:lnTo>
                  <a:pt x="286206" y="1373688"/>
                </a:lnTo>
                <a:lnTo>
                  <a:pt x="285750" y="1370973"/>
                </a:lnTo>
                <a:lnTo>
                  <a:pt x="285750" y="1368484"/>
                </a:lnTo>
                <a:lnTo>
                  <a:pt x="285750" y="930216"/>
                </a:lnTo>
                <a:lnTo>
                  <a:pt x="285750" y="927501"/>
                </a:lnTo>
                <a:lnTo>
                  <a:pt x="286206" y="925012"/>
                </a:lnTo>
                <a:lnTo>
                  <a:pt x="286661" y="922750"/>
                </a:lnTo>
                <a:lnTo>
                  <a:pt x="287572" y="920261"/>
                </a:lnTo>
                <a:lnTo>
                  <a:pt x="288483" y="918225"/>
                </a:lnTo>
                <a:lnTo>
                  <a:pt x="289621" y="916188"/>
                </a:lnTo>
                <a:lnTo>
                  <a:pt x="291215" y="913926"/>
                </a:lnTo>
                <a:lnTo>
                  <a:pt x="292581" y="912342"/>
                </a:lnTo>
                <a:lnTo>
                  <a:pt x="294403" y="910758"/>
                </a:lnTo>
                <a:lnTo>
                  <a:pt x="295997" y="909174"/>
                </a:lnTo>
                <a:lnTo>
                  <a:pt x="298274" y="908043"/>
                </a:lnTo>
                <a:lnTo>
                  <a:pt x="300323" y="906685"/>
                </a:lnTo>
                <a:lnTo>
                  <a:pt x="302372" y="906007"/>
                </a:lnTo>
                <a:lnTo>
                  <a:pt x="304422" y="905328"/>
                </a:lnTo>
                <a:lnTo>
                  <a:pt x="307154" y="904875"/>
                </a:lnTo>
                <a:close/>
                <a:moveTo>
                  <a:pt x="614065" y="754062"/>
                </a:moveTo>
                <a:lnTo>
                  <a:pt x="790874" y="754062"/>
                </a:lnTo>
                <a:lnTo>
                  <a:pt x="795848" y="754289"/>
                </a:lnTo>
                <a:lnTo>
                  <a:pt x="797883" y="754516"/>
                </a:lnTo>
                <a:lnTo>
                  <a:pt x="800144" y="754969"/>
                </a:lnTo>
                <a:lnTo>
                  <a:pt x="802179" y="755650"/>
                </a:lnTo>
                <a:lnTo>
                  <a:pt x="804214" y="756330"/>
                </a:lnTo>
                <a:lnTo>
                  <a:pt x="806023" y="757237"/>
                </a:lnTo>
                <a:lnTo>
                  <a:pt x="807605" y="758598"/>
                </a:lnTo>
                <a:lnTo>
                  <a:pt x="808962" y="759959"/>
                </a:lnTo>
                <a:lnTo>
                  <a:pt x="810545" y="761546"/>
                </a:lnTo>
                <a:lnTo>
                  <a:pt x="811675" y="763360"/>
                </a:lnTo>
                <a:lnTo>
                  <a:pt x="812579" y="765855"/>
                </a:lnTo>
                <a:lnTo>
                  <a:pt x="813484" y="768123"/>
                </a:lnTo>
                <a:lnTo>
                  <a:pt x="813936" y="770618"/>
                </a:lnTo>
                <a:lnTo>
                  <a:pt x="814388" y="773793"/>
                </a:lnTo>
                <a:lnTo>
                  <a:pt x="814388" y="776968"/>
                </a:lnTo>
                <a:lnTo>
                  <a:pt x="814388" y="1370920"/>
                </a:lnTo>
                <a:lnTo>
                  <a:pt x="814388" y="1374322"/>
                </a:lnTo>
                <a:lnTo>
                  <a:pt x="813936" y="1377043"/>
                </a:lnTo>
                <a:lnTo>
                  <a:pt x="813484" y="1379764"/>
                </a:lnTo>
                <a:lnTo>
                  <a:pt x="812579" y="1382259"/>
                </a:lnTo>
                <a:lnTo>
                  <a:pt x="811675" y="1384300"/>
                </a:lnTo>
                <a:lnTo>
                  <a:pt x="810545" y="1386114"/>
                </a:lnTo>
                <a:lnTo>
                  <a:pt x="808962" y="1387929"/>
                </a:lnTo>
                <a:lnTo>
                  <a:pt x="807605" y="1389290"/>
                </a:lnTo>
                <a:lnTo>
                  <a:pt x="806023" y="1390423"/>
                </a:lnTo>
                <a:lnTo>
                  <a:pt x="804214" y="1391331"/>
                </a:lnTo>
                <a:lnTo>
                  <a:pt x="802179" y="1392238"/>
                </a:lnTo>
                <a:lnTo>
                  <a:pt x="800144" y="1392691"/>
                </a:lnTo>
                <a:lnTo>
                  <a:pt x="797883" y="1393145"/>
                </a:lnTo>
                <a:lnTo>
                  <a:pt x="795848" y="1393598"/>
                </a:lnTo>
                <a:lnTo>
                  <a:pt x="790874" y="1393825"/>
                </a:lnTo>
                <a:lnTo>
                  <a:pt x="614065" y="1393825"/>
                </a:lnTo>
                <a:lnTo>
                  <a:pt x="609316" y="1393598"/>
                </a:lnTo>
                <a:lnTo>
                  <a:pt x="607055" y="1393145"/>
                </a:lnTo>
                <a:lnTo>
                  <a:pt x="605021" y="1392691"/>
                </a:lnTo>
                <a:lnTo>
                  <a:pt x="602760" y="1392238"/>
                </a:lnTo>
                <a:lnTo>
                  <a:pt x="600951" y="1391331"/>
                </a:lnTo>
                <a:lnTo>
                  <a:pt x="599142" y="1390423"/>
                </a:lnTo>
                <a:lnTo>
                  <a:pt x="597559" y="1389290"/>
                </a:lnTo>
                <a:lnTo>
                  <a:pt x="595977" y="1387929"/>
                </a:lnTo>
                <a:lnTo>
                  <a:pt x="594394" y="1386114"/>
                </a:lnTo>
                <a:lnTo>
                  <a:pt x="593263" y="1384300"/>
                </a:lnTo>
                <a:lnTo>
                  <a:pt x="592359" y="1382259"/>
                </a:lnTo>
                <a:lnTo>
                  <a:pt x="591681" y="1379764"/>
                </a:lnTo>
                <a:lnTo>
                  <a:pt x="591002" y="1377043"/>
                </a:lnTo>
                <a:lnTo>
                  <a:pt x="590776" y="1374322"/>
                </a:lnTo>
                <a:lnTo>
                  <a:pt x="590550" y="1370920"/>
                </a:lnTo>
                <a:lnTo>
                  <a:pt x="590550" y="776968"/>
                </a:lnTo>
                <a:lnTo>
                  <a:pt x="590776" y="773793"/>
                </a:lnTo>
                <a:lnTo>
                  <a:pt x="591002" y="770618"/>
                </a:lnTo>
                <a:lnTo>
                  <a:pt x="591681" y="768123"/>
                </a:lnTo>
                <a:lnTo>
                  <a:pt x="592359" y="765855"/>
                </a:lnTo>
                <a:lnTo>
                  <a:pt x="593263" y="763360"/>
                </a:lnTo>
                <a:lnTo>
                  <a:pt x="594394" y="761546"/>
                </a:lnTo>
                <a:lnTo>
                  <a:pt x="595977" y="759959"/>
                </a:lnTo>
                <a:lnTo>
                  <a:pt x="597559" y="758598"/>
                </a:lnTo>
                <a:lnTo>
                  <a:pt x="599142" y="757237"/>
                </a:lnTo>
                <a:lnTo>
                  <a:pt x="600951" y="756330"/>
                </a:lnTo>
                <a:lnTo>
                  <a:pt x="602760" y="755650"/>
                </a:lnTo>
                <a:lnTo>
                  <a:pt x="605021" y="754969"/>
                </a:lnTo>
                <a:lnTo>
                  <a:pt x="607055" y="754516"/>
                </a:lnTo>
                <a:lnTo>
                  <a:pt x="609316" y="754289"/>
                </a:lnTo>
                <a:lnTo>
                  <a:pt x="614065" y="754062"/>
                </a:lnTo>
                <a:close/>
                <a:moveTo>
                  <a:pt x="925215" y="371475"/>
                </a:moveTo>
                <a:lnTo>
                  <a:pt x="1102024" y="371475"/>
                </a:lnTo>
                <a:lnTo>
                  <a:pt x="1106998" y="371702"/>
                </a:lnTo>
                <a:lnTo>
                  <a:pt x="1109033" y="371702"/>
                </a:lnTo>
                <a:lnTo>
                  <a:pt x="1111294" y="371929"/>
                </a:lnTo>
                <a:lnTo>
                  <a:pt x="1113329" y="372383"/>
                </a:lnTo>
                <a:lnTo>
                  <a:pt x="1115364" y="373290"/>
                </a:lnTo>
                <a:lnTo>
                  <a:pt x="1117173" y="374198"/>
                </a:lnTo>
                <a:lnTo>
                  <a:pt x="1118755" y="375332"/>
                </a:lnTo>
                <a:lnTo>
                  <a:pt x="1120112" y="376694"/>
                </a:lnTo>
                <a:lnTo>
                  <a:pt x="1121695" y="378509"/>
                </a:lnTo>
                <a:lnTo>
                  <a:pt x="1122825" y="381004"/>
                </a:lnTo>
                <a:lnTo>
                  <a:pt x="1123729" y="383727"/>
                </a:lnTo>
                <a:lnTo>
                  <a:pt x="1124634" y="387130"/>
                </a:lnTo>
                <a:lnTo>
                  <a:pt x="1125086" y="390987"/>
                </a:lnTo>
                <a:lnTo>
                  <a:pt x="1125538" y="395525"/>
                </a:lnTo>
                <a:lnTo>
                  <a:pt x="1125538" y="400517"/>
                </a:lnTo>
                <a:lnTo>
                  <a:pt x="1125538" y="1361609"/>
                </a:lnTo>
                <a:lnTo>
                  <a:pt x="1125538" y="1366827"/>
                </a:lnTo>
                <a:lnTo>
                  <a:pt x="1125086" y="1371138"/>
                </a:lnTo>
                <a:lnTo>
                  <a:pt x="1124634" y="1375222"/>
                </a:lnTo>
                <a:lnTo>
                  <a:pt x="1123729" y="1378398"/>
                </a:lnTo>
                <a:lnTo>
                  <a:pt x="1122825" y="1381348"/>
                </a:lnTo>
                <a:lnTo>
                  <a:pt x="1121695" y="1383617"/>
                </a:lnTo>
                <a:lnTo>
                  <a:pt x="1120112" y="1385432"/>
                </a:lnTo>
                <a:lnTo>
                  <a:pt x="1118755" y="1387020"/>
                </a:lnTo>
                <a:lnTo>
                  <a:pt x="1117173" y="1388381"/>
                </a:lnTo>
                <a:lnTo>
                  <a:pt x="1115364" y="1389289"/>
                </a:lnTo>
                <a:lnTo>
                  <a:pt x="1113329" y="1389743"/>
                </a:lnTo>
                <a:lnTo>
                  <a:pt x="1111294" y="1390196"/>
                </a:lnTo>
                <a:lnTo>
                  <a:pt x="1109033" y="1390423"/>
                </a:lnTo>
                <a:lnTo>
                  <a:pt x="1106998" y="1390650"/>
                </a:lnTo>
                <a:lnTo>
                  <a:pt x="1102024" y="1390650"/>
                </a:lnTo>
                <a:lnTo>
                  <a:pt x="925215" y="1390650"/>
                </a:lnTo>
                <a:lnTo>
                  <a:pt x="920466" y="1390650"/>
                </a:lnTo>
                <a:lnTo>
                  <a:pt x="918205" y="1390423"/>
                </a:lnTo>
                <a:lnTo>
                  <a:pt x="916171" y="1390196"/>
                </a:lnTo>
                <a:lnTo>
                  <a:pt x="913910" y="1389743"/>
                </a:lnTo>
                <a:lnTo>
                  <a:pt x="912101" y="1389289"/>
                </a:lnTo>
                <a:lnTo>
                  <a:pt x="910292" y="1388381"/>
                </a:lnTo>
                <a:lnTo>
                  <a:pt x="908709" y="1387020"/>
                </a:lnTo>
                <a:lnTo>
                  <a:pt x="907127" y="1385432"/>
                </a:lnTo>
                <a:lnTo>
                  <a:pt x="905544" y="1383617"/>
                </a:lnTo>
                <a:lnTo>
                  <a:pt x="904413" y="1381348"/>
                </a:lnTo>
                <a:lnTo>
                  <a:pt x="903509" y="1378398"/>
                </a:lnTo>
                <a:lnTo>
                  <a:pt x="902831" y="1375222"/>
                </a:lnTo>
                <a:lnTo>
                  <a:pt x="902152" y="1371138"/>
                </a:lnTo>
                <a:lnTo>
                  <a:pt x="901926" y="1366827"/>
                </a:lnTo>
                <a:lnTo>
                  <a:pt x="901700" y="1361609"/>
                </a:lnTo>
                <a:lnTo>
                  <a:pt x="901700" y="400517"/>
                </a:lnTo>
                <a:lnTo>
                  <a:pt x="901926" y="395525"/>
                </a:lnTo>
                <a:lnTo>
                  <a:pt x="902152" y="390987"/>
                </a:lnTo>
                <a:lnTo>
                  <a:pt x="902831" y="387130"/>
                </a:lnTo>
                <a:lnTo>
                  <a:pt x="903509" y="383727"/>
                </a:lnTo>
                <a:lnTo>
                  <a:pt x="904413" y="381004"/>
                </a:lnTo>
                <a:lnTo>
                  <a:pt x="905544" y="378509"/>
                </a:lnTo>
                <a:lnTo>
                  <a:pt x="907127" y="376694"/>
                </a:lnTo>
                <a:lnTo>
                  <a:pt x="908709" y="375332"/>
                </a:lnTo>
                <a:lnTo>
                  <a:pt x="910292" y="374198"/>
                </a:lnTo>
                <a:lnTo>
                  <a:pt x="912101" y="373290"/>
                </a:lnTo>
                <a:lnTo>
                  <a:pt x="913910" y="372383"/>
                </a:lnTo>
                <a:lnTo>
                  <a:pt x="916171" y="371929"/>
                </a:lnTo>
                <a:lnTo>
                  <a:pt x="918205" y="371702"/>
                </a:lnTo>
                <a:lnTo>
                  <a:pt x="920466" y="371702"/>
                </a:lnTo>
                <a:lnTo>
                  <a:pt x="925215" y="371475"/>
                </a:lnTo>
                <a:close/>
                <a:moveTo>
                  <a:pt x="866187" y="0"/>
                </a:moveTo>
                <a:lnTo>
                  <a:pt x="1014412" y="183647"/>
                </a:lnTo>
                <a:lnTo>
                  <a:pt x="885708" y="183647"/>
                </a:lnTo>
                <a:lnTo>
                  <a:pt x="882530" y="200651"/>
                </a:lnTo>
                <a:lnTo>
                  <a:pt x="879126" y="217202"/>
                </a:lnTo>
                <a:lnTo>
                  <a:pt x="875494" y="233980"/>
                </a:lnTo>
                <a:lnTo>
                  <a:pt x="871862" y="250077"/>
                </a:lnTo>
                <a:lnTo>
                  <a:pt x="867776" y="265948"/>
                </a:lnTo>
                <a:lnTo>
                  <a:pt x="863690" y="281365"/>
                </a:lnTo>
                <a:lnTo>
                  <a:pt x="859150" y="296782"/>
                </a:lnTo>
                <a:lnTo>
                  <a:pt x="854384" y="311746"/>
                </a:lnTo>
                <a:lnTo>
                  <a:pt x="849844" y="326483"/>
                </a:lnTo>
                <a:lnTo>
                  <a:pt x="844623" y="340994"/>
                </a:lnTo>
                <a:lnTo>
                  <a:pt x="839402" y="355051"/>
                </a:lnTo>
                <a:lnTo>
                  <a:pt x="834181" y="369107"/>
                </a:lnTo>
                <a:lnTo>
                  <a:pt x="828734" y="382711"/>
                </a:lnTo>
                <a:lnTo>
                  <a:pt x="822832" y="396088"/>
                </a:lnTo>
                <a:lnTo>
                  <a:pt x="816930" y="409238"/>
                </a:lnTo>
                <a:lnTo>
                  <a:pt x="811028" y="422161"/>
                </a:lnTo>
                <a:lnTo>
                  <a:pt x="804900" y="434857"/>
                </a:lnTo>
                <a:lnTo>
                  <a:pt x="798317" y="446874"/>
                </a:lnTo>
                <a:lnTo>
                  <a:pt x="791734" y="459117"/>
                </a:lnTo>
                <a:lnTo>
                  <a:pt x="785151" y="471133"/>
                </a:lnTo>
                <a:lnTo>
                  <a:pt x="778342" y="482470"/>
                </a:lnTo>
                <a:lnTo>
                  <a:pt x="771305" y="494033"/>
                </a:lnTo>
                <a:lnTo>
                  <a:pt x="764041" y="505142"/>
                </a:lnTo>
                <a:lnTo>
                  <a:pt x="756777" y="516025"/>
                </a:lnTo>
                <a:lnTo>
                  <a:pt x="749514" y="526681"/>
                </a:lnTo>
                <a:lnTo>
                  <a:pt x="742023" y="537110"/>
                </a:lnTo>
                <a:lnTo>
                  <a:pt x="734305" y="547313"/>
                </a:lnTo>
                <a:lnTo>
                  <a:pt x="726588" y="557062"/>
                </a:lnTo>
                <a:lnTo>
                  <a:pt x="718643" y="567038"/>
                </a:lnTo>
                <a:lnTo>
                  <a:pt x="710698" y="576334"/>
                </a:lnTo>
                <a:lnTo>
                  <a:pt x="702754" y="585629"/>
                </a:lnTo>
                <a:lnTo>
                  <a:pt x="694582" y="594698"/>
                </a:lnTo>
                <a:lnTo>
                  <a:pt x="686183" y="603767"/>
                </a:lnTo>
                <a:lnTo>
                  <a:pt x="677785" y="612156"/>
                </a:lnTo>
                <a:lnTo>
                  <a:pt x="669159" y="620545"/>
                </a:lnTo>
                <a:lnTo>
                  <a:pt x="660533" y="628934"/>
                </a:lnTo>
                <a:lnTo>
                  <a:pt x="651908" y="636869"/>
                </a:lnTo>
                <a:lnTo>
                  <a:pt x="643282" y="644578"/>
                </a:lnTo>
                <a:lnTo>
                  <a:pt x="634429" y="652286"/>
                </a:lnTo>
                <a:lnTo>
                  <a:pt x="625577" y="659541"/>
                </a:lnTo>
                <a:lnTo>
                  <a:pt x="616497" y="666797"/>
                </a:lnTo>
                <a:lnTo>
                  <a:pt x="607417" y="673825"/>
                </a:lnTo>
                <a:lnTo>
                  <a:pt x="598338" y="680627"/>
                </a:lnTo>
                <a:lnTo>
                  <a:pt x="589258" y="687429"/>
                </a:lnTo>
                <a:lnTo>
                  <a:pt x="579952" y="693777"/>
                </a:lnTo>
                <a:lnTo>
                  <a:pt x="570645" y="700125"/>
                </a:lnTo>
                <a:lnTo>
                  <a:pt x="561565" y="706020"/>
                </a:lnTo>
                <a:lnTo>
                  <a:pt x="552259" y="711915"/>
                </a:lnTo>
                <a:lnTo>
                  <a:pt x="542725" y="717810"/>
                </a:lnTo>
                <a:lnTo>
                  <a:pt x="533191" y="723478"/>
                </a:lnTo>
                <a:lnTo>
                  <a:pt x="523885" y="728919"/>
                </a:lnTo>
                <a:lnTo>
                  <a:pt x="514351" y="733907"/>
                </a:lnTo>
                <a:lnTo>
                  <a:pt x="504818" y="739122"/>
                </a:lnTo>
                <a:lnTo>
                  <a:pt x="495284" y="743883"/>
                </a:lnTo>
                <a:lnTo>
                  <a:pt x="485750" y="748644"/>
                </a:lnTo>
                <a:lnTo>
                  <a:pt x="476217" y="753179"/>
                </a:lnTo>
                <a:lnTo>
                  <a:pt x="466683" y="757486"/>
                </a:lnTo>
                <a:lnTo>
                  <a:pt x="457149" y="761794"/>
                </a:lnTo>
                <a:lnTo>
                  <a:pt x="437855" y="769956"/>
                </a:lnTo>
                <a:lnTo>
                  <a:pt x="419015" y="777438"/>
                </a:lnTo>
                <a:lnTo>
                  <a:pt x="399948" y="784467"/>
                </a:lnTo>
                <a:lnTo>
                  <a:pt x="381107" y="790815"/>
                </a:lnTo>
                <a:lnTo>
                  <a:pt x="362040" y="796936"/>
                </a:lnTo>
                <a:lnTo>
                  <a:pt x="343654" y="802151"/>
                </a:lnTo>
                <a:lnTo>
                  <a:pt x="325041" y="807139"/>
                </a:lnTo>
                <a:lnTo>
                  <a:pt x="306881" y="811673"/>
                </a:lnTo>
                <a:lnTo>
                  <a:pt x="288722" y="815528"/>
                </a:lnTo>
                <a:lnTo>
                  <a:pt x="271244" y="819382"/>
                </a:lnTo>
                <a:lnTo>
                  <a:pt x="253539" y="822556"/>
                </a:lnTo>
                <a:lnTo>
                  <a:pt x="236514" y="825504"/>
                </a:lnTo>
                <a:lnTo>
                  <a:pt x="219944" y="827998"/>
                </a:lnTo>
                <a:lnTo>
                  <a:pt x="203828" y="830038"/>
                </a:lnTo>
                <a:lnTo>
                  <a:pt x="187938" y="831852"/>
                </a:lnTo>
                <a:lnTo>
                  <a:pt x="172503" y="833666"/>
                </a:lnTo>
                <a:lnTo>
                  <a:pt x="157748" y="835026"/>
                </a:lnTo>
                <a:lnTo>
                  <a:pt x="143448" y="835933"/>
                </a:lnTo>
                <a:lnTo>
                  <a:pt x="129602" y="836840"/>
                </a:lnTo>
                <a:lnTo>
                  <a:pt x="116436" y="837293"/>
                </a:lnTo>
                <a:lnTo>
                  <a:pt x="103725" y="837747"/>
                </a:lnTo>
                <a:lnTo>
                  <a:pt x="91921" y="837973"/>
                </a:lnTo>
                <a:lnTo>
                  <a:pt x="80571" y="838200"/>
                </a:lnTo>
                <a:lnTo>
                  <a:pt x="60369" y="837973"/>
                </a:lnTo>
                <a:lnTo>
                  <a:pt x="43345" y="837520"/>
                </a:lnTo>
                <a:lnTo>
                  <a:pt x="29499" y="836840"/>
                </a:lnTo>
                <a:lnTo>
                  <a:pt x="19511" y="836386"/>
                </a:lnTo>
                <a:lnTo>
                  <a:pt x="11112" y="835480"/>
                </a:lnTo>
                <a:lnTo>
                  <a:pt x="26094" y="834119"/>
                </a:lnTo>
                <a:lnTo>
                  <a:pt x="40848" y="832079"/>
                </a:lnTo>
                <a:lnTo>
                  <a:pt x="55375" y="830265"/>
                </a:lnTo>
                <a:lnTo>
                  <a:pt x="69676" y="828224"/>
                </a:lnTo>
                <a:lnTo>
                  <a:pt x="83976" y="826184"/>
                </a:lnTo>
                <a:lnTo>
                  <a:pt x="97823" y="823690"/>
                </a:lnTo>
                <a:lnTo>
                  <a:pt x="111669" y="821423"/>
                </a:lnTo>
                <a:lnTo>
                  <a:pt x="125516" y="818929"/>
                </a:lnTo>
                <a:lnTo>
                  <a:pt x="138908" y="815981"/>
                </a:lnTo>
                <a:lnTo>
                  <a:pt x="152301" y="813261"/>
                </a:lnTo>
                <a:lnTo>
                  <a:pt x="165693" y="810540"/>
                </a:lnTo>
                <a:lnTo>
                  <a:pt x="178405" y="807366"/>
                </a:lnTo>
                <a:lnTo>
                  <a:pt x="191343" y="804418"/>
                </a:lnTo>
                <a:lnTo>
                  <a:pt x="204055" y="801017"/>
                </a:lnTo>
                <a:lnTo>
                  <a:pt x="216312" y="797617"/>
                </a:lnTo>
                <a:lnTo>
                  <a:pt x="228797" y="793989"/>
                </a:lnTo>
                <a:lnTo>
                  <a:pt x="241054" y="790588"/>
                </a:lnTo>
                <a:lnTo>
                  <a:pt x="252858" y="786734"/>
                </a:lnTo>
                <a:lnTo>
                  <a:pt x="264888" y="783106"/>
                </a:lnTo>
                <a:lnTo>
                  <a:pt x="276692" y="779025"/>
                </a:lnTo>
                <a:lnTo>
                  <a:pt x="288041" y="775171"/>
                </a:lnTo>
                <a:lnTo>
                  <a:pt x="299618" y="770863"/>
                </a:lnTo>
                <a:lnTo>
                  <a:pt x="310513" y="766782"/>
                </a:lnTo>
                <a:lnTo>
                  <a:pt x="321863" y="762474"/>
                </a:lnTo>
                <a:lnTo>
                  <a:pt x="332531" y="757940"/>
                </a:lnTo>
                <a:lnTo>
                  <a:pt x="343427" y="753632"/>
                </a:lnTo>
                <a:lnTo>
                  <a:pt x="353869" y="748871"/>
                </a:lnTo>
                <a:lnTo>
                  <a:pt x="364310" y="744336"/>
                </a:lnTo>
                <a:lnTo>
                  <a:pt x="384739" y="734587"/>
                </a:lnTo>
                <a:lnTo>
                  <a:pt x="404715" y="724838"/>
                </a:lnTo>
                <a:lnTo>
                  <a:pt x="423782" y="714635"/>
                </a:lnTo>
                <a:lnTo>
                  <a:pt x="442622" y="703979"/>
                </a:lnTo>
                <a:lnTo>
                  <a:pt x="460554" y="693323"/>
                </a:lnTo>
                <a:lnTo>
                  <a:pt x="478260" y="682214"/>
                </a:lnTo>
                <a:lnTo>
                  <a:pt x="495057" y="671104"/>
                </a:lnTo>
                <a:lnTo>
                  <a:pt x="511400" y="659541"/>
                </a:lnTo>
                <a:lnTo>
                  <a:pt x="527290" y="647752"/>
                </a:lnTo>
                <a:lnTo>
                  <a:pt x="542725" y="635962"/>
                </a:lnTo>
                <a:lnTo>
                  <a:pt x="557479" y="623719"/>
                </a:lnTo>
                <a:lnTo>
                  <a:pt x="571780" y="611476"/>
                </a:lnTo>
                <a:lnTo>
                  <a:pt x="585853" y="599006"/>
                </a:lnTo>
                <a:lnTo>
                  <a:pt x="599246" y="586536"/>
                </a:lnTo>
                <a:lnTo>
                  <a:pt x="612184" y="574066"/>
                </a:lnTo>
                <a:lnTo>
                  <a:pt x="624215" y="561143"/>
                </a:lnTo>
                <a:lnTo>
                  <a:pt x="636245" y="548446"/>
                </a:lnTo>
                <a:lnTo>
                  <a:pt x="647822" y="535296"/>
                </a:lnTo>
                <a:lnTo>
                  <a:pt x="658717" y="522600"/>
                </a:lnTo>
                <a:lnTo>
                  <a:pt x="669613" y="509677"/>
                </a:lnTo>
                <a:lnTo>
                  <a:pt x="679601" y="496527"/>
                </a:lnTo>
                <a:lnTo>
                  <a:pt x="689361" y="483376"/>
                </a:lnTo>
                <a:lnTo>
                  <a:pt x="698441" y="470680"/>
                </a:lnTo>
                <a:lnTo>
                  <a:pt x="707520" y="457757"/>
                </a:lnTo>
                <a:lnTo>
                  <a:pt x="716146" y="444607"/>
                </a:lnTo>
                <a:lnTo>
                  <a:pt x="724091" y="431683"/>
                </a:lnTo>
                <a:lnTo>
                  <a:pt x="732035" y="419214"/>
                </a:lnTo>
                <a:lnTo>
                  <a:pt x="739299" y="406517"/>
                </a:lnTo>
                <a:lnTo>
                  <a:pt x="746336" y="393820"/>
                </a:lnTo>
                <a:lnTo>
                  <a:pt x="753146" y="381577"/>
                </a:lnTo>
                <a:lnTo>
                  <a:pt x="759501" y="369107"/>
                </a:lnTo>
                <a:lnTo>
                  <a:pt x="765176" y="356864"/>
                </a:lnTo>
                <a:lnTo>
                  <a:pt x="770851" y="345075"/>
                </a:lnTo>
                <a:lnTo>
                  <a:pt x="776299" y="333285"/>
                </a:lnTo>
                <a:lnTo>
                  <a:pt x="781520" y="321722"/>
                </a:lnTo>
                <a:lnTo>
                  <a:pt x="786059" y="310386"/>
                </a:lnTo>
                <a:lnTo>
                  <a:pt x="790599" y="299050"/>
                </a:lnTo>
                <a:lnTo>
                  <a:pt x="794685" y="288394"/>
                </a:lnTo>
                <a:lnTo>
                  <a:pt x="798544" y="277737"/>
                </a:lnTo>
                <a:lnTo>
                  <a:pt x="802176" y="267308"/>
                </a:lnTo>
                <a:lnTo>
                  <a:pt x="808531" y="247810"/>
                </a:lnTo>
                <a:lnTo>
                  <a:pt x="814206" y="229445"/>
                </a:lnTo>
                <a:lnTo>
                  <a:pt x="818973" y="212441"/>
                </a:lnTo>
                <a:lnTo>
                  <a:pt x="822605" y="197250"/>
                </a:lnTo>
                <a:lnTo>
                  <a:pt x="825783" y="183647"/>
                </a:lnTo>
                <a:lnTo>
                  <a:pt x="695944" y="183647"/>
                </a:lnTo>
                <a:lnTo>
                  <a:pt x="8661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31572" y="2358617"/>
            <a:ext cx="2879725" cy="2879725"/>
            <a:chOff x="831572" y="2358617"/>
            <a:chExt cx="2879725" cy="2879725"/>
          </a:xfrm>
        </p:grpSpPr>
        <p:sp>
          <p:nvSpPr>
            <p:cNvPr id="360" name="椭圆 359"/>
            <p:cNvSpPr>
              <a:spLocks noChangeAspect="1"/>
            </p:cNvSpPr>
            <p:nvPr/>
          </p:nvSpPr>
          <p:spPr>
            <a:xfrm>
              <a:off x="831572" y="2358617"/>
              <a:ext cx="2879725" cy="2879725"/>
            </a:xfrm>
            <a:prstGeom prst="ellipse">
              <a:avLst/>
            </a:prstGeom>
            <a:solidFill>
              <a:srgbClr val="00A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386" name="KSO_Shape"/>
            <p:cNvSpPr>
              <a:spLocks noChangeAspect="1"/>
            </p:cNvSpPr>
            <p:nvPr/>
          </p:nvSpPr>
          <p:spPr bwMode="auto">
            <a:xfrm>
              <a:off x="1731684" y="2708508"/>
              <a:ext cx="1079500" cy="1058862"/>
            </a:xfrm>
            <a:custGeom>
              <a:avLst/>
              <a:gdLst>
                <a:gd name="T0" fmla="*/ 2166826 w 3073399"/>
                <a:gd name="T1" fmla="*/ 1987218 h 3009901"/>
                <a:gd name="T2" fmla="*/ 2210027 w 3073399"/>
                <a:gd name="T3" fmla="*/ 2130672 h 3009901"/>
                <a:gd name="T4" fmla="*/ 2105838 w 3073399"/>
                <a:gd name="T5" fmla="*/ 2235088 h 3009901"/>
                <a:gd name="T6" fmla="*/ 2217333 w 3073399"/>
                <a:gd name="T7" fmla="*/ 2248101 h 3009901"/>
                <a:gd name="T8" fmla="*/ 3043858 w 3073399"/>
                <a:gd name="T9" fmla="*/ 2189069 h 3009901"/>
                <a:gd name="T10" fmla="*/ 3067364 w 3073399"/>
                <a:gd name="T11" fmla="*/ 2325540 h 3009901"/>
                <a:gd name="T12" fmla="*/ 2986681 w 3073399"/>
                <a:gd name="T13" fmla="*/ 2419166 h 3009901"/>
                <a:gd name="T14" fmla="*/ 1073158 w 3073399"/>
                <a:gd name="T15" fmla="*/ 2720355 h 3009901"/>
                <a:gd name="T16" fmla="*/ 622407 w 3073399"/>
                <a:gd name="T17" fmla="*/ 1982922 h 3009901"/>
                <a:gd name="T18" fmla="*/ 593524 w 3073399"/>
                <a:gd name="T19" fmla="*/ 2101163 h 3009901"/>
                <a:gd name="T20" fmla="*/ 682077 w 3073399"/>
                <a:gd name="T21" fmla="*/ 2181579 h 3009901"/>
                <a:gd name="T22" fmla="*/ 796338 w 3073399"/>
                <a:gd name="T23" fmla="*/ 2140894 h 3009901"/>
                <a:gd name="T24" fmla="*/ 814112 w 3073399"/>
                <a:gd name="T25" fmla="*/ 2020111 h 3009901"/>
                <a:gd name="T26" fmla="*/ 717625 w 3073399"/>
                <a:gd name="T27" fmla="*/ 1948912 h 3009901"/>
                <a:gd name="T28" fmla="*/ 1746106 w 3073399"/>
                <a:gd name="T29" fmla="*/ 1195455 h 3009901"/>
                <a:gd name="T30" fmla="*/ 1690575 w 3073399"/>
                <a:gd name="T31" fmla="*/ 1270442 h 3009901"/>
                <a:gd name="T32" fmla="*/ 1789578 w 3073399"/>
                <a:gd name="T33" fmla="*/ 1411202 h 3009901"/>
                <a:gd name="T34" fmla="*/ 1748644 w 3073399"/>
                <a:gd name="T35" fmla="*/ 1427725 h 3009901"/>
                <a:gd name="T36" fmla="*/ 1655353 w 3073399"/>
                <a:gd name="T37" fmla="*/ 1411838 h 3009901"/>
                <a:gd name="T38" fmla="*/ 1855264 w 3073399"/>
                <a:gd name="T39" fmla="*/ 1493815 h 3009901"/>
                <a:gd name="T40" fmla="*/ 1893342 w 3073399"/>
                <a:gd name="T41" fmla="*/ 1417875 h 3009901"/>
                <a:gd name="T42" fmla="*/ 1804492 w 3073399"/>
                <a:gd name="T43" fmla="*/ 1289824 h 3009901"/>
                <a:gd name="T44" fmla="*/ 1850821 w 3073399"/>
                <a:gd name="T45" fmla="*/ 1265040 h 3009901"/>
                <a:gd name="T46" fmla="*/ 1937132 w 3073399"/>
                <a:gd name="T47" fmla="*/ 1279021 h 3009901"/>
                <a:gd name="T48" fmla="*/ 1996153 w 3073399"/>
                <a:gd name="T49" fmla="*/ 1165905 h 3009901"/>
                <a:gd name="T50" fmla="*/ 2009481 w 3073399"/>
                <a:gd name="T51" fmla="*/ 1399128 h 3009901"/>
                <a:gd name="T52" fmla="*/ 1870178 w 3073399"/>
                <a:gd name="T53" fmla="*/ 1586279 h 3009901"/>
                <a:gd name="T54" fmla="*/ 2244614 w 3073399"/>
                <a:gd name="T55" fmla="*/ 1785503 h 3009901"/>
                <a:gd name="T56" fmla="*/ 2319819 w 3073399"/>
                <a:gd name="T57" fmla="*/ 1729263 h 3009901"/>
                <a:gd name="T58" fmla="*/ 2426438 w 3073399"/>
                <a:gd name="T59" fmla="*/ 1356550 h 3009901"/>
                <a:gd name="T60" fmla="*/ 2403591 w 3073399"/>
                <a:gd name="T61" fmla="*/ 1267900 h 3009901"/>
                <a:gd name="T62" fmla="*/ 1379920 w 3073399"/>
                <a:gd name="T63" fmla="*/ 892963 h 3009901"/>
                <a:gd name="T64" fmla="*/ 1113054 w 3073399"/>
                <a:gd name="T65" fmla="*/ 1215790 h 3009901"/>
                <a:gd name="T66" fmla="*/ 1167633 w 3073399"/>
                <a:gd name="T67" fmla="*/ 1294273 h 3009901"/>
                <a:gd name="T68" fmla="*/ 1620448 w 3073399"/>
                <a:gd name="T69" fmla="*/ 1557682 h 3009901"/>
                <a:gd name="T70" fmla="*/ 1567138 w 3073399"/>
                <a:gd name="T71" fmla="*/ 1336533 h 3009901"/>
                <a:gd name="T72" fmla="*/ 1690258 w 3073399"/>
                <a:gd name="T73" fmla="*/ 1125551 h 3009901"/>
                <a:gd name="T74" fmla="*/ 1630284 w 3073399"/>
                <a:gd name="T75" fmla="*/ 966044 h 3009901"/>
                <a:gd name="T76" fmla="*/ 1977749 w 3073399"/>
                <a:gd name="T77" fmla="*/ 1016565 h 3009901"/>
                <a:gd name="T78" fmla="*/ 2126889 w 3073399"/>
                <a:gd name="T79" fmla="*/ 1849370 h 3009901"/>
                <a:gd name="T80" fmla="*/ 1114324 w 3073399"/>
                <a:gd name="T81" fmla="*/ 1422959 h 3009901"/>
                <a:gd name="T82" fmla="*/ 2261492 w 3073399"/>
                <a:gd name="T83" fmla="*/ 424657 h 3009901"/>
                <a:gd name="T84" fmla="*/ 2387119 w 3073399"/>
                <a:gd name="T85" fmla="*/ 478017 h 3009901"/>
                <a:gd name="T86" fmla="*/ 2378236 w 3073399"/>
                <a:gd name="T87" fmla="*/ 506603 h 3009901"/>
                <a:gd name="T88" fmla="*/ 2367450 w 3073399"/>
                <a:gd name="T89" fmla="*/ 546940 h 3009901"/>
                <a:gd name="T90" fmla="*/ 2465477 w 3073399"/>
                <a:gd name="T91" fmla="*/ 453243 h 3009901"/>
                <a:gd name="T92" fmla="*/ 2342705 w 3073399"/>
                <a:gd name="T93" fmla="*/ 411635 h 3009901"/>
                <a:gd name="T94" fmla="*/ 2369671 w 3073399"/>
                <a:gd name="T95" fmla="*/ 410999 h 3009901"/>
                <a:gd name="T96" fmla="*/ 2357616 w 3073399"/>
                <a:gd name="T97" fmla="*/ 340488 h 3009901"/>
                <a:gd name="T98" fmla="*/ 1928390 w 3073399"/>
                <a:gd name="T99" fmla="*/ 431009 h 3009901"/>
                <a:gd name="T100" fmla="*/ 2026417 w 3073399"/>
                <a:gd name="T101" fmla="*/ 723854 h 3009901"/>
                <a:gd name="T102" fmla="*/ 2325892 w 3073399"/>
                <a:gd name="T103" fmla="*/ 621581 h 3009901"/>
                <a:gd name="T104" fmla="*/ 2220251 w 3073399"/>
                <a:gd name="T105" fmla="*/ 500886 h 3009901"/>
                <a:gd name="T106" fmla="*/ 2218982 w 3073399"/>
                <a:gd name="T107" fmla="*/ 333500 h 3009901"/>
                <a:gd name="T108" fmla="*/ 2343340 w 3073399"/>
                <a:gd name="T109" fmla="*/ 248696 h 3009901"/>
                <a:gd name="T110" fmla="*/ 2472774 w 3073399"/>
                <a:gd name="T111" fmla="*/ 328101 h 3009901"/>
                <a:gd name="T112" fmla="*/ 2524801 w 3073399"/>
                <a:gd name="T113" fmla="*/ 488181 h 3009901"/>
                <a:gd name="T114" fmla="*/ 2639008 w 3073399"/>
                <a:gd name="T115" fmla="*/ 537094 h 3009901"/>
                <a:gd name="T116" fmla="*/ 2841724 w 3073399"/>
                <a:gd name="T117" fmla="*/ 369391 h 3009901"/>
                <a:gd name="T118" fmla="*/ 2931186 w 3073399"/>
                <a:gd name="T119" fmla="*/ 467218 h 3009901"/>
                <a:gd name="T120" fmla="*/ 2221520 w 3073399"/>
                <a:gd name="T121" fmla="*/ 758157 h 3009901"/>
                <a:gd name="T122" fmla="*/ 2156168 w 3073399"/>
                <a:gd name="T123" fmla="*/ 242661 h 3009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3399" h="3009901">
                  <a:moveTo>
                    <a:pt x="1055687" y="1949450"/>
                  </a:moveTo>
                  <a:lnTo>
                    <a:pt x="1078240" y="1949450"/>
                  </a:lnTo>
                  <a:lnTo>
                    <a:pt x="1078927" y="1949450"/>
                  </a:lnTo>
                  <a:lnTo>
                    <a:pt x="1086499" y="1949450"/>
                  </a:lnTo>
                  <a:lnTo>
                    <a:pt x="1351101" y="1949450"/>
                  </a:lnTo>
                  <a:lnTo>
                    <a:pt x="1804388" y="1949450"/>
                  </a:lnTo>
                  <a:lnTo>
                    <a:pt x="2069625" y="1949450"/>
                  </a:lnTo>
                  <a:lnTo>
                    <a:pt x="2076931" y="1949450"/>
                  </a:lnTo>
                  <a:lnTo>
                    <a:pt x="2084237" y="1950085"/>
                  </a:lnTo>
                  <a:lnTo>
                    <a:pt x="2091543" y="1951355"/>
                  </a:lnTo>
                  <a:lnTo>
                    <a:pt x="2098532" y="1952307"/>
                  </a:lnTo>
                  <a:lnTo>
                    <a:pt x="2105838" y="1953894"/>
                  </a:lnTo>
                  <a:lnTo>
                    <a:pt x="2112508" y="1956115"/>
                  </a:lnTo>
                  <a:lnTo>
                    <a:pt x="2119496" y="1958337"/>
                  </a:lnTo>
                  <a:lnTo>
                    <a:pt x="2126167" y="1960876"/>
                  </a:lnTo>
                  <a:lnTo>
                    <a:pt x="2132202" y="1963732"/>
                  </a:lnTo>
                  <a:lnTo>
                    <a:pt x="2138555" y="1966906"/>
                  </a:lnTo>
                  <a:lnTo>
                    <a:pt x="2144591" y="1970397"/>
                  </a:lnTo>
                  <a:lnTo>
                    <a:pt x="2150626" y="1974206"/>
                  </a:lnTo>
                  <a:lnTo>
                    <a:pt x="2156344" y="1978331"/>
                  </a:lnTo>
                  <a:lnTo>
                    <a:pt x="2161744" y="1982775"/>
                  </a:lnTo>
                  <a:lnTo>
                    <a:pt x="2166826" y="1987218"/>
                  </a:lnTo>
                  <a:lnTo>
                    <a:pt x="2172226" y="1991979"/>
                  </a:lnTo>
                  <a:lnTo>
                    <a:pt x="2176991" y="1997057"/>
                  </a:lnTo>
                  <a:lnTo>
                    <a:pt x="2181438" y="2002135"/>
                  </a:lnTo>
                  <a:lnTo>
                    <a:pt x="2185568" y="2007847"/>
                  </a:lnTo>
                  <a:lnTo>
                    <a:pt x="2190015" y="2013243"/>
                  </a:lnTo>
                  <a:lnTo>
                    <a:pt x="2193826" y="2019273"/>
                  </a:lnTo>
                  <a:lnTo>
                    <a:pt x="2197321" y="2025620"/>
                  </a:lnTo>
                  <a:lnTo>
                    <a:pt x="2200497" y="2031651"/>
                  </a:lnTo>
                  <a:lnTo>
                    <a:pt x="2203038" y="2037998"/>
                  </a:lnTo>
                  <a:lnTo>
                    <a:pt x="2205897" y="2044663"/>
                  </a:lnTo>
                  <a:lnTo>
                    <a:pt x="2208121" y="2051328"/>
                  </a:lnTo>
                  <a:lnTo>
                    <a:pt x="2210027" y="2058310"/>
                  </a:lnTo>
                  <a:lnTo>
                    <a:pt x="2211615" y="2065292"/>
                  </a:lnTo>
                  <a:lnTo>
                    <a:pt x="2212886" y="2072592"/>
                  </a:lnTo>
                  <a:lnTo>
                    <a:pt x="2213838" y="2079892"/>
                  </a:lnTo>
                  <a:lnTo>
                    <a:pt x="2214474" y="2087191"/>
                  </a:lnTo>
                  <a:lnTo>
                    <a:pt x="2214791" y="2094491"/>
                  </a:lnTo>
                  <a:lnTo>
                    <a:pt x="2214474" y="2102108"/>
                  </a:lnTo>
                  <a:lnTo>
                    <a:pt x="2213838" y="2109408"/>
                  </a:lnTo>
                  <a:lnTo>
                    <a:pt x="2212886" y="2116707"/>
                  </a:lnTo>
                  <a:lnTo>
                    <a:pt x="2211615" y="2123689"/>
                  </a:lnTo>
                  <a:lnTo>
                    <a:pt x="2210027" y="2130672"/>
                  </a:lnTo>
                  <a:lnTo>
                    <a:pt x="2208121" y="2137654"/>
                  </a:lnTo>
                  <a:lnTo>
                    <a:pt x="2205897" y="2144319"/>
                  </a:lnTo>
                  <a:lnTo>
                    <a:pt x="2203038" y="2150984"/>
                  </a:lnTo>
                  <a:lnTo>
                    <a:pt x="2200497" y="2157649"/>
                  </a:lnTo>
                  <a:lnTo>
                    <a:pt x="2197321" y="2163996"/>
                  </a:lnTo>
                  <a:lnTo>
                    <a:pt x="2193826" y="2169709"/>
                  </a:lnTo>
                  <a:lnTo>
                    <a:pt x="2190015" y="2175739"/>
                  </a:lnTo>
                  <a:lnTo>
                    <a:pt x="2185568" y="2181452"/>
                  </a:lnTo>
                  <a:lnTo>
                    <a:pt x="2181438" y="2186847"/>
                  </a:lnTo>
                  <a:lnTo>
                    <a:pt x="2176991" y="2192243"/>
                  </a:lnTo>
                  <a:lnTo>
                    <a:pt x="2172226" y="2197003"/>
                  </a:lnTo>
                  <a:lnTo>
                    <a:pt x="2166826" y="2201764"/>
                  </a:lnTo>
                  <a:lnTo>
                    <a:pt x="2161744" y="2206524"/>
                  </a:lnTo>
                  <a:lnTo>
                    <a:pt x="2156344" y="2210968"/>
                  </a:lnTo>
                  <a:lnTo>
                    <a:pt x="2150626" y="2214776"/>
                  </a:lnTo>
                  <a:lnTo>
                    <a:pt x="2144591" y="2218585"/>
                  </a:lnTo>
                  <a:lnTo>
                    <a:pt x="2138555" y="2222076"/>
                  </a:lnTo>
                  <a:lnTo>
                    <a:pt x="2132202" y="2225250"/>
                  </a:lnTo>
                  <a:lnTo>
                    <a:pt x="2126167" y="2228423"/>
                  </a:lnTo>
                  <a:lnTo>
                    <a:pt x="2119496" y="2230645"/>
                  </a:lnTo>
                  <a:lnTo>
                    <a:pt x="2112508" y="2233184"/>
                  </a:lnTo>
                  <a:lnTo>
                    <a:pt x="2105838" y="2235088"/>
                  </a:lnTo>
                  <a:lnTo>
                    <a:pt x="2098532" y="2236675"/>
                  </a:lnTo>
                  <a:lnTo>
                    <a:pt x="2091543" y="2238262"/>
                  </a:lnTo>
                  <a:lnTo>
                    <a:pt x="2084237" y="2238897"/>
                  </a:lnTo>
                  <a:lnTo>
                    <a:pt x="2076931" y="2239531"/>
                  </a:lnTo>
                  <a:lnTo>
                    <a:pt x="2069625" y="2239531"/>
                  </a:lnTo>
                  <a:lnTo>
                    <a:pt x="1804388" y="2239531"/>
                  </a:lnTo>
                  <a:lnTo>
                    <a:pt x="1584256" y="2239531"/>
                  </a:lnTo>
                  <a:lnTo>
                    <a:pt x="1584256" y="2308085"/>
                  </a:lnTo>
                  <a:lnTo>
                    <a:pt x="2069625" y="2308085"/>
                  </a:lnTo>
                  <a:lnTo>
                    <a:pt x="2082331" y="2307767"/>
                  </a:lnTo>
                  <a:lnTo>
                    <a:pt x="2095355" y="2306815"/>
                  </a:lnTo>
                  <a:lnTo>
                    <a:pt x="2108379" y="2304593"/>
                  </a:lnTo>
                  <a:lnTo>
                    <a:pt x="2120767" y="2302054"/>
                  </a:lnTo>
                  <a:lnTo>
                    <a:pt x="2133155" y="2298563"/>
                  </a:lnTo>
                  <a:lnTo>
                    <a:pt x="2144908" y="2294437"/>
                  </a:lnTo>
                  <a:lnTo>
                    <a:pt x="2156344" y="2289677"/>
                  </a:lnTo>
                  <a:lnTo>
                    <a:pt x="2167462" y="2284281"/>
                  </a:lnTo>
                  <a:lnTo>
                    <a:pt x="2178262" y="2278251"/>
                  </a:lnTo>
                  <a:lnTo>
                    <a:pt x="2188744" y="2271586"/>
                  </a:lnTo>
                  <a:lnTo>
                    <a:pt x="2198909" y="2264287"/>
                  </a:lnTo>
                  <a:lnTo>
                    <a:pt x="2208438" y="2256670"/>
                  </a:lnTo>
                  <a:lnTo>
                    <a:pt x="2217333" y="2248101"/>
                  </a:lnTo>
                  <a:lnTo>
                    <a:pt x="2226227" y="2239531"/>
                  </a:lnTo>
                  <a:lnTo>
                    <a:pt x="2234168" y="2230010"/>
                  </a:lnTo>
                  <a:lnTo>
                    <a:pt x="2241792" y="2220489"/>
                  </a:lnTo>
                  <a:lnTo>
                    <a:pt x="2946339" y="2149079"/>
                  </a:lnTo>
                  <a:lnTo>
                    <a:pt x="2952057" y="2148445"/>
                  </a:lnTo>
                  <a:lnTo>
                    <a:pt x="2958410" y="2148445"/>
                  </a:lnTo>
                  <a:lnTo>
                    <a:pt x="2964445" y="2148762"/>
                  </a:lnTo>
                  <a:lnTo>
                    <a:pt x="2970480" y="2149079"/>
                  </a:lnTo>
                  <a:lnTo>
                    <a:pt x="2976198" y="2150349"/>
                  </a:lnTo>
                  <a:lnTo>
                    <a:pt x="2982234" y="2151301"/>
                  </a:lnTo>
                  <a:lnTo>
                    <a:pt x="2988269" y="2152571"/>
                  </a:lnTo>
                  <a:lnTo>
                    <a:pt x="2993669" y="2154792"/>
                  </a:lnTo>
                  <a:lnTo>
                    <a:pt x="2999704" y="2157014"/>
                  </a:lnTo>
                  <a:lnTo>
                    <a:pt x="3004787" y="2159235"/>
                  </a:lnTo>
                  <a:lnTo>
                    <a:pt x="3010504" y="2161774"/>
                  </a:lnTo>
                  <a:lnTo>
                    <a:pt x="3015587" y="2164948"/>
                  </a:lnTo>
                  <a:lnTo>
                    <a:pt x="3020987" y="2168439"/>
                  </a:lnTo>
                  <a:lnTo>
                    <a:pt x="3025752" y="2171930"/>
                  </a:lnTo>
                  <a:lnTo>
                    <a:pt x="3030834" y="2175739"/>
                  </a:lnTo>
                  <a:lnTo>
                    <a:pt x="3035281" y="2179865"/>
                  </a:lnTo>
                  <a:lnTo>
                    <a:pt x="3039728" y="2184308"/>
                  </a:lnTo>
                  <a:lnTo>
                    <a:pt x="3043858" y="2189069"/>
                  </a:lnTo>
                  <a:lnTo>
                    <a:pt x="3047669" y="2193829"/>
                  </a:lnTo>
                  <a:lnTo>
                    <a:pt x="3051164" y="2199225"/>
                  </a:lnTo>
                  <a:lnTo>
                    <a:pt x="3054658" y="2204303"/>
                  </a:lnTo>
                  <a:lnTo>
                    <a:pt x="3057834" y="2209381"/>
                  </a:lnTo>
                  <a:lnTo>
                    <a:pt x="3060693" y="2215094"/>
                  </a:lnTo>
                  <a:lnTo>
                    <a:pt x="3063234" y="2220806"/>
                  </a:lnTo>
                  <a:lnTo>
                    <a:pt x="3065458" y="2226519"/>
                  </a:lnTo>
                  <a:lnTo>
                    <a:pt x="3067681" y="2232549"/>
                  </a:lnTo>
                  <a:lnTo>
                    <a:pt x="3069270" y="2238897"/>
                  </a:lnTo>
                  <a:lnTo>
                    <a:pt x="3070858" y="2244609"/>
                  </a:lnTo>
                  <a:lnTo>
                    <a:pt x="3071811" y="2250957"/>
                  </a:lnTo>
                  <a:lnTo>
                    <a:pt x="3072446" y="2257305"/>
                  </a:lnTo>
                  <a:lnTo>
                    <a:pt x="3072764" y="2263652"/>
                  </a:lnTo>
                  <a:lnTo>
                    <a:pt x="3073399" y="2270317"/>
                  </a:lnTo>
                  <a:lnTo>
                    <a:pt x="3073399" y="2283647"/>
                  </a:lnTo>
                  <a:lnTo>
                    <a:pt x="3073399" y="2289994"/>
                  </a:lnTo>
                  <a:lnTo>
                    <a:pt x="3072764" y="2296342"/>
                  </a:lnTo>
                  <a:lnTo>
                    <a:pt x="3072128" y="2302372"/>
                  </a:lnTo>
                  <a:lnTo>
                    <a:pt x="3071176" y="2308085"/>
                  </a:lnTo>
                  <a:lnTo>
                    <a:pt x="3070222" y="2314115"/>
                  </a:lnTo>
                  <a:lnTo>
                    <a:pt x="3068952" y="2320145"/>
                  </a:lnTo>
                  <a:lnTo>
                    <a:pt x="3067364" y="2325540"/>
                  </a:lnTo>
                  <a:lnTo>
                    <a:pt x="3065458" y="2331570"/>
                  </a:lnTo>
                  <a:lnTo>
                    <a:pt x="3063870" y="2336966"/>
                  </a:lnTo>
                  <a:lnTo>
                    <a:pt x="3061646" y="2342361"/>
                  </a:lnTo>
                  <a:lnTo>
                    <a:pt x="3059422" y="2347757"/>
                  </a:lnTo>
                  <a:lnTo>
                    <a:pt x="3056564" y="2353152"/>
                  </a:lnTo>
                  <a:lnTo>
                    <a:pt x="3054022" y="2357913"/>
                  </a:lnTo>
                  <a:lnTo>
                    <a:pt x="3050846" y="2363308"/>
                  </a:lnTo>
                  <a:lnTo>
                    <a:pt x="3047669" y="2368069"/>
                  </a:lnTo>
                  <a:lnTo>
                    <a:pt x="3044493" y="2372512"/>
                  </a:lnTo>
                  <a:lnTo>
                    <a:pt x="3040999" y="2377272"/>
                  </a:lnTo>
                  <a:lnTo>
                    <a:pt x="3037187" y="2381716"/>
                  </a:lnTo>
                  <a:lnTo>
                    <a:pt x="3033375" y="2385842"/>
                  </a:lnTo>
                  <a:lnTo>
                    <a:pt x="3029563" y="2389967"/>
                  </a:lnTo>
                  <a:lnTo>
                    <a:pt x="3025434" y="2394411"/>
                  </a:lnTo>
                  <a:lnTo>
                    <a:pt x="3020987" y="2397902"/>
                  </a:lnTo>
                  <a:lnTo>
                    <a:pt x="3016857" y="2401710"/>
                  </a:lnTo>
                  <a:lnTo>
                    <a:pt x="3011775" y="2405202"/>
                  </a:lnTo>
                  <a:lnTo>
                    <a:pt x="3007328" y="2408058"/>
                  </a:lnTo>
                  <a:lnTo>
                    <a:pt x="3002563" y="2410914"/>
                  </a:lnTo>
                  <a:lnTo>
                    <a:pt x="2997163" y="2414088"/>
                  </a:lnTo>
                  <a:lnTo>
                    <a:pt x="2992398" y="2416627"/>
                  </a:lnTo>
                  <a:lnTo>
                    <a:pt x="2986681" y="2419166"/>
                  </a:lnTo>
                  <a:lnTo>
                    <a:pt x="2981598" y="2421070"/>
                  </a:lnTo>
                  <a:lnTo>
                    <a:pt x="2975880" y="2423292"/>
                  </a:lnTo>
                  <a:lnTo>
                    <a:pt x="2970480" y="2424879"/>
                  </a:lnTo>
                  <a:lnTo>
                    <a:pt x="1949871" y="2711469"/>
                  </a:lnTo>
                  <a:lnTo>
                    <a:pt x="1922236" y="2718769"/>
                  </a:lnTo>
                  <a:lnTo>
                    <a:pt x="1894600" y="2725433"/>
                  </a:lnTo>
                  <a:lnTo>
                    <a:pt x="1867282" y="2731781"/>
                  </a:lnTo>
                  <a:lnTo>
                    <a:pt x="1839329" y="2737176"/>
                  </a:lnTo>
                  <a:lnTo>
                    <a:pt x="1811376" y="2742254"/>
                  </a:lnTo>
                  <a:lnTo>
                    <a:pt x="1783423" y="2746380"/>
                  </a:lnTo>
                  <a:lnTo>
                    <a:pt x="1755470" y="2750189"/>
                  </a:lnTo>
                  <a:lnTo>
                    <a:pt x="1727199" y="2753362"/>
                  </a:lnTo>
                  <a:lnTo>
                    <a:pt x="1698928" y="2755584"/>
                  </a:lnTo>
                  <a:lnTo>
                    <a:pt x="1670975" y="2757488"/>
                  </a:lnTo>
                  <a:lnTo>
                    <a:pt x="1643022" y="2758440"/>
                  </a:lnTo>
                  <a:lnTo>
                    <a:pt x="1614751" y="2759075"/>
                  </a:lnTo>
                  <a:lnTo>
                    <a:pt x="1586480" y="2758758"/>
                  </a:lnTo>
                  <a:lnTo>
                    <a:pt x="1558209" y="2758123"/>
                  </a:lnTo>
                  <a:lnTo>
                    <a:pt x="1529621" y="2757171"/>
                  </a:lnTo>
                  <a:lnTo>
                    <a:pt x="1501350" y="2754949"/>
                  </a:lnTo>
                  <a:lnTo>
                    <a:pt x="1079193" y="2720990"/>
                  </a:lnTo>
                  <a:lnTo>
                    <a:pt x="1073158" y="2720355"/>
                  </a:lnTo>
                  <a:lnTo>
                    <a:pt x="1067122" y="2719403"/>
                  </a:lnTo>
                  <a:lnTo>
                    <a:pt x="1061405" y="2718451"/>
                  </a:lnTo>
                  <a:lnTo>
                    <a:pt x="1055687" y="2717182"/>
                  </a:lnTo>
                  <a:lnTo>
                    <a:pt x="1055687" y="1952625"/>
                  </a:lnTo>
                  <a:lnTo>
                    <a:pt x="1055687" y="1952624"/>
                  </a:lnTo>
                  <a:lnTo>
                    <a:pt x="1055687" y="1949450"/>
                  </a:lnTo>
                  <a:close/>
                  <a:moveTo>
                    <a:pt x="699851" y="1948276"/>
                  </a:moveTo>
                  <a:lnTo>
                    <a:pt x="693503" y="1948912"/>
                  </a:lnTo>
                  <a:lnTo>
                    <a:pt x="687790" y="1949865"/>
                  </a:lnTo>
                  <a:lnTo>
                    <a:pt x="682077" y="1950819"/>
                  </a:lnTo>
                  <a:lnTo>
                    <a:pt x="676364" y="1951772"/>
                  </a:lnTo>
                  <a:lnTo>
                    <a:pt x="670651" y="1953680"/>
                  </a:lnTo>
                  <a:lnTo>
                    <a:pt x="665255" y="1955269"/>
                  </a:lnTo>
                  <a:lnTo>
                    <a:pt x="659860" y="1957494"/>
                  </a:lnTo>
                  <a:lnTo>
                    <a:pt x="654781" y="1959719"/>
                  </a:lnTo>
                  <a:lnTo>
                    <a:pt x="649386" y="1962579"/>
                  </a:lnTo>
                  <a:lnTo>
                    <a:pt x="644625" y="1965440"/>
                  </a:lnTo>
                  <a:lnTo>
                    <a:pt x="639864" y="1968619"/>
                  </a:lnTo>
                  <a:lnTo>
                    <a:pt x="635103" y="1971797"/>
                  </a:lnTo>
                  <a:lnTo>
                    <a:pt x="630659" y="1975294"/>
                  </a:lnTo>
                  <a:lnTo>
                    <a:pt x="626533" y="1979108"/>
                  </a:lnTo>
                  <a:lnTo>
                    <a:pt x="622407" y="1982922"/>
                  </a:lnTo>
                  <a:lnTo>
                    <a:pt x="618599" y="1986736"/>
                  </a:lnTo>
                  <a:lnTo>
                    <a:pt x="615107" y="1991186"/>
                  </a:lnTo>
                  <a:lnTo>
                    <a:pt x="611616" y="1995318"/>
                  </a:lnTo>
                  <a:lnTo>
                    <a:pt x="608125" y="2000404"/>
                  </a:lnTo>
                  <a:lnTo>
                    <a:pt x="604951" y="2004854"/>
                  </a:lnTo>
                  <a:lnTo>
                    <a:pt x="602094" y="2010257"/>
                  </a:lnTo>
                  <a:lnTo>
                    <a:pt x="599555" y="2015025"/>
                  </a:lnTo>
                  <a:lnTo>
                    <a:pt x="597333" y="2020111"/>
                  </a:lnTo>
                  <a:lnTo>
                    <a:pt x="595112" y="2025514"/>
                  </a:lnTo>
                  <a:lnTo>
                    <a:pt x="593524" y="2030918"/>
                  </a:lnTo>
                  <a:lnTo>
                    <a:pt x="591620" y="2036639"/>
                  </a:lnTo>
                  <a:lnTo>
                    <a:pt x="590351" y="2042360"/>
                  </a:lnTo>
                  <a:lnTo>
                    <a:pt x="589081" y="2048082"/>
                  </a:lnTo>
                  <a:lnTo>
                    <a:pt x="588446" y="2054121"/>
                  </a:lnTo>
                  <a:lnTo>
                    <a:pt x="588129" y="2060160"/>
                  </a:lnTo>
                  <a:lnTo>
                    <a:pt x="587811" y="2065881"/>
                  </a:lnTo>
                  <a:lnTo>
                    <a:pt x="588129" y="2072238"/>
                  </a:lnTo>
                  <a:lnTo>
                    <a:pt x="588446" y="2078277"/>
                  </a:lnTo>
                  <a:lnTo>
                    <a:pt x="589081" y="2083999"/>
                  </a:lnTo>
                  <a:lnTo>
                    <a:pt x="590351" y="2089720"/>
                  </a:lnTo>
                  <a:lnTo>
                    <a:pt x="591620" y="2095759"/>
                  </a:lnTo>
                  <a:lnTo>
                    <a:pt x="593524" y="2101163"/>
                  </a:lnTo>
                  <a:lnTo>
                    <a:pt x="595112" y="2106566"/>
                  </a:lnTo>
                  <a:lnTo>
                    <a:pt x="597333" y="2111970"/>
                  </a:lnTo>
                  <a:lnTo>
                    <a:pt x="599555" y="2117373"/>
                  </a:lnTo>
                  <a:lnTo>
                    <a:pt x="602094" y="2122141"/>
                  </a:lnTo>
                  <a:lnTo>
                    <a:pt x="604951" y="2127227"/>
                  </a:lnTo>
                  <a:lnTo>
                    <a:pt x="608125" y="2131994"/>
                  </a:lnTo>
                  <a:lnTo>
                    <a:pt x="611616" y="2136444"/>
                  </a:lnTo>
                  <a:lnTo>
                    <a:pt x="615107" y="2140894"/>
                  </a:lnTo>
                  <a:lnTo>
                    <a:pt x="618599" y="2145344"/>
                  </a:lnTo>
                  <a:lnTo>
                    <a:pt x="622407" y="2149476"/>
                  </a:lnTo>
                  <a:lnTo>
                    <a:pt x="626533" y="2153291"/>
                  </a:lnTo>
                  <a:lnTo>
                    <a:pt x="630659" y="2157105"/>
                  </a:lnTo>
                  <a:lnTo>
                    <a:pt x="635103" y="2160601"/>
                  </a:lnTo>
                  <a:lnTo>
                    <a:pt x="639864" y="2163780"/>
                  </a:lnTo>
                  <a:lnTo>
                    <a:pt x="644625" y="2166958"/>
                  </a:lnTo>
                  <a:lnTo>
                    <a:pt x="649386" y="2169501"/>
                  </a:lnTo>
                  <a:lnTo>
                    <a:pt x="654781" y="2172362"/>
                  </a:lnTo>
                  <a:lnTo>
                    <a:pt x="659860" y="2174587"/>
                  </a:lnTo>
                  <a:lnTo>
                    <a:pt x="665255" y="2176494"/>
                  </a:lnTo>
                  <a:lnTo>
                    <a:pt x="670651" y="2178719"/>
                  </a:lnTo>
                  <a:lnTo>
                    <a:pt x="676364" y="2179990"/>
                  </a:lnTo>
                  <a:lnTo>
                    <a:pt x="682077" y="2181579"/>
                  </a:lnTo>
                  <a:lnTo>
                    <a:pt x="687790" y="2182533"/>
                  </a:lnTo>
                  <a:lnTo>
                    <a:pt x="693503" y="2183169"/>
                  </a:lnTo>
                  <a:lnTo>
                    <a:pt x="699851" y="2183486"/>
                  </a:lnTo>
                  <a:lnTo>
                    <a:pt x="705564" y="2184122"/>
                  </a:lnTo>
                  <a:lnTo>
                    <a:pt x="711595" y="2183486"/>
                  </a:lnTo>
                  <a:lnTo>
                    <a:pt x="717625" y="2183169"/>
                  </a:lnTo>
                  <a:lnTo>
                    <a:pt x="723338" y="2182533"/>
                  </a:lnTo>
                  <a:lnTo>
                    <a:pt x="729369" y="2181579"/>
                  </a:lnTo>
                  <a:lnTo>
                    <a:pt x="735082" y="2179990"/>
                  </a:lnTo>
                  <a:lnTo>
                    <a:pt x="740477" y="2178719"/>
                  </a:lnTo>
                  <a:lnTo>
                    <a:pt x="746190" y="2176494"/>
                  </a:lnTo>
                  <a:lnTo>
                    <a:pt x="751269" y="2174587"/>
                  </a:lnTo>
                  <a:lnTo>
                    <a:pt x="756664" y="2172362"/>
                  </a:lnTo>
                  <a:lnTo>
                    <a:pt x="761743" y="2169501"/>
                  </a:lnTo>
                  <a:lnTo>
                    <a:pt x="766821" y="2166958"/>
                  </a:lnTo>
                  <a:lnTo>
                    <a:pt x="771582" y="2163780"/>
                  </a:lnTo>
                  <a:lnTo>
                    <a:pt x="776025" y="2160601"/>
                  </a:lnTo>
                  <a:lnTo>
                    <a:pt x="780469" y="2157105"/>
                  </a:lnTo>
                  <a:lnTo>
                    <a:pt x="784912" y="2153291"/>
                  </a:lnTo>
                  <a:lnTo>
                    <a:pt x="789038" y="2149476"/>
                  </a:lnTo>
                  <a:lnTo>
                    <a:pt x="792847" y="2145344"/>
                  </a:lnTo>
                  <a:lnTo>
                    <a:pt x="796338" y="2140894"/>
                  </a:lnTo>
                  <a:lnTo>
                    <a:pt x="799830" y="2136444"/>
                  </a:lnTo>
                  <a:lnTo>
                    <a:pt x="803321" y="2131994"/>
                  </a:lnTo>
                  <a:lnTo>
                    <a:pt x="806495" y="2127227"/>
                  </a:lnTo>
                  <a:lnTo>
                    <a:pt x="809352" y="2122141"/>
                  </a:lnTo>
                  <a:lnTo>
                    <a:pt x="811573" y="2117373"/>
                  </a:lnTo>
                  <a:lnTo>
                    <a:pt x="814112" y="2111970"/>
                  </a:lnTo>
                  <a:lnTo>
                    <a:pt x="816017" y="2106566"/>
                  </a:lnTo>
                  <a:lnTo>
                    <a:pt x="817921" y="2101163"/>
                  </a:lnTo>
                  <a:lnTo>
                    <a:pt x="819508" y="2095759"/>
                  </a:lnTo>
                  <a:lnTo>
                    <a:pt x="821095" y="2089720"/>
                  </a:lnTo>
                  <a:lnTo>
                    <a:pt x="822047" y="2083999"/>
                  </a:lnTo>
                  <a:lnTo>
                    <a:pt x="822682" y="2078277"/>
                  </a:lnTo>
                  <a:lnTo>
                    <a:pt x="823000" y="2072238"/>
                  </a:lnTo>
                  <a:lnTo>
                    <a:pt x="823000" y="2065881"/>
                  </a:lnTo>
                  <a:lnTo>
                    <a:pt x="823000" y="2060160"/>
                  </a:lnTo>
                  <a:lnTo>
                    <a:pt x="822682" y="2054121"/>
                  </a:lnTo>
                  <a:lnTo>
                    <a:pt x="822047" y="2048082"/>
                  </a:lnTo>
                  <a:lnTo>
                    <a:pt x="821095" y="2042360"/>
                  </a:lnTo>
                  <a:lnTo>
                    <a:pt x="819508" y="2036639"/>
                  </a:lnTo>
                  <a:lnTo>
                    <a:pt x="817921" y="2030918"/>
                  </a:lnTo>
                  <a:lnTo>
                    <a:pt x="816017" y="2025514"/>
                  </a:lnTo>
                  <a:lnTo>
                    <a:pt x="814112" y="2020111"/>
                  </a:lnTo>
                  <a:lnTo>
                    <a:pt x="811573" y="2015025"/>
                  </a:lnTo>
                  <a:lnTo>
                    <a:pt x="809352" y="2010257"/>
                  </a:lnTo>
                  <a:lnTo>
                    <a:pt x="806495" y="2004854"/>
                  </a:lnTo>
                  <a:lnTo>
                    <a:pt x="803321" y="2000404"/>
                  </a:lnTo>
                  <a:lnTo>
                    <a:pt x="799830" y="1995318"/>
                  </a:lnTo>
                  <a:lnTo>
                    <a:pt x="796338" y="1991186"/>
                  </a:lnTo>
                  <a:lnTo>
                    <a:pt x="792847" y="1986736"/>
                  </a:lnTo>
                  <a:lnTo>
                    <a:pt x="789038" y="1982922"/>
                  </a:lnTo>
                  <a:lnTo>
                    <a:pt x="784912" y="1979108"/>
                  </a:lnTo>
                  <a:lnTo>
                    <a:pt x="780469" y="1975294"/>
                  </a:lnTo>
                  <a:lnTo>
                    <a:pt x="776025" y="1971797"/>
                  </a:lnTo>
                  <a:lnTo>
                    <a:pt x="771582" y="1968619"/>
                  </a:lnTo>
                  <a:lnTo>
                    <a:pt x="766821" y="1965440"/>
                  </a:lnTo>
                  <a:lnTo>
                    <a:pt x="761743" y="1962579"/>
                  </a:lnTo>
                  <a:lnTo>
                    <a:pt x="756664" y="1959719"/>
                  </a:lnTo>
                  <a:lnTo>
                    <a:pt x="751269" y="1957494"/>
                  </a:lnTo>
                  <a:lnTo>
                    <a:pt x="746190" y="1955269"/>
                  </a:lnTo>
                  <a:lnTo>
                    <a:pt x="740477" y="1953680"/>
                  </a:lnTo>
                  <a:lnTo>
                    <a:pt x="735082" y="1951772"/>
                  </a:lnTo>
                  <a:lnTo>
                    <a:pt x="729369" y="1950819"/>
                  </a:lnTo>
                  <a:lnTo>
                    <a:pt x="723338" y="1949865"/>
                  </a:lnTo>
                  <a:lnTo>
                    <a:pt x="717625" y="1948912"/>
                  </a:lnTo>
                  <a:lnTo>
                    <a:pt x="711595" y="1948276"/>
                  </a:lnTo>
                  <a:lnTo>
                    <a:pt x="705564" y="1948276"/>
                  </a:lnTo>
                  <a:lnTo>
                    <a:pt x="699851" y="1948276"/>
                  </a:lnTo>
                  <a:close/>
                  <a:moveTo>
                    <a:pt x="0" y="1862138"/>
                  </a:moveTo>
                  <a:lnTo>
                    <a:pt x="941387" y="1862138"/>
                  </a:lnTo>
                  <a:lnTo>
                    <a:pt x="941387" y="2093534"/>
                  </a:lnTo>
                  <a:lnTo>
                    <a:pt x="941387" y="2574126"/>
                  </a:lnTo>
                  <a:lnTo>
                    <a:pt x="941387" y="3009901"/>
                  </a:lnTo>
                  <a:lnTo>
                    <a:pt x="0" y="3009901"/>
                  </a:lnTo>
                  <a:lnTo>
                    <a:pt x="0" y="1862138"/>
                  </a:lnTo>
                  <a:close/>
                  <a:moveTo>
                    <a:pt x="1839398" y="1177026"/>
                  </a:moveTo>
                  <a:lnTo>
                    <a:pt x="1829243" y="1201810"/>
                  </a:lnTo>
                  <a:lnTo>
                    <a:pt x="1816551" y="1198314"/>
                  </a:lnTo>
                  <a:lnTo>
                    <a:pt x="1805127" y="1195455"/>
                  </a:lnTo>
                  <a:lnTo>
                    <a:pt x="1793704" y="1193230"/>
                  </a:lnTo>
                  <a:lnTo>
                    <a:pt x="1783232" y="1192277"/>
                  </a:lnTo>
                  <a:lnTo>
                    <a:pt x="1773078" y="1191959"/>
                  </a:lnTo>
                  <a:lnTo>
                    <a:pt x="1763241" y="1192277"/>
                  </a:lnTo>
                  <a:lnTo>
                    <a:pt x="1758799" y="1192595"/>
                  </a:lnTo>
                  <a:lnTo>
                    <a:pt x="1754356" y="1193230"/>
                  </a:lnTo>
                  <a:lnTo>
                    <a:pt x="1750231" y="1194501"/>
                  </a:lnTo>
                  <a:lnTo>
                    <a:pt x="1746106" y="1195455"/>
                  </a:lnTo>
                  <a:lnTo>
                    <a:pt x="1741981" y="1196726"/>
                  </a:lnTo>
                  <a:lnTo>
                    <a:pt x="1737856" y="1198314"/>
                  </a:lnTo>
                  <a:lnTo>
                    <a:pt x="1734365" y="1199903"/>
                  </a:lnTo>
                  <a:lnTo>
                    <a:pt x="1730557" y="1201810"/>
                  </a:lnTo>
                  <a:lnTo>
                    <a:pt x="1727067" y="1203716"/>
                  </a:lnTo>
                  <a:lnTo>
                    <a:pt x="1723576" y="1205940"/>
                  </a:lnTo>
                  <a:lnTo>
                    <a:pt x="1720403" y="1208482"/>
                  </a:lnTo>
                  <a:lnTo>
                    <a:pt x="1717230" y="1211024"/>
                  </a:lnTo>
                  <a:lnTo>
                    <a:pt x="1714691" y="1213884"/>
                  </a:lnTo>
                  <a:lnTo>
                    <a:pt x="1711835" y="1217061"/>
                  </a:lnTo>
                  <a:lnTo>
                    <a:pt x="1708980" y="1220239"/>
                  </a:lnTo>
                  <a:lnTo>
                    <a:pt x="1706441" y="1223734"/>
                  </a:lnTo>
                  <a:lnTo>
                    <a:pt x="1704220" y="1227547"/>
                  </a:lnTo>
                  <a:lnTo>
                    <a:pt x="1701998" y="1231360"/>
                  </a:lnTo>
                  <a:lnTo>
                    <a:pt x="1700095" y="1235173"/>
                  </a:lnTo>
                  <a:lnTo>
                    <a:pt x="1697873" y="1239303"/>
                  </a:lnTo>
                  <a:lnTo>
                    <a:pt x="1695652" y="1245023"/>
                  </a:lnTo>
                  <a:lnTo>
                    <a:pt x="1694066" y="1250106"/>
                  </a:lnTo>
                  <a:lnTo>
                    <a:pt x="1692162" y="1255508"/>
                  </a:lnTo>
                  <a:lnTo>
                    <a:pt x="1691210" y="1260592"/>
                  </a:lnTo>
                  <a:lnTo>
                    <a:pt x="1690575" y="1265676"/>
                  </a:lnTo>
                  <a:lnTo>
                    <a:pt x="1690575" y="1270442"/>
                  </a:lnTo>
                  <a:lnTo>
                    <a:pt x="1690575" y="1275526"/>
                  </a:lnTo>
                  <a:lnTo>
                    <a:pt x="1690892" y="1279974"/>
                  </a:lnTo>
                  <a:lnTo>
                    <a:pt x="1691844" y="1284423"/>
                  </a:lnTo>
                  <a:lnTo>
                    <a:pt x="1693114" y="1288871"/>
                  </a:lnTo>
                  <a:lnTo>
                    <a:pt x="1694066" y="1293320"/>
                  </a:lnTo>
                  <a:lnTo>
                    <a:pt x="1695335" y="1297450"/>
                  </a:lnTo>
                  <a:lnTo>
                    <a:pt x="1697239" y="1301263"/>
                  </a:lnTo>
                  <a:lnTo>
                    <a:pt x="1699143" y="1305076"/>
                  </a:lnTo>
                  <a:lnTo>
                    <a:pt x="1701364" y="1308889"/>
                  </a:lnTo>
                  <a:lnTo>
                    <a:pt x="1703902" y="1312384"/>
                  </a:lnTo>
                  <a:lnTo>
                    <a:pt x="1709931" y="1320328"/>
                  </a:lnTo>
                  <a:lnTo>
                    <a:pt x="1718816" y="1330495"/>
                  </a:lnTo>
                  <a:lnTo>
                    <a:pt x="1729923" y="1342570"/>
                  </a:lnTo>
                  <a:lnTo>
                    <a:pt x="1743885" y="1357186"/>
                  </a:lnTo>
                  <a:lnTo>
                    <a:pt x="1760385" y="1373073"/>
                  </a:lnTo>
                  <a:lnTo>
                    <a:pt x="1772443" y="1386418"/>
                  </a:lnTo>
                  <a:lnTo>
                    <a:pt x="1781646" y="1396268"/>
                  </a:lnTo>
                  <a:lnTo>
                    <a:pt x="1784184" y="1400081"/>
                  </a:lnTo>
                  <a:lnTo>
                    <a:pt x="1786405" y="1402623"/>
                  </a:lnTo>
                  <a:lnTo>
                    <a:pt x="1787675" y="1405165"/>
                  </a:lnTo>
                  <a:lnTo>
                    <a:pt x="1788944" y="1408025"/>
                  </a:lnTo>
                  <a:lnTo>
                    <a:pt x="1789578" y="1411202"/>
                  </a:lnTo>
                  <a:lnTo>
                    <a:pt x="1789896" y="1414062"/>
                  </a:lnTo>
                  <a:lnTo>
                    <a:pt x="1789896" y="1417557"/>
                  </a:lnTo>
                  <a:lnTo>
                    <a:pt x="1789261" y="1420734"/>
                  </a:lnTo>
                  <a:lnTo>
                    <a:pt x="1787992" y="1424230"/>
                  </a:lnTo>
                  <a:lnTo>
                    <a:pt x="1786723" y="1428360"/>
                  </a:lnTo>
                  <a:lnTo>
                    <a:pt x="1784501" y="1432491"/>
                  </a:lnTo>
                  <a:lnTo>
                    <a:pt x="1782598" y="1435986"/>
                  </a:lnTo>
                  <a:lnTo>
                    <a:pt x="1779742" y="1438210"/>
                  </a:lnTo>
                  <a:lnTo>
                    <a:pt x="1778472" y="1439481"/>
                  </a:lnTo>
                  <a:lnTo>
                    <a:pt x="1776568" y="1440435"/>
                  </a:lnTo>
                  <a:lnTo>
                    <a:pt x="1774982" y="1440752"/>
                  </a:lnTo>
                  <a:lnTo>
                    <a:pt x="1773395" y="1441070"/>
                  </a:lnTo>
                  <a:lnTo>
                    <a:pt x="1769587" y="1441388"/>
                  </a:lnTo>
                  <a:lnTo>
                    <a:pt x="1765462" y="1440752"/>
                  </a:lnTo>
                  <a:lnTo>
                    <a:pt x="1761337" y="1439481"/>
                  </a:lnTo>
                  <a:lnTo>
                    <a:pt x="1756260" y="1436939"/>
                  </a:lnTo>
                  <a:lnTo>
                    <a:pt x="1754356" y="1435668"/>
                  </a:lnTo>
                  <a:lnTo>
                    <a:pt x="1752452" y="1434080"/>
                  </a:lnTo>
                  <a:lnTo>
                    <a:pt x="1751183" y="1432809"/>
                  </a:lnTo>
                  <a:lnTo>
                    <a:pt x="1750231" y="1431220"/>
                  </a:lnTo>
                  <a:lnTo>
                    <a:pt x="1749279" y="1429631"/>
                  </a:lnTo>
                  <a:lnTo>
                    <a:pt x="1748644" y="1427725"/>
                  </a:lnTo>
                  <a:lnTo>
                    <a:pt x="1748644" y="1426136"/>
                  </a:lnTo>
                  <a:lnTo>
                    <a:pt x="1748644" y="1423912"/>
                  </a:lnTo>
                  <a:lnTo>
                    <a:pt x="1749914" y="1418510"/>
                  </a:lnTo>
                  <a:lnTo>
                    <a:pt x="1751818" y="1411838"/>
                  </a:lnTo>
                  <a:lnTo>
                    <a:pt x="1754991" y="1403894"/>
                  </a:lnTo>
                  <a:lnTo>
                    <a:pt x="1759433" y="1393091"/>
                  </a:lnTo>
                  <a:lnTo>
                    <a:pt x="1710883" y="1372438"/>
                  </a:lnTo>
                  <a:lnTo>
                    <a:pt x="1662334" y="1351466"/>
                  </a:lnTo>
                  <a:lnTo>
                    <a:pt x="1658526" y="1358457"/>
                  </a:lnTo>
                  <a:lnTo>
                    <a:pt x="1655987" y="1363223"/>
                  </a:lnTo>
                  <a:lnTo>
                    <a:pt x="1653131" y="1370531"/>
                  </a:lnTo>
                  <a:lnTo>
                    <a:pt x="1651545" y="1377521"/>
                  </a:lnTo>
                  <a:lnTo>
                    <a:pt x="1650910" y="1381017"/>
                  </a:lnTo>
                  <a:lnTo>
                    <a:pt x="1650593" y="1384512"/>
                  </a:lnTo>
                  <a:lnTo>
                    <a:pt x="1650593" y="1388007"/>
                  </a:lnTo>
                  <a:lnTo>
                    <a:pt x="1650593" y="1391502"/>
                  </a:lnTo>
                  <a:lnTo>
                    <a:pt x="1650910" y="1394997"/>
                  </a:lnTo>
                  <a:lnTo>
                    <a:pt x="1651227" y="1398492"/>
                  </a:lnTo>
                  <a:lnTo>
                    <a:pt x="1651862" y="1401670"/>
                  </a:lnTo>
                  <a:lnTo>
                    <a:pt x="1652814" y="1405165"/>
                  </a:lnTo>
                  <a:lnTo>
                    <a:pt x="1654083" y="1408660"/>
                  </a:lnTo>
                  <a:lnTo>
                    <a:pt x="1655353" y="1411838"/>
                  </a:lnTo>
                  <a:lnTo>
                    <a:pt x="1658843" y="1418510"/>
                  </a:lnTo>
                  <a:lnTo>
                    <a:pt x="1662968" y="1425183"/>
                  </a:lnTo>
                  <a:lnTo>
                    <a:pt x="1668363" y="1431220"/>
                  </a:lnTo>
                  <a:lnTo>
                    <a:pt x="1674392" y="1437575"/>
                  </a:lnTo>
                  <a:lnTo>
                    <a:pt x="1681373" y="1443930"/>
                  </a:lnTo>
                  <a:lnTo>
                    <a:pt x="1689623" y="1450285"/>
                  </a:lnTo>
                  <a:lnTo>
                    <a:pt x="1698191" y="1456004"/>
                  </a:lnTo>
                  <a:lnTo>
                    <a:pt x="1707710" y="1462041"/>
                  </a:lnTo>
                  <a:lnTo>
                    <a:pt x="1718499" y="1467760"/>
                  </a:lnTo>
                  <a:lnTo>
                    <a:pt x="1709614" y="1489049"/>
                  </a:lnTo>
                  <a:lnTo>
                    <a:pt x="1755308" y="1507796"/>
                  </a:lnTo>
                  <a:lnTo>
                    <a:pt x="1764193" y="1486507"/>
                  </a:lnTo>
                  <a:lnTo>
                    <a:pt x="1776568" y="1490320"/>
                  </a:lnTo>
                  <a:lnTo>
                    <a:pt x="1788944" y="1493498"/>
                  </a:lnTo>
                  <a:lnTo>
                    <a:pt x="1800050" y="1495722"/>
                  </a:lnTo>
                  <a:lnTo>
                    <a:pt x="1810839" y="1497311"/>
                  </a:lnTo>
                  <a:lnTo>
                    <a:pt x="1820993" y="1497946"/>
                  </a:lnTo>
                  <a:lnTo>
                    <a:pt x="1830513" y="1497946"/>
                  </a:lnTo>
                  <a:lnTo>
                    <a:pt x="1839398" y="1497311"/>
                  </a:lnTo>
                  <a:lnTo>
                    <a:pt x="1847648" y="1496040"/>
                  </a:lnTo>
                  <a:lnTo>
                    <a:pt x="1851456" y="1495086"/>
                  </a:lnTo>
                  <a:lnTo>
                    <a:pt x="1855264" y="1493815"/>
                  </a:lnTo>
                  <a:lnTo>
                    <a:pt x="1858754" y="1492862"/>
                  </a:lnTo>
                  <a:lnTo>
                    <a:pt x="1862245" y="1490956"/>
                  </a:lnTo>
                  <a:lnTo>
                    <a:pt x="1865418" y="1489367"/>
                  </a:lnTo>
                  <a:lnTo>
                    <a:pt x="1868591" y="1487460"/>
                  </a:lnTo>
                  <a:lnTo>
                    <a:pt x="1871764" y="1485554"/>
                  </a:lnTo>
                  <a:lnTo>
                    <a:pt x="1874620" y="1483330"/>
                  </a:lnTo>
                  <a:lnTo>
                    <a:pt x="1876841" y="1480788"/>
                  </a:lnTo>
                  <a:lnTo>
                    <a:pt x="1879380" y="1478564"/>
                  </a:lnTo>
                  <a:lnTo>
                    <a:pt x="1881918" y="1475704"/>
                  </a:lnTo>
                  <a:lnTo>
                    <a:pt x="1883822" y="1472527"/>
                  </a:lnTo>
                  <a:lnTo>
                    <a:pt x="1886044" y="1469667"/>
                  </a:lnTo>
                  <a:lnTo>
                    <a:pt x="1887947" y="1466172"/>
                  </a:lnTo>
                  <a:lnTo>
                    <a:pt x="1889534" y="1462677"/>
                  </a:lnTo>
                  <a:lnTo>
                    <a:pt x="1890803" y="1459181"/>
                  </a:lnTo>
                  <a:lnTo>
                    <a:pt x="1892707" y="1454097"/>
                  </a:lnTo>
                  <a:lnTo>
                    <a:pt x="1893976" y="1448696"/>
                  </a:lnTo>
                  <a:lnTo>
                    <a:pt x="1895246" y="1443930"/>
                  </a:lnTo>
                  <a:lnTo>
                    <a:pt x="1895563" y="1438846"/>
                  </a:lnTo>
                  <a:lnTo>
                    <a:pt x="1895880" y="1433444"/>
                  </a:lnTo>
                  <a:lnTo>
                    <a:pt x="1895563" y="1428360"/>
                  </a:lnTo>
                  <a:lnTo>
                    <a:pt x="1894611" y="1422959"/>
                  </a:lnTo>
                  <a:lnTo>
                    <a:pt x="1893342" y="1417875"/>
                  </a:lnTo>
                  <a:lnTo>
                    <a:pt x="1892073" y="1412791"/>
                  </a:lnTo>
                  <a:lnTo>
                    <a:pt x="1890169" y="1407707"/>
                  </a:lnTo>
                  <a:lnTo>
                    <a:pt x="1888582" y="1402941"/>
                  </a:lnTo>
                  <a:lnTo>
                    <a:pt x="1886361" y="1398492"/>
                  </a:lnTo>
                  <a:lnTo>
                    <a:pt x="1883822" y="1394044"/>
                  </a:lnTo>
                  <a:lnTo>
                    <a:pt x="1881601" y="1389913"/>
                  </a:lnTo>
                  <a:lnTo>
                    <a:pt x="1878745" y="1385783"/>
                  </a:lnTo>
                  <a:lnTo>
                    <a:pt x="1875572" y="1381652"/>
                  </a:lnTo>
                  <a:lnTo>
                    <a:pt x="1867956" y="1372755"/>
                  </a:lnTo>
                  <a:lnTo>
                    <a:pt x="1857168" y="1361317"/>
                  </a:lnTo>
                  <a:lnTo>
                    <a:pt x="1843205" y="1346700"/>
                  </a:lnTo>
                  <a:lnTo>
                    <a:pt x="1826388" y="1329542"/>
                  </a:lnTo>
                  <a:lnTo>
                    <a:pt x="1821310" y="1324141"/>
                  </a:lnTo>
                  <a:lnTo>
                    <a:pt x="1816551" y="1319374"/>
                  </a:lnTo>
                  <a:lnTo>
                    <a:pt x="1812743" y="1314608"/>
                  </a:lnTo>
                  <a:lnTo>
                    <a:pt x="1810204" y="1310160"/>
                  </a:lnTo>
                  <a:lnTo>
                    <a:pt x="1807348" y="1306029"/>
                  </a:lnTo>
                  <a:lnTo>
                    <a:pt x="1805444" y="1302534"/>
                  </a:lnTo>
                  <a:lnTo>
                    <a:pt x="1804492" y="1299039"/>
                  </a:lnTo>
                  <a:lnTo>
                    <a:pt x="1804175" y="1295861"/>
                  </a:lnTo>
                  <a:lnTo>
                    <a:pt x="1804175" y="1293320"/>
                  </a:lnTo>
                  <a:lnTo>
                    <a:pt x="1804492" y="1289824"/>
                  </a:lnTo>
                  <a:lnTo>
                    <a:pt x="1804810" y="1286329"/>
                  </a:lnTo>
                  <a:lnTo>
                    <a:pt x="1805762" y="1281881"/>
                  </a:lnTo>
                  <a:lnTo>
                    <a:pt x="1808618" y="1272984"/>
                  </a:lnTo>
                  <a:lnTo>
                    <a:pt x="1812426" y="1262498"/>
                  </a:lnTo>
                  <a:lnTo>
                    <a:pt x="1814647" y="1258686"/>
                  </a:lnTo>
                  <a:lnTo>
                    <a:pt x="1817185" y="1255508"/>
                  </a:lnTo>
                  <a:lnTo>
                    <a:pt x="1819724" y="1252966"/>
                  </a:lnTo>
                  <a:lnTo>
                    <a:pt x="1821310" y="1252013"/>
                  </a:lnTo>
                  <a:lnTo>
                    <a:pt x="1822897" y="1251377"/>
                  </a:lnTo>
                  <a:lnTo>
                    <a:pt x="1824801" y="1251060"/>
                  </a:lnTo>
                  <a:lnTo>
                    <a:pt x="1826388" y="1250742"/>
                  </a:lnTo>
                  <a:lnTo>
                    <a:pt x="1830195" y="1250106"/>
                  </a:lnTo>
                  <a:lnTo>
                    <a:pt x="1834320" y="1251377"/>
                  </a:lnTo>
                  <a:lnTo>
                    <a:pt x="1839080" y="1252648"/>
                  </a:lnTo>
                  <a:lnTo>
                    <a:pt x="1841936" y="1254237"/>
                  </a:lnTo>
                  <a:lnTo>
                    <a:pt x="1843840" y="1255190"/>
                  </a:lnTo>
                  <a:lnTo>
                    <a:pt x="1846061" y="1256461"/>
                  </a:lnTo>
                  <a:lnTo>
                    <a:pt x="1847648" y="1258368"/>
                  </a:lnTo>
                  <a:lnTo>
                    <a:pt x="1848917" y="1259639"/>
                  </a:lnTo>
                  <a:lnTo>
                    <a:pt x="1849869" y="1261545"/>
                  </a:lnTo>
                  <a:lnTo>
                    <a:pt x="1850504" y="1263134"/>
                  </a:lnTo>
                  <a:lnTo>
                    <a:pt x="1850821" y="1265040"/>
                  </a:lnTo>
                  <a:lnTo>
                    <a:pt x="1850504" y="1267265"/>
                  </a:lnTo>
                  <a:lnTo>
                    <a:pt x="1850186" y="1270124"/>
                  </a:lnTo>
                  <a:lnTo>
                    <a:pt x="1847965" y="1277432"/>
                  </a:lnTo>
                  <a:lnTo>
                    <a:pt x="1844792" y="1287282"/>
                  </a:lnTo>
                  <a:lnTo>
                    <a:pt x="1840032" y="1299039"/>
                  </a:lnTo>
                  <a:lnTo>
                    <a:pt x="1833369" y="1315562"/>
                  </a:lnTo>
                  <a:lnTo>
                    <a:pt x="1881918" y="1334944"/>
                  </a:lnTo>
                  <a:lnTo>
                    <a:pt x="1929834" y="1354008"/>
                  </a:lnTo>
                  <a:lnTo>
                    <a:pt x="1935228" y="1340981"/>
                  </a:lnTo>
                  <a:lnTo>
                    <a:pt x="1937132" y="1335262"/>
                  </a:lnTo>
                  <a:lnTo>
                    <a:pt x="1938718" y="1330178"/>
                  </a:lnTo>
                  <a:lnTo>
                    <a:pt x="1939988" y="1324776"/>
                  </a:lnTo>
                  <a:lnTo>
                    <a:pt x="1941257" y="1319692"/>
                  </a:lnTo>
                  <a:lnTo>
                    <a:pt x="1942209" y="1314926"/>
                  </a:lnTo>
                  <a:lnTo>
                    <a:pt x="1942526" y="1309842"/>
                  </a:lnTo>
                  <a:lnTo>
                    <a:pt x="1942844" y="1305076"/>
                  </a:lnTo>
                  <a:lnTo>
                    <a:pt x="1942526" y="1300628"/>
                  </a:lnTo>
                  <a:lnTo>
                    <a:pt x="1942209" y="1295861"/>
                  </a:lnTo>
                  <a:lnTo>
                    <a:pt x="1941574" y="1291413"/>
                  </a:lnTo>
                  <a:lnTo>
                    <a:pt x="1940305" y="1287282"/>
                  </a:lnTo>
                  <a:lnTo>
                    <a:pt x="1939036" y="1283152"/>
                  </a:lnTo>
                  <a:lnTo>
                    <a:pt x="1937132" y="1279021"/>
                  </a:lnTo>
                  <a:lnTo>
                    <a:pt x="1935545" y="1274890"/>
                  </a:lnTo>
                  <a:lnTo>
                    <a:pt x="1933007" y="1271078"/>
                  </a:lnTo>
                  <a:lnTo>
                    <a:pt x="1930786" y="1267265"/>
                  </a:lnTo>
                  <a:lnTo>
                    <a:pt x="1925074" y="1260274"/>
                  </a:lnTo>
                  <a:lnTo>
                    <a:pt x="1918727" y="1253602"/>
                  </a:lnTo>
                  <a:lnTo>
                    <a:pt x="1912064" y="1247565"/>
                  </a:lnTo>
                  <a:lnTo>
                    <a:pt x="1905083" y="1241210"/>
                  </a:lnTo>
                  <a:lnTo>
                    <a:pt x="1897467" y="1235490"/>
                  </a:lnTo>
                  <a:lnTo>
                    <a:pt x="1889534" y="1230089"/>
                  </a:lnTo>
                  <a:lnTo>
                    <a:pt x="1881284" y="1225005"/>
                  </a:lnTo>
                  <a:lnTo>
                    <a:pt x="1872082" y="1220556"/>
                  </a:lnTo>
                  <a:lnTo>
                    <a:pt x="1882553" y="1194819"/>
                  </a:lnTo>
                  <a:lnTo>
                    <a:pt x="1839398" y="1177026"/>
                  </a:lnTo>
                  <a:close/>
                  <a:moveTo>
                    <a:pt x="1952046" y="1106804"/>
                  </a:moveTo>
                  <a:lnTo>
                    <a:pt x="1958075" y="1113159"/>
                  </a:lnTo>
                  <a:lnTo>
                    <a:pt x="1964421" y="1119832"/>
                  </a:lnTo>
                  <a:lnTo>
                    <a:pt x="1970768" y="1126504"/>
                  </a:lnTo>
                  <a:lnTo>
                    <a:pt x="1976162" y="1133813"/>
                  </a:lnTo>
                  <a:lnTo>
                    <a:pt x="1981557" y="1141438"/>
                  </a:lnTo>
                  <a:lnTo>
                    <a:pt x="1986634" y="1149064"/>
                  </a:lnTo>
                  <a:lnTo>
                    <a:pt x="1991711" y="1157326"/>
                  </a:lnTo>
                  <a:lnTo>
                    <a:pt x="1996153" y="1165905"/>
                  </a:lnTo>
                  <a:lnTo>
                    <a:pt x="2000278" y="1174484"/>
                  </a:lnTo>
                  <a:lnTo>
                    <a:pt x="2004086" y="1183698"/>
                  </a:lnTo>
                  <a:lnTo>
                    <a:pt x="2007577" y="1192595"/>
                  </a:lnTo>
                  <a:lnTo>
                    <a:pt x="2010750" y="1202127"/>
                  </a:lnTo>
                  <a:lnTo>
                    <a:pt x="2013606" y="1211977"/>
                  </a:lnTo>
                  <a:lnTo>
                    <a:pt x="2016462" y="1221510"/>
                  </a:lnTo>
                  <a:lnTo>
                    <a:pt x="2018366" y="1231677"/>
                  </a:lnTo>
                  <a:lnTo>
                    <a:pt x="2020587" y="1242163"/>
                  </a:lnTo>
                  <a:lnTo>
                    <a:pt x="2021856" y="1252648"/>
                  </a:lnTo>
                  <a:lnTo>
                    <a:pt x="2023443" y="1263134"/>
                  </a:lnTo>
                  <a:lnTo>
                    <a:pt x="2024077" y="1273937"/>
                  </a:lnTo>
                  <a:lnTo>
                    <a:pt x="2024395" y="1285058"/>
                  </a:lnTo>
                  <a:lnTo>
                    <a:pt x="2024712" y="1295861"/>
                  </a:lnTo>
                  <a:lnTo>
                    <a:pt x="2024395" y="1306982"/>
                  </a:lnTo>
                  <a:lnTo>
                    <a:pt x="2024077" y="1318739"/>
                  </a:lnTo>
                  <a:lnTo>
                    <a:pt x="2023125" y="1329860"/>
                  </a:lnTo>
                  <a:lnTo>
                    <a:pt x="2021539" y="1341299"/>
                  </a:lnTo>
                  <a:lnTo>
                    <a:pt x="2019952" y="1352737"/>
                  </a:lnTo>
                  <a:lnTo>
                    <a:pt x="2018048" y="1364494"/>
                  </a:lnTo>
                  <a:lnTo>
                    <a:pt x="2015827" y="1375933"/>
                  </a:lnTo>
                  <a:lnTo>
                    <a:pt x="2012654" y="1387371"/>
                  </a:lnTo>
                  <a:lnTo>
                    <a:pt x="2009481" y="1399128"/>
                  </a:lnTo>
                  <a:lnTo>
                    <a:pt x="2005990" y="1410884"/>
                  </a:lnTo>
                  <a:lnTo>
                    <a:pt x="2001865" y="1422323"/>
                  </a:lnTo>
                  <a:lnTo>
                    <a:pt x="1998057" y="1432809"/>
                  </a:lnTo>
                  <a:lnTo>
                    <a:pt x="1993615" y="1442976"/>
                  </a:lnTo>
                  <a:lnTo>
                    <a:pt x="1989172" y="1452509"/>
                  </a:lnTo>
                  <a:lnTo>
                    <a:pt x="1984412" y="1462359"/>
                  </a:lnTo>
                  <a:lnTo>
                    <a:pt x="1979018" y="1472209"/>
                  </a:lnTo>
                  <a:lnTo>
                    <a:pt x="1973941" y="1481106"/>
                  </a:lnTo>
                  <a:lnTo>
                    <a:pt x="1967912" y="1490638"/>
                  </a:lnTo>
                  <a:lnTo>
                    <a:pt x="1961883" y="1499852"/>
                  </a:lnTo>
                  <a:lnTo>
                    <a:pt x="1955854" y="1508432"/>
                  </a:lnTo>
                  <a:lnTo>
                    <a:pt x="1949507" y="1517011"/>
                  </a:lnTo>
                  <a:lnTo>
                    <a:pt x="1942526" y="1525272"/>
                  </a:lnTo>
                  <a:lnTo>
                    <a:pt x="1935545" y="1533215"/>
                  </a:lnTo>
                  <a:lnTo>
                    <a:pt x="1928247" y="1540841"/>
                  </a:lnTo>
                  <a:lnTo>
                    <a:pt x="1920631" y="1548149"/>
                  </a:lnTo>
                  <a:lnTo>
                    <a:pt x="1912381" y="1555457"/>
                  </a:lnTo>
                  <a:lnTo>
                    <a:pt x="1904448" y="1562130"/>
                  </a:lnTo>
                  <a:lnTo>
                    <a:pt x="1896198" y="1568803"/>
                  </a:lnTo>
                  <a:lnTo>
                    <a:pt x="1887947" y="1575158"/>
                  </a:lnTo>
                  <a:lnTo>
                    <a:pt x="1878745" y="1581195"/>
                  </a:lnTo>
                  <a:lnTo>
                    <a:pt x="1870178" y="1586279"/>
                  </a:lnTo>
                  <a:lnTo>
                    <a:pt x="1860658" y="1591680"/>
                  </a:lnTo>
                  <a:lnTo>
                    <a:pt x="1851138" y="1596129"/>
                  </a:lnTo>
                  <a:lnTo>
                    <a:pt x="1841302" y="1600577"/>
                  </a:lnTo>
                  <a:lnTo>
                    <a:pt x="1831782" y="1604390"/>
                  </a:lnTo>
                  <a:lnTo>
                    <a:pt x="1821628" y="1607885"/>
                  </a:lnTo>
                  <a:lnTo>
                    <a:pt x="1811474" y="1611063"/>
                  </a:lnTo>
                  <a:lnTo>
                    <a:pt x="1801002" y="1613922"/>
                  </a:lnTo>
                  <a:lnTo>
                    <a:pt x="1790213" y="1615829"/>
                  </a:lnTo>
                  <a:lnTo>
                    <a:pt x="1779742" y="1617735"/>
                  </a:lnTo>
                  <a:lnTo>
                    <a:pt x="1768636" y="1618688"/>
                  </a:lnTo>
                  <a:lnTo>
                    <a:pt x="1757529" y="1619324"/>
                  </a:lnTo>
                  <a:lnTo>
                    <a:pt x="1746423" y="1619642"/>
                  </a:lnTo>
                  <a:lnTo>
                    <a:pt x="1807666" y="1643472"/>
                  </a:lnTo>
                  <a:lnTo>
                    <a:pt x="1869226" y="1666668"/>
                  </a:lnTo>
                  <a:lnTo>
                    <a:pt x="1931103" y="1689227"/>
                  </a:lnTo>
                  <a:lnTo>
                    <a:pt x="1992663" y="1711469"/>
                  </a:lnTo>
                  <a:lnTo>
                    <a:pt x="2054857" y="1733076"/>
                  </a:lnTo>
                  <a:lnTo>
                    <a:pt x="2116734" y="1754047"/>
                  </a:lnTo>
                  <a:lnTo>
                    <a:pt x="2179246" y="1775018"/>
                  </a:lnTo>
                  <a:lnTo>
                    <a:pt x="2241758" y="1795353"/>
                  </a:lnTo>
                  <a:lnTo>
                    <a:pt x="2243345" y="1789952"/>
                  </a:lnTo>
                  <a:lnTo>
                    <a:pt x="2244614" y="1785503"/>
                  </a:lnTo>
                  <a:lnTo>
                    <a:pt x="2246518" y="1781373"/>
                  </a:lnTo>
                  <a:lnTo>
                    <a:pt x="2248422" y="1777242"/>
                  </a:lnTo>
                  <a:lnTo>
                    <a:pt x="2250643" y="1773429"/>
                  </a:lnTo>
                  <a:lnTo>
                    <a:pt x="2252547" y="1769616"/>
                  </a:lnTo>
                  <a:lnTo>
                    <a:pt x="2255086" y="1766121"/>
                  </a:lnTo>
                  <a:lnTo>
                    <a:pt x="2257941" y="1762626"/>
                  </a:lnTo>
                  <a:lnTo>
                    <a:pt x="2260797" y="1759131"/>
                  </a:lnTo>
                  <a:lnTo>
                    <a:pt x="2263970" y="1755953"/>
                  </a:lnTo>
                  <a:lnTo>
                    <a:pt x="2266826" y="1752776"/>
                  </a:lnTo>
                  <a:lnTo>
                    <a:pt x="2270317" y="1749916"/>
                  </a:lnTo>
                  <a:lnTo>
                    <a:pt x="2273807" y="1747057"/>
                  </a:lnTo>
                  <a:lnTo>
                    <a:pt x="2277298" y="1744832"/>
                  </a:lnTo>
                  <a:lnTo>
                    <a:pt x="2281106" y="1742290"/>
                  </a:lnTo>
                  <a:lnTo>
                    <a:pt x="2285231" y="1740066"/>
                  </a:lnTo>
                  <a:lnTo>
                    <a:pt x="2289356" y="1738160"/>
                  </a:lnTo>
                  <a:lnTo>
                    <a:pt x="2293481" y="1736253"/>
                  </a:lnTo>
                  <a:lnTo>
                    <a:pt x="2297606" y="1734665"/>
                  </a:lnTo>
                  <a:lnTo>
                    <a:pt x="2301731" y="1733076"/>
                  </a:lnTo>
                  <a:lnTo>
                    <a:pt x="2306491" y="1731805"/>
                  </a:lnTo>
                  <a:lnTo>
                    <a:pt x="2310934" y="1730852"/>
                  </a:lnTo>
                  <a:lnTo>
                    <a:pt x="2315376" y="1730216"/>
                  </a:lnTo>
                  <a:lnTo>
                    <a:pt x="2319819" y="1729263"/>
                  </a:lnTo>
                  <a:lnTo>
                    <a:pt x="2324578" y="1728627"/>
                  </a:lnTo>
                  <a:lnTo>
                    <a:pt x="2329338" y="1728627"/>
                  </a:lnTo>
                  <a:lnTo>
                    <a:pt x="2334098" y="1728310"/>
                  </a:lnTo>
                  <a:lnTo>
                    <a:pt x="2339175" y="1728627"/>
                  </a:lnTo>
                  <a:lnTo>
                    <a:pt x="2343618" y="1728945"/>
                  </a:lnTo>
                  <a:lnTo>
                    <a:pt x="2348377" y="1729581"/>
                  </a:lnTo>
                  <a:lnTo>
                    <a:pt x="2353454" y="1730534"/>
                  </a:lnTo>
                  <a:lnTo>
                    <a:pt x="2358214" y="1731487"/>
                  </a:lnTo>
                  <a:lnTo>
                    <a:pt x="2363291" y="1732758"/>
                  </a:lnTo>
                  <a:lnTo>
                    <a:pt x="2369003" y="1734982"/>
                  </a:lnTo>
                  <a:lnTo>
                    <a:pt x="2471180" y="1380699"/>
                  </a:lnTo>
                  <a:lnTo>
                    <a:pt x="2465468" y="1379428"/>
                  </a:lnTo>
                  <a:lnTo>
                    <a:pt x="2461026" y="1377839"/>
                  </a:lnTo>
                  <a:lnTo>
                    <a:pt x="2456583" y="1376250"/>
                  </a:lnTo>
                  <a:lnTo>
                    <a:pt x="2452458" y="1374344"/>
                  </a:lnTo>
                  <a:lnTo>
                    <a:pt x="2448333" y="1372438"/>
                  </a:lnTo>
                  <a:lnTo>
                    <a:pt x="2444208" y="1370213"/>
                  </a:lnTo>
                  <a:lnTo>
                    <a:pt x="2440400" y="1367989"/>
                  </a:lnTo>
                  <a:lnTo>
                    <a:pt x="2436592" y="1365447"/>
                  </a:lnTo>
                  <a:lnTo>
                    <a:pt x="2433102" y="1362587"/>
                  </a:lnTo>
                  <a:lnTo>
                    <a:pt x="2429611" y="1359728"/>
                  </a:lnTo>
                  <a:lnTo>
                    <a:pt x="2426438" y="1356550"/>
                  </a:lnTo>
                  <a:lnTo>
                    <a:pt x="2423582" y="1353691"/>
                  </a:lnTo>
                  <a:lnTo>
                    <a:pt x="2420726" y="1350513"/>
                  </a:lnTo>
                  <a:lnTo>
                    <a:pt x="2417870" y="1347018"/>
                  </a:lnTo>
                  <a:lnTo>
                    <a:pt x="2415332" y="1343523"/>
                  </a:lnTo>
                  <a:lnTo>
                    <a:pt x="2413110" y="1339710"/>
                  </a:lnTo>
                  <a:lnTo>
                    <a:pt x="2410889" y="1336215"/>
                  </a:lnTo>
                  <a:lnTo>
                    <a:pt x="2408668" y="1332402"/>
                  </a:lnTo>
                  <a:lnTo>
                    <a:pt x="2407081" y="1327954"/>
                  </a:lnTo>
                  <a:lnTo>
                    <a:pt x="2405177" y="1324141"/>
                  </a:lnTo>
                  <a:lnTo>
                    <a:pt x="2403908" y="1320010"/>
                  </a:lnTo>
                  <a:lnTo>
                    <a:pt x="2402639" y="1315879"/>
                  </a:lnTo>
                  <a:lnTo>
                    <a:pt x="2401370" y="1311749"/>
                  </a:lnTo>
                  <a:lnTo>
                    <a:pt x="2400735" y="1307618"/>
                  </a:lnTo>
                  <a:lnTo>
                    <a:pt x="2400100" y="1303170"/>
                  </a:lnTo>
                  <a:lnTo>
                    <a:pt x="2399783" y="1298721"/>
                  </a:lnTo>
                  <a:lnTo>
                    <a:pt x="2399783" y="1294590"/>
                  </a:lnTo>
                  <a:lnTo>
                    <a:pt x="2399783" y="1290142"/>
                  </a:lnTo>
                  <a:lnTo>
                    <a:pt x="2400100" y="1285376"/>
                  </a:lnTo>
                  <a:lnTo>
                    <a:pt x="2400418" y="1281245"/>
                  </a:lnTo>
                  <a:lnTo>
                    <a:pt x="2401052" y="1276797"/>
                  </a:lnTo>
                  <a:lnTo>
                    <a:pt x="2402322" y="1272348"/>
                  </a:lnTo>
                  <a:lnTo>
                    <a:pt x="2403591" y="1267900"/>
                  </a:lnTo>
                  <a:lnTo>
                    <a:pt x="2403908" y="1266947"/>
                  </a:lnTo>
                  <a:lnTo>
                    <a:pt x="2346473" y="1248835"/>
                  </a:lnTo>
                  <a:lnTo>
                    <a:pt x="2289673" y="1230406"/>
                  </a:lnTo>
                  <a:lnTo>
                    <a:pt x="2232873" y="1211660"/>
                  </a:lnTo>
                  <a:lnTo>
                    <a:pt x="2176073" y="1191642"/>
                  </a:lnTo>
                  <a:lnTo>
                    <a:pt x="2119590" y="1171306"/>
                  </a:lnTo>
                  <a:lnTo>
                    <a:pt x="2063425" y="1150335"/>
                  </a:lnTo>
                  <a:lnTo>
                    <a:pt x="2007577" y="1128729"/>
                  </a:lnTo>
                  <a:lnTo>
                    <a:pt x="1952046" y="1106804"/>
                  </a:lnTo>
                  <a:close/>
                  <a:moveTo>
                    <a:pt x="1413556" y="857694"/>
                  </a:moveTo>
                  <a:lnTo>
                    <a:pt x="1413238" y="858329"/>
                  </a:lnTo>
                  <a:lnTo>
                    <a:pt x="1411017" y="862460"/>
                  </a:lnTo>
                  <a:lnTo>
                    <a:pt x="1408478" y="866273"/>
                  </a:lnTo>
                  <a:lnTo>
                    <a:pt x="1405940" y="869768"/>
                  </a:lnTo>
                  <a:lnTo>
                    <a:pt x="1403401" y="873263"/>
                  </a:lnTo>
                  <a:lnTo>
                    <a:pt x="1400228" y="876758"/>
                  </a:lnTo>
                  <a:lnTo>
                    <a:pt x="1397055" y="879936"/>
                  </a:lnTo>
                  <a:lnTo>
                    <a:pt x="1393882" y="882796"/>
                  </a:lnTo>
                  <a:lnTo>
                    <a:pt x="1390709" y="885655"/>
                  </a:lnTo>
                  <a:lnTo>
                    <a:pt x="1387218" y="888515"/>
                  </a:lnTo>
                  <a:lnTo>
                    <a:pt x="1383410" y="890739"/>
                  </a:lnTo>
                  <a:lnTo>
                    <a:pt x="1379920" y="892963"/>
                  </a:lnTo>
                  <a:lnTo>
                    <a:pt x="1376112" y="894870"/>
                  </a:lnTo>
                  <a:lnTo>
                    <a:pt x="1372304" y="897094"/>
                  </a:lnTo>
                  <a:lnTo>
                    <a:pt x="1368179" y="899000"/>
                  </a:lnTo>
                  <a:lnTo>
                    <a:pt x="1364371" y="900271"/>
                  </a:lnTo>
                  <a:lnTo>
                    <a:pt x="1360246" y="901542"/>
                  </a:lnTo>
                  <a:lnTo>
                    <a:pt x="1351361" y="903449"/>
                  </a:lnTo>
                  <a:lnTo>
                    <a:pt x="1347236" y="904084"/>
                  </a:lnTo>
                  <a:lnTo>
                    <a:pt x="1343111" y="904720"/>
                  </a:lnTo>
                  <a:lnTo>
                    <a:pt x="1338668" y="905038"/>
                  </a:lnTo>
                  <a:lnTo>
                    <a:pt x="1333908" y="905038"/>
                  </a:lnTo>
                  <a:lnTo>
                    <a:pt x="1329783" y="904720"/>
                  </a:lnTo>
                  <a:lnTo>
                    <a:pt x="1325341" y="904402"/>
                  </a:lnTo>
                  <a:lnTo>
                    <a:pt x="1320898" y="904084"/>
                  </a:lnTo>
                  <a:lnTo>
                    <a:pt x="1316456" y="903131"/>
                  </a:lnTo>
                  <a:lnTo>
                    <a:pt x="1312013" y="901860"/>
                  </a:lnTo>
                  <a:lnTo>
                    <a:pt x="1307571" y="900907"/>
                  </a:lnTo>
                  <a:lnTo>
                    <a:pt x="1303446" y="899636"/>
                  </a:lnTo>
                  <a:lnTo>
                    <a:pt x="1299321" y="897729"/>
                  </a:lnTo>
                  <a:lnTo>
                    <a:pt x="1294561" y="895823"/>
                  </a:lnTo>
                  <a:lnTo>
                    <a:pt x="1290436" y="893599"/>
                  </a:lnTo>
                  <a:lnTo>
                    <a:pt x="1289801" y="892963"/>
                  </a:lnTo>
                  <a:lnTo>
                    <a:pt x="1113054" y="1215790"/>
                  </a:lnTo>
                  <a:lnTo>
                    <a:pt x="1114006" y="1216426"/>
                  </a:lnTo>
                  <a:lnTo>
                    <a:pt x="1118131" y="1218968"/>
                  </a:lnTo>
                  <a:lnTo>
                    <a:pt x="1122891" y="1221510"/>
                  </a:lnTo>
                  <a:lnTo>
                    <a:pt x="1126699" y="1224369"/>
                  </a:lnTo>
                  <a:lnTo>
                    <a:pt x="1130507" y="1227547"/>
                  </a:lnTo>
                  <a:lnTo>
                    <a:pt x="1134315" y="1230724"/>
                  </a:lnTo>
                  <a:lnTo>
                    <a:pt x="1137805" y="1233902"/>
                  </a:lnTo>
                  <a:lnTo>
                    <a:pt x="1141296" y="1237397"/>
                  </a:lnTo>
                  <a:lnTo>
                    <a:pt x="1144469" y="1240892"/>
                  </a:lnTo>
                  <a:lnTo>
                    <a:pt x="1147325" y="1244387"/>
                  </a:lnTo>
                  <a:lnTo>
                    <a:pt x="1149863" y="1248200"/>
                  </a:lnTo>
                  <a:lnTo>
                    <a:pt x="1152719" y="1252013"/>
                  </a:lnTo>
                  <a:lnTo>
                    <a:pt x="1155258" y="1255826"/>
                  </a:lnTo>
                  <a:lnTo>
                    <a:pt x="1157479" y="1259957"/>
                  </a:lnTo>
                  <a:lnTo>
                    <a:pt x="1159383" y="1264087"/>
                  </a:lnTo>
                  <a:lnTo>
                    <a:pt x="1161287" y="1268536"/>
                  </a:lnTo>
                  <a:lnTo>
                    <a:pt x="1162873" y="1272666"/>
                  </a:lnTo>
                  <a:lnTo>
                    <a:pt x="1164143" y="1276797"/>
                  </a:lnTo>
                  <a:lnTo>
                    <a:pt x="1165412" y="1280928"/>
                  </a:lnTo>
                  <a:lnTo>
                    <a:pt x="1166364" y="1285376"/>
                  </a:lnTo>
                  <a:lnTo>
                    <a:pt x="1167316" y="1289824"/>
                  </a:lnTo>
                  <a:lnTo>
                    <a:pt x="1167633" y="1294273"/>
                  </a:lnTo>
                  <a:lnTo>
                    <a:pt x="1168268" y="1298403"/>
                  </a:lnTo>
                  <a:lnTo>
                    <a:pt x="1168585" y="1302852"/>
                  </a:lnTo>
                  <a:lnTo>
                    <a:pt x="1168268" y="1307618"/>
                  </a:lnTo>
                  <a:lnTo>
                    <a:pt x="1167633" y="1311749"/>
                  </a:lnTo>
                  <a:lnTo>
                    <a:pt x="1167316" y="1316197"/>
                  </a:lnTo>
                  <a:lnTo>
                    <a:pt x="1166364" y="1320328"/>
                  </a:lnTo>
                  <a:lnTo>
                    <a:pt x="1165412" y="1324776"/>
                  </a:lnTo>
                  <a:lnTo>
                    <a:pt x="1164143" y="1329224"/>
                  </a:lnTo>
                  <a:lnTo>
                    <a:pt x="1162556" y="1333355"/>
                  </a:lnTo>
                  <a:lnTo>
                    <a:pt x="1160652" y="1337486"/>
                  </a:lnTo>
                  <a:lnTo>
                    <a:pt x="1159066" y="1341616"/>
                  </a:lnTo>
                  <a:lnTo>
                    <a:pt x="1155892" y="1346700"/>
                  </a:lnTo>
                  <a:lnTo>
                    <a:pt x="1215231" y="1376568"/>
                  </a:lnTo>
                  <a:lnTo>
                    <a:pt x="1274887" y="1406118"/>
                  </a:lnTo>
                  <a:lnTo>
                    <a:pt x="1334226" y="1435351"/>
                  </a:lnTo>
                  <a:lnTo>
                    <a:pt x="1393882" y="1464265"/>
                  </a:lnTo>
                  <a:lnTo>
                    <a:pt x="1453855" y="1492227"/>
                  </a:lnTo>
                  <a:lnTo>
                    <a:pt x="1514146" y="1519870"/>
                  </a:lnTo>
                  <a:lnTo>
                    <a:pt x="1574754" y="1547196"/>
                  </a:lnTo>
                  <a:lnTo>
                    <a:pt x="1635679" y="1574204"/>
                  </a:lnTo>
                  <a:lnTo>
                    <a:pt x="1627746" y="1565943"/>
                  </a:lnTo>
                  <a:lnTo>
                    <a:pt x="1620448" y="1557682"/>
                  </a:lnTo>
                  <a:lnTo>
                    <a:pt x="1613466" y="1549103"/>
                  </a:lnTo>
                  <a:lnTo>
                    <a:pt x="1607120" y="1540206"/>
                  </a:lnTo>
                  <a:lnTo>
                    <a:pt x="1601091" y="1531309"/>
                  </a:lnTo>
                  <a:lnTo>
                    <a:pt x="1595379" y="1522094"/>
                  </a:lnTo>
                  <a:lnTo>
                    <a:pt x="1590620" y="1512562"/>
                  </a:lnTo>
                  <a:lnTo>
                    <a:pt x="1585542" y="1503030"/>
                  </a:lnTo>
                  <a:lnTo>
                    <a:pt x="1581417" y="1493180"/>
                  </a:lnTo>
                  <a:lnTo>
                    <a:pt x="1577609" y="1483330"/>
                  </a:lnTo>
                  <a:lnTo>
                    <a:pt x="1574436" y="1473162"/>
                  </a:lnTo>
                  <a:lnTo>
                    <a:pt x="1571263" y="1462994"/>
                  </a:lnTo>
                  <a:lnTo>
                    <a:pt x="1569042" y="1453144"/>
                  </a:lnTo>
                  <a:lnTo>
                    <a:pt x="1566821" y="1442659"/>
                  </a:lnTo>
                  <a:lnTo>
                    <a:pt x="1565234" y="1432173"/>
                  </a:lnTo>
                  <a:lnTo>
                    <a:pt x="1563647" y="1421688"/>
                  </a:lnTo>
                  <a:lnTo>
                    <a:pt x="1563013" y="1411202"/>
                  </a:lnTo>
                  <a:lnTo>
                    <a:pt x="1562378" y="1400717"/>
                  </a:lnTo>
                  <a:lnTo>
                    <a:pt x="1562378" y="1389913"/>
                  </a:lnTo>
                  <a:lnTo>
                    <a:pt x="1562378" y="1379110"/>
                  </a:lnTo>
                  <a:lnTo>
                    <a:pt x="1563013" y="1368625"/>
                  </a:lnTo>
                  <a:lnTo>
                    <a:pt x="1563965" y="1357821"/>
                  </a:lnTo>
                  <a:lnTo>
                    <a:pt x="1565551" y="1347336"/>
                  </a:lnTo>
                  <a:lnTo>
                    <a:pt x="1567138" y="1336533"/>
                  </a:lnTo>
                  <a:lnTo>
                    <a:pt x="1569359" y="1326047"/>
                  </a:lnTo>
                  <a:lnTo>
                    <a:pt x="1571580" y="1315562"/>
                  </a:lnTo>
                  <a:lnTo>
                    <a:pt x="1574436" y="1305076"/>
                  </a:lnTo>
                  <a:lnTo>
                    <a:pt x="1577609" y="1294590"/>
                  </a:lnTo>
                  <a:lnTo>
                    <a:pt x="1581100" y="1284105"/>
                  </a:lnTo>
                  <a:lnTo>
                    <a:pt x="1584908" y="1273937"/>
                  </a:lnTo>
                  <a:lnTo>
                    <a:pt x="1588716" y="1263769"/>
                  </a:lnTo>
                  <a:lnTo>
                    <a:pt x="1593158" y="1253602"/>
                  </a:lnTo>
                  <a:lnTo>
                    <a:pt x="1598552" y="1242481"/>
                  </a:lnTo>
                  <a:lnTo>
                    <a:pt x="1604582" y="1231677"/>
                  </a:lnTo>
                  <a:lnTo>
                    <a:pt x="1610293" y="1221192"/>
                  </a:lnTo>
                  <a:lnTo>
                    <a:pt x="1616322" y="1211024"/>
                  </a:lnTo>
                  <a:lnTo>
                    <a:pt x="1622986" y="1201174"/>
                  </a:lnTo>
                  <a:lnTo>
                    <a:pt x="1629650" y="1191642"/>
                  </a:lnTo>
                  <a:lnTo>
                    <a:pt x="1636631" y="1182109"/>
                  </a:lnTo>
                  <a:lnTo>
                    <a:pt x="1643612" y="1173213"/>
                  </a:lnTo>
                  <a:lnTo>
                    <a:pt x="1650910" y="1164316"/>
                  </a:lnTo>
                  <a:lnTo>
                    <a:pt x="1658526" y="1156055"/>
                  </a:lnTo>
                  <a:lnTo>
                    <a:pt x="1666141" y="1148111"/>
                  </a:lnTo>
                  <a:lnTo>
                    <a:pt x="1673757" y="1140485"/>
                  </a:lnTo>
                  <a:lnTo>
                    <a:pt x="1682325" y="1132859"/>
                  </a:lnTo>
                  <a:lnTo>
                    <a:pt x="1690258" y="1125551"/>
                  </a:lnTo>
                  <a:lnTo>
                    <a:pt x="1698508" y="1119196"/>
                  </a:lnTo>
                  <a:lnTo>
                    <a:pt x="1707076" y="1112841"/>
                  </a:lnTo>
                  <a:lnTo>
                    <a:pt x="1715643" y="1106804"/>
                  </a:lnTo>
                  <a:lnTo>
                    <a:pt x="1724211" y="1101403"/>
                  </a:lnTo>
                  <a:lnTo>
                    <a:pt x="1733096" y="1096001"/>
                  </a:lnTo>
                  <a:lnTo>
                    <a:pt x="1741981" y="1091235"/>
                  </a:lnTo>
                  <a:lnTo>
                    <a:pt x="1750866" y="1086469"/>
                  </a:lnTo>
                  <a:lnTo>
                    <a:pt x="1759751" y="1082656"/>
                  </a:lnTo>
                  <a:lnTo>
                    <a:pt x="1768953" y="1078843"/>
                  </a:lnTo>
                  <a:lnTo>
                    <a:pt x="1778155" y="1075666"/>
                  </a:lnTo>
                  <a:lnTo>
                    <a:pt x="1787357" y="1073124"/>
                  </a:lnTo>
                  <a:lnTo>
                    <a:pt x="1796560" y="1070582"/>
                  </a:lnTo>
                  <a:lnTo>
                    <a:pt x="1805444" y="1068357"/>
                  </a:lnTo>
                  <a:lnTo>
                    <a:pt x="1814647" y="1067086"/>
                  </a:lnTo>
                  <a:lnTo>
                    <a:pt x="1824166" y="1066133"/>
                  </a:lnTo>
                  <a:lnTo>
                    <a:pt x="1833051" y="1065180"/>
                  </a:lnTo>
                  <a:lnTo>
                    <a:pt x="1842254" y="1064862"/>
                  </a:lnTo>
                  <a:lnTo>
                    <a:pt x="1850821" y="1065180"/>
                  </a:lnTo>
                  <a:lnTo>
                    <a:pt x="1795290" y="1041349"/>
                  </a:lnTo>
                  <a:lnTo>
                    <a:pt x="1740077" y="1016883"/>
                  </a:lnTo>
                  <a:lnTo>
                    <a:pt x="1684863" y="991781"/>
                  </a:lnTo>
                  <a:lnTo>
                    <a:pt x="1630284" y="966044"/>
                  </a:lnTo>
                  <a:lnTo>
                    <a:pt x="1575388" y="939672"/>
                  </a:lnTo>
                  <a:lnTo>
                    <a:pt x="1521127" y="912663"/>
                  </a:lnTo>
                  <a:lnTo>
                    <a:pt x="1467182" y="885655"/>
                  </a:lnTo>
                  <a:lnTo>
                    <a:pt x="1413556" y="857694"/>
                  </a:lnTo>
                  <a:close/>
                  <a:moveTo>
                    <a:pt x="1297417" y="692150"/>
                  </a:moveTo>
                  <a:lnTo>
                    <a:pt x="1336764" y="713756"/>
                  </a:lnTo>
                  <a:lnTo>
                    <a:pt x="1376112" y="734727"/>
                  </a:lnTo>
                  <a:lnTo>
                    <a:pt x="1415459" y="755698"/>
                  </a:lnTo>
                  <a:lnTo>
                    <a:pt x="1454807" y="776352"/>
                  </a:lnTo>
                  <a:lnTo>
                    <a:pt x="1494789" y="796687"/>
                  </a:lnTo>
                  <a:lnTo>
                    <a:pt x="1534454" y="816387"/>
                  </a:lnTo>
                  <a:lnTo>
                    <a:pt x="1574119" y="836405"/>
                  </a:lnTo>
                  <a:lnTo>
                    <a:pt x="1613784" y="855470"/>
                  </a:lnTo>
                  <a:lnTo>
                    <a:pt x="1654083" y="874852"/>
                  </a:lnTo>
                  <a:lnTo>
                    <a:pt x="1694066" y="893599"/>
                  </a:lnTo>
                  <a:lnTo>
                    <a:pt x="1734048" y="912028"/>
                  </a:lnTo>
                  <a:lnTo>
                    <a:pt x="1774664" y="930139"/>
                  </a:lnTo>
                  <a:lnTo>
                    <a:pt x="1814964" y="947933"/>
                  </a:lnTo>
                  <a:lnTo>
                    <a:pt x="1855264" y="965409"/>
                  </a:lnTo>
                  <a:lnTo>
                    <a:pt x="1896198" y="982885"/>
                  </a:lnTo>
                  <a:lnTo>
                    <a:pt x="1936815" y="999725"/>
                  </a:lnTo>
                  <a:lnTo>
                    <a:pt x="1977749" y="1016565"/>
                  </a:lnTo>
                  <a:lnTo>
                    <a:pt x="2018683" y="1032770"/>
                  </a:lnTo>
                  <a:lnTo>
                    <a:pt x="2059934" y="1049293"/>
                  </a:lnTo>
                  <a:lnTo>
                    <a:pt x="2101186" y="1064862"/>
                  </a:lnTo>
                  <a:lnTo>
                    <a:pt x="2142437" y="1080749"/>
                  </a:lnTo>
                  <a:lnTo>
                    <a:pt x="2184006" y="1095683"/>
                  </a:lnTo>
                  <a:lnTo>
                    <a:pt x="2225575" y="1110617"/>
                  </a:lnTo>
                  <a:lnTo>
                    <a:pt x="2267461" y="1125233"/>
                  </a:lnTo>
                  <a:lnTo>
                    <a:pt x="2309347" y="1139850"/>
                  </a:lnTo>
                  <a:lnTo>
                    <a:pt x="2351233" y="1153830"/>
                  </a:lnTo>
                  <a:lnTo>
                    <a:pt x="2393437" y="1167811"/>
                  </a:lnTo>
                  <a:lnTo>
                    <a:pt x="2435957" y="1181474"/>
                  </a:lnTo>
                  <a:lnTo>
                    <a:pt x="2478478" y="1194819"/>
                  </a:lnTo>
                  <a:lnTo>
                    <a:pt x="2520999" y="1207529"/>
                  </a:lnTo>
                  <a:lnTo>
                    <a:pt x="2563837" y="1220556"/>
                  </a:lnTo>
                  <a:lnTo>
                    <a:pt x="2606675" y="1233266"/>
                  </a:lnTo>
                  <a:lnTo>
                    <a:pt x="2415332" y="1938338"/>
                  </a:lnTo>
                  <a:lnTo>
                    <a:pt x="2366782" y="1924357"/>
                  </a:lnTo>
                  <a:lnTo>
                    <a:pt x="2318549" y="1910059"/>
                  </a:lnTo>
                  <a:lnTo>
                    <a:pt x="2270317" y="1895443"/>
                  </a:lnTo>
                  <a:lnTo>
                    <a:pt x="2222402" y="1880509"/>
                  </a:lnTo>
                  <a:lnTo>
                    <a:pt x="2174486" y="1865257"/>
                  </a:lnTo>
                  <a:lnTo>
                    <a:pt x="2126889" y="1849370"/>
                  </a:lnTo>
                  <a:lnTo>
                    <a:pt x="2079608" y="1833800"/>
                  </a:lnTo>
                  <a:lnTo>
                    <a:pt x="2032010" y="1817278"/>
                  </a:lnTo>
                  <a:lnTo>
                    <a:pt x="1984730" y="1800755"/>
                  </a:lnTo>
                  <a:lnTo>
                    <a:pt x="1937766" y="1783915"/>
                  </a:lnTo>
                  <a:lnTo>
                    <a:pt x="1890803" y="1766757"/>
                  </a:lnTo>
                  <a:lnTo>
                    <a:pt x="1844157" y="1749281"/>
                  </a:lnTo>
                  <a:lnTo>
                    <a:pt x="1797512" y="1731169"/>
                  </a:lnTo>
                  <a:lnTo>
                    <a:pt x="1751183" y="1713058"/>
                  </a:lnTo>
                  <a:lnTo>
                    <a:pt x="1704854" y="1694629"/>
                  </a:lnTo>
                  <a:lnTo>
                    <a:pt x="1658526" y="1675564"/>
                  </a:lnTo>
                  <a:lnTo>
                    <a:pt x="1612514" y="1656500"/>
                  </a:lnTo>
                  <a:lnTo>
                    <a:pt x="1566503" y="1636800"/>
                  </a:lnTo>
                  <a:lnTo>
                    <a:pt x="1520809" y="1617100"/>
                  </a:lnTo>
                  <a:lnTo>
                    <a:pt x="1475115" y="1596764"/>
                  </a:lnTo>
                  <a:lnTo>
                    <a:pt x="1429739" y="1576111"/>
                  </a:lnTo>
                  <a:lnTo>
                    <a:pt x="1384045" y="1555140"/>
                  </a:lnTo>
                  <a:lnTo>
                    <a:pt x="1338986" y="1534169"/>
                  </a:lnTo>
                  <a:lnTo>
                    <a:pt x="1293926" y="1512562"/>
                  </a:lnTo>
                  <a:lnTo>
                    <a:pt x="1248867" y="1490638"/>
                  </a:lnTo>
                  <a:lnTo>
                    <a:pt x="1204125" y="1468396"/>
                  </a:lnTo>
                  <a:lnTo>
                    <a:pt x="1159066" y="1446154"/>
                  </a:lnTo>
                  <a:lnTo>
                    <a:pt x="1114324" y="1422959"/>
                  </a:lnTo>
                  <a:lnTo>
                    <a:pt x="1069899" y="1399446"/>
                  </a:lnTo>
                  <a:lnTo>
                    <a:pt x="1025474" y="1376250"/>
                  </a:lnTo>
                  <a:lnTo>
                    <a:pt x="981050" y="1352102"/>
                  </a:lnTo>
                  <a:lnTo>
                    <a:pt x="936625" y="1327636"/>
                  </a:lnTo>
                  <a:lnTo>
                    <a:pt x="1297417" y="692150"/>
                  </a:lnTo>
                  <a:close/>
                  <a:moveTo>
                    <a:pt x="2337312" y="325877"/>
                  </a:moveTo>
                  <a:lnTo>
                    <a:pt x="2306540" y="337312"/>
                  </a:lnTo>
                  <a:lnTo>
                    <a:pt x="2313202" y="355098"/>
                  </a:lnTo>
                  <a:lnTo>
                    <a:pt x="2305271" y="358910"/>
                  </a:lnTo>
                  <a:lnTo>
                    <a:pt x="2297974" y="363356"/>
                  </a:lnTo>
                  <a:lnTo>
                    <a:pt x="2291312" y="367803"/>
                  </a:lnTo>
                  <a:lnTo>
                    <a:pt x="2285285" y="372250"/>
                  </a:lnTo>
                  <a:lnTo>
                    <a:pt x="2280209" y="376696"/>
                  </a:lnTo>
                  <a:lnTo>
                    <a:pt x="2275450" y="381778"/>
                  </a:lnTo>
                  <a:lnTo>
                    <a:pt x="2271644" y="386543"/>
                  </a:lnTo>
                  <a:lnTo>
                    <a:pt x="2268154" y="391625"/>
                  </a:lnTo>
                  <a:lnTo>
                    <a:pt x="2265299" y="396706"/>
                  </a:lnTo>
                  <a:lnTo>
                    <a:pt x="2263078" y="402106"/>
                  </a:lnTo>
                  <a:lnTo>
                    <a:pt x="2261809" y="407506"/>
                  </a:lnTo>
                  <a:lnTo>
                    <a:pt x="2261175" y="413223"/>
                  </a:lnTo>
                  <a:lnTo>
                    <a:pt x="2260540" y="418622"/>
                  </a:lnTo>
                  <a:lnTo>
                    <a:pt x="2261492" y="424657"/>
                  </a:lnTo>
                  <a:lnTo>
                    <a:pt x="2262444" y="431009"/>
                  </a:lnTo>
                  <a:lnTo>
                    <a:pt x="2264664" y="436727"/>
                  </a:lnTo>
                  <a:lnTo>
                    <a:pt x="2265933" y="440538"/>
                  </a:lnTo>
                  <a:lnTo>
                    <a:pt x="2267202" y="444032"/>
                  </a:lnTo>
                  <a:lnTo>
                    <a:pt x="2269106" y="447526"/>
                  </a:lnTo>
                  <a:lnTo>
                    <a:pt x="2271009" y="450702"/>
                  </a:lnTo>
                  <a:lnTo>
                    <a:pt x="2273230" y="453560"/>
                  </a:lnTo>
                  <a:lnTo>
                    <a:pt x="2275450" y="456419"/>
                  </a:lnTo>
                  <a:lnTo>
                    <a:pt x="2277671" y="458325"/>
                  </a:lnTo>
                  <a:lnTo>
                    <a:pt x="2280209" y="460866"/>
                  </a:lnTo>
                  <a:lnTo>
                    <a:pt x="2285285" y="464359"/>
                  </a:lnTo>
                  <a:lnTo>
                    <a:pt x="2290678" y="467536"/>
                  </a:lnTo>
                  <a:lnTo>
                    <a:pt x="2296388" y="469759"/>
                  </a:lnTo>
                  <a:lnTo>
                    <a:pt x="2301781" y="471347"/>
                  </a:lnTo>
                  <a:lnTo>
                    <a:pt x="2308761" y="472300"/>
                  </a:lnTo>
                  <a:lnTo>
                    <a:pt x="2318278" y="473253"/>
                  </a:lnTo>
                  <a:lnTo>
                    <a:pt x="2329698" y="474206"/>
                  </a:lnTo>
                  <a:lnTo>
                    <a:pt x="2343657" y="474841"/>
                  </a:lnTo>
                  <a:lnTo>
                    <a:pt x="2359519" y="475158"/>
                  </a:lnTo>
                  <a:lnTo>
                    <a:pt x="2372209" y="476111"/>
                  </a:lnTo>
                  <a:lnTo>
                    <a:pt x="2381726" y="477064"/>
                  </a:lnTo>
                  <a:lnTo>
                    <a:pt x="2387119" y="478017"/>
                  </a:lnTo>
                  <a:lnTo>
                    <a:pt x="2389340" y="478335"/>
                  </a:lnTo>
                  <a:lnTo>
                    <a:pt x="2390926" y="479288"/>
                  </a:lnTo>
                  <a:lnTo>
                    <a:pt x="2392829" y="480558"/>
                  </a:lnTo>
                  <a:lnTo>
                    <a:pt x="2394098" y="481828"/>
                  </a:lnTo>
                  <a:lnTo>
                    <a:pt x="2396002" y="483734"/>
                  </a:lnTo>
                  <a:lnTo>
                    <a:pt x="2396953" y="485640"/>
                  </a:lnTo>
                  <a:lnTo>
                    <a:pt x="2398222" y="488181"/>
                  </a:lnTo>
                  <a:lnTo>
                    <a:pt x="2399491" y="490722"/>
                  </a:lnTo>
                  <a:lnTo>
                    <a:pt x="2400443" y="493580"/>
                  </a:lnTo>
                  <a:lnTo>
                    <a:pt x="2400760" y="496439"/>
                  </a:lnTo>
                  <a:lnTo>
                    <a:pt x="2400760" y="499298"/>
                  </a:lnTo>
                  <a:lnTo>
                    <a:pt x="2400126" y="501839"/>
                  </a:lnTo>
                  <a:lnTo>
                    <a:pt x="2398540" y="503744"/>
                  </a:lnTo>
                  <a:lnTo>
                    <a:pt x="2396953" y="505650"/>
                  </a:lnTo>
                  <a:lnTo>
                    <a:pt x="2394415" y="507238"/>
                  </a:lnTo>
                  <a:lnTo>
                    <a:pt x="2391560" y="508826"/>
                  </a:lnTo>
                  <a:lnTo>
                    <a:pt x="2387753" y="509779"/>
                  </a:lnTo>
                  <a:lnTo>
                    <a:pt x="2384581" y="510097"/>
                  </a:lnTo>
                  <a:lnTo>
                    <a:pt x="2382360" y="509779"/>
                  </a:lnTo>
                  <a:lnTo>
                    <a:pt x="2380774" y="509461"/>
                  </a:lnTo>
                  <a:lnTo>
                    <a:pt x="2379822" y="508826"/>
                  </a:lnTo>
                  <a:lnTo>
                    <a:pt x="2378236" y="506603"/>
                  </a:lnTo>
                  <a:lnTo>
                    <a:pt x="2376016" y="503427"/>
                  </a:lnTo>
                  <a:lnTo>
                    <a:pt x="2373795" y="498980"/>
                  </a:lnTo>
                  <a:lnTo>
                    <a:pt x="2371574" y="493263"/>
                  </a:lnTo>
                  <a:lnTo>
                    <a:pt x="2368719" y="485640"/>
                  </a:lnTo>
                  <a:lnTo>
                    <a:pt x="2334140" y="498662"/>
                  </a:lnTo>
                  <a:lnTo>
                    <a:pt x="2299243" y="510732"/>
                  </a:lnTo>
                  <a:lnTo>
                    <a:pt x="2300830" y="516449"/>
                  </a:lnTo>
                  <a:lnTo>
                    <a:pt x="2301781" y="519943"/>
                  </a:lnTo>
                  <a:lnTo>
                    <a:pt x="2304002" y="525025"/>
                  </a:lnTo>
                  <a:lnTo>
                    <a:pt x="2306223" y="529154"/>
                  </a:lnTo>
                  <a:lnTo>
                    <a:pt x="2309078" y="533600"/>
                  </a:lnTo>
                  <a:lnTo>
                    <a:pt x="2312568" y="537094"/>
                  </a:lnTo>
                  <a:lnTo>
                    <a:pt x="2316057" y="539953"/>
                  </a:lnTo>
                  <a:lnTo>
                    <a:pt x="2320181" y="542811"/>
                  </a:lnTo>
                  <a:lnTo>
                    <a:pt x="2324940" y="545035"/>
                  </a:lnTo>
                  <a:lnTo>
                    <a:pt x="2329698" y="546623"/>
                  </a:lnTo>
                  <a:lnTo>
                    <a:pt x="2334774" y="548211"/>
                  </a:lnTo>
                  <a:lnTo>
                    <a:pt x="2340485" y="548846"/>
                  </a:lnTo>
                  <a:lnTo>
                    <a:pt x="2346829" y="549164"/>
                  </a:lnTo>
                  <a:lnTo>
                    <a:pt x="2353174" y="548846"/>
                  </a:lnTo>
                  <a:lnTo>
                    <a:pt x="2360154" y="548211"/>
                  </a:lnTo>
                  <a:lnTo>
                    <a:pt x="2367450" y="546940"/>
                  </a:lnTo>
                  <a:lnTo>
                    <a:pt x="2375381" y="545670"/>
                  </a:lnTo>
                  <a:lnTo>
                    <a:pt x="2383312" y="543447"/>
                  </a:lnTo>
                  <a:lnTo>
                    <a:pt x="2389022" y="558375"/>
                  </a:lnTo>
                  <a:lnTo>
                    <a:pt x="2421381" y="545988"/>
                  </a:lnTo>
                  <a:lnTo>
                    <a:pt x="2415353" y="531377"/>
                  </a:lnTo>
                  <a:lnTo>
                    <a:pt x="2423602" y="527248"/>
                  </a:lnTo>
                  <a:lnTo>
                    <a:pt x="2431533" y="523119"/>
                  </a:lnTo>
                  <a:lnTo>
                    <a:pt x="2438512" y="518672"/>
                  </a:lnTo>
                  <a:lnTo>
                    <a:pt x="2444222" y="514226"/>
                  </a:lnTo>
                  <a:lnTo>
                    <a:pt x="2449932" y="509779"/>
                  </a:lnTo>
                  <a:lnTo>
                    <a:pt x="2455008" y="505650"/>
                  </a:lnTo>
                  <a:lnTo>
                    <a:pt x="2459450" y="500568"/>
                  </a:lnTo>
                  <a:lnTo>
                    <a:pt x="2462939" y="496121"/>
                  </a:lnTo>
                  <a:lnTo>
                    <a:pt x="2465477" y="491675"/>
                  </a:lnTo>
                  <a:lnTo>
                    <a:pt x="2467698" y="486593"/>
                  </a:lnTo>
                  <a:lnTo>
                    <a:pt x="2469284" y="481828"/>
                  </a:lnTo>
                  <a:lnTo>
                    <a:pt x="2470553" y="477064"/>
                  </a:lnTo>
                  <a:lnTo>
                    <a:pt x="2470553" y="471982"/>
                  </a:lnTo>
                  <a:lnTo>
                    <a:pt x="2470236" y="466900"/>
                  </a:lnTo>
                  <a:lnTo>
                    <a:pt x="2468967" y="461818"/>
                  </a:lnTo>
                  <a:lnTo>
                    <a:pt x="2467381" y="456737"/>
                  </a:lnTo>
                  <a:lnTo>
                    <a:pt x="2465477" y="453243"/>
                  </a:lnTo>
                  <a:lnTo>
                    <a:pt x="2463891" y="450067"/>
                  </a:lnTo>
                  <a:lnTo>
                    <a:pt x="2461988" y="446890"/>
                  </a:lnTo>
                  <a:lnTo>
                    <a:pt x="2459767" y="444032"/>
                  </a:lnTo>
                  <a:lnTo>
                    <a:pt x="2457546" y="441491"/>
                  </a:lnTo>
                  <a:lnTo>
                    <a:pt x="2454691" y="438950"/>
                  </a:lnTo>
                  <a:lnTo>
                    <a:pt x="2451836" y="436409"/>
                  </a:lnTo>
                  <a:lnTo>
                    <a:pt x="2448981" y="434503"/>
                  </a:lnTo>
                  <a:lnTo>
                    <a:pt x="2442636" y="431009"/>
                  </a:lnTo>
                  <a:lnTo>
                    <a:pt x="2435974" y="428151"/>
                  </a:lnTo>
                  <a:lnTo>
                    <a:pt x="2429312" y="425927"/>
                  </a:lnTo>
                  <a:lnTo>
                    <a:pt x="2422650" y="424657"/>
                  </a:lnTo>
                  <a:lnTo>
                    <a:pt x="2414402" y="424022"/>
                  </a:lnTo>
                  <a:lnTo>
                    <a:pt x="2403298" y="422751"/>
                  </a:lnTo>
                  <a:lnTo>
                    <a:pt x="2372843" y="421481"/>
                  </a:lnTo>
                  <a:lnTo>
                    <a:pt x="2362691" y="420846"/>
                  </a:lnTo>
                  <a:lnTo>
                    <a:pt x="2358567" y="420210"/>
                  </a:lnTo>
                  <a:lnTo>
                    <a:pt x="2355078" y="419257"/>
                  </a:lnTo>
                  <a:lnTo>
                    <a:pt x="2351905" y="418622"/>
                  </a:lnTo>
                  <a:lnTo>
                    <a:pt x="2349050" y="417669"/>
                  </a:lnTo>
                  <a:lnTo>
                    <a:pt x="2347147" y="416717"/>
                  </a:lnTo>
                  <a:lnTo>
                    <a:pt x="2345243" y="415128"/>
                  </a:lnTo>
                  <a:lnTo>
                    <a:pt x="2342705" y="411635"/>
                  </a:lnTo>
                  <a:lnTo>
                    <a:pt x="2339850" y="407188"/>
                  </a:lnTo>
                  <a:lnTo>
                    <a:pt x="2336678" y="401153"/>
                  </a:lnTo>
                  <a:lnTo>
                    <a:pt x="2333823" y="393848"/>
                  </a:lnTo>
                  <a:lnTo>
                    <a:pt x="2332871" y="390672"/>
                  </a:lnTo>
                  <a:lnTo>
                    <a:pt x="2332554" y="388448"/>
                  </a:lnTo>
                  <a:lnTo>
                    <a:pt x="2332871" y="385590"/>
                  </a:lnTo>
                  <a:lnTo>
                    <a:pt x="2333505" y="383366"/>
                  </a:lnTo>
                  <a:lnTo>
                    <a:pt x="2334774" y="381461"/>
                  </a:lnTo>
                  <a:lnTo>
                    <a:pt x="2336995" y="379237"/>
                  </a:lnTo>
                  <a:lnTo>
                    <a:pt x="2339533" y="377967"/>
                  </a:lnTo>
                  <a:lnTo>
                    <a:pt x="2342705" y="376379"/>
                  </a:lnTo>
                  <a:lnTo>
                    <a:pt x="2346512" y="375108"/>
                  </a:lnTo>
                  <a:lnTo>
                    <a:pt x="2349685" y="375108"/>
                  </a:lnTo>
                  <a:lnTo>
                    <a:pt x="2350954" y="375108"/>
                  </a:lnTo>
                  <a:lnTo>
                    <a:pt x="2352223" y="375426"/>
                  </a:lnTo>
                  <a:lnTo>
                    <a:pt x="2353492" y="376061"/>
                  </a:lnTo>
                  <a:lnTo>
                    <a:pt x="2354443" y="377332"/>
                  </a:lnTo>
                  <a:lnTo>
                    <a:pt x="2356664" y="379873"/>
                  </a:lnTo>
                  <a:lnTo>
                    <a:pt x="2358885" y="384637"/>
                  </a:lnTo>
                  <a:lnTo>
                    <a:pt x="2362057" y="391307"/>
                  </a:lnTo>
                  <a:lnTo>
                    <a:pt x="2365229" y="399565"/>
                  </a:lnTo>
                  <a:lnTo>
                    <a:pt x="2369671" y="410999"/>
                  </a:lnTo>
                  <a:lnTo>
                    <a:pt x="2403615" y="397659"/>
                  </a:lnTo>
                  <a:lnTo>
                    <a:pt x="2436926" y="384637"/>
                  </a:lnTo>
                  <a:lnTo>
                    <a:pt x="2433436" y="375426"/>
                  </a:lnTo>
                  <a:lnTo>
                    <a:pt x="2429946" y="368121"/>
                  </a:lnTo>
                  <a:lnTo>
                    <a:pt x="2426457" y="361768"/>
                  </a:lnTo>
                  <a:lnTo>
                    <a:pt x="2422333" y="356051"/>
                  </a:lnTo>
                  <a:lnTo>
                    <a:pt x="2420429" y="353510"/>
                  </a:lnTo>
                  <a:lnTo>
                    <a:pt x="2417891" y="351287"/>
                  </a:lnTo>
                  <a:lnTo>
                    <a:pt x="2415671" y="349381"/>
                  </a:lnTo>
                  <a:lnTo>
                    <a:pt x="2412815" y="347158"/>
                  </a:lnTo>
                  <a:lnTo>
                    <a:pt x="2410595" y="345570"/>
                  </a:lnTo>
                  <a:lnTo>
                    <a:pt x="2407740" y="343982"/>
                  </a:lnTo>
                  <a:lnTo>
                    <a:pt x="2405202" y="343029"/>
                  </a:lnTo>
                  <a:lnTo>
                    <a:pt x="2402029" y="341758"/>
                  </a:lnTo>
                  <a:lnTo>
                    <a:pt x="2399491" y="340805"/>
                  </a:lnTo>
                  <a:lnTo>
                    <a:pt x="2396319" y="340170"/>
                  </a:lnTo>
                  <a:lnTo>
                    <a:pt x="2389974" y="339217"/>
                  </a:lnTo>
                  <a:lnTo>
                    <a:pt x="2383629" y="338900"/>
                  </a:lnTo>
                  <a:lnTo>
                    <a:pt x="2377284" y="338582"/>
                  </a:lnTo>
                  <a:lnTo>
                    <a:pt x="2370940" y="338900"/>
                  </a:lnTo>
                  <a:lnTo>
                    <a:pt x="2364278" y="339535"/>
                  </a:lnTo>
                  <a:lnTo>
                    <a:pt x="2357616" y="340488"/>
                  </a:lnTo>
                  <a:lnTo>
                    <a:pt x="2350954" y="342394"/>
                  </a:lnTo>
                  <a:lnTo>
                    <a:pt x="2344292" y="343982"/>
                  </a:lnTo>
                  <a:lnTo>
                    <a:pt x="2337312" y="325877"/>
                  </a:lnTo>
                  <a:close/>
                  <a:moveTo>
                    <a:pt x="2259588" y="275058"/>
                  </a:moveTo>
                  <a:lnTo>
                    <a:pt x="2219933" y="289351"/>
                  </a:lnTo>
                  <a:lnTo>
                    <a:pt x="2179961" y="303326"/>
                  </a:lnTo>
                  <a:lnTo>
                    <a:pt x="2139672" y="316984"/>
                  </a:lnTo>
                  <a:lnTo>
                    <a:pt x="2099700" y="329689"/>
                  </a:lnTo>
                  <a:lnTo>
                    <a:pt x="2059727" y="342394"/>
                  </a:lnTo>
                  <a:lnTo>
                    <a:pt x="2019121" y="354463"/>
                  </a:lnTo>
                  <a:lnTo>
                    <a:pt x="1978514" y="366533"/>
                  </a:lnTo>
                  <a:lnTo>
                    <a:pt x="1937590" y="377967"/>
                  </a:lnTo>
                  <a:lnTo>
                    <a:pt x="1937907" y="378285"/>
                  </a:lnTo>
                  <a:lnTo>
                    <a:pt x="1939493" y="384637"/>
                  </a:lnTo>
                  <a:lnTo>
                    <a:pt x="1940128" y="390672"/>
                  </a:lnTo>
                  <a:lnTo>
                    <a:pt x="1940128" y="397024"/>
                  </a:lnTo>
                  <a:lnTo>
                    <a:pt x="1939493" y="403059"/>
                  </a:lnTo>
                  <a:lnTo>
                    <a:pt x="1938542" y="409094"/>
                  </a:lnTo>
                  <a:lnTo>
                    <a:pt x="1936638" y="414811"/>
                  </a:lnTo>
                  <a:lnTo>
                    <a:pt x="1934100" y="420528"/>
                  </a:lnTo>
                  <a:lnTo>
                    <a:pt x="1931562" y="425610"/>
                  </a:lnTo>
                  <a:lnTo>
                    <a:pt x="1928390" y="431009"/>
                  </a:lnTo>
                  <a:lnTo>
                    <a:pt x="1924583" y="435456"/>
                  </a:lnTo>
                  <a:lnTo>
                    <a:pt x="1919824" y="439903"/>
                  </a:lnTo>
                  <a:lnTo>
                    <a:pt x="1915383" y="443714"/>
                  </a:lnTo>
                  <a:lnTo>
                    <a:pt x="1910307" y="447208"/>
                  </a:lnTo>
                  <a:lnTo>
                    <a:pt x="1904597" y="450384"/>
                  </a:lnTo>
                  <a:lnTo>
                    <a:pt x="1898569" y="452925"/>
                  </a:lnTo>
                  <a:lnTo>
                    <a:pt x="1892542" y="454513"/>
                  </a:lnTo>
                  <a:lnTo>
                    <a:pt x="1891590" y="454831"/>
                  </a:lnTo>
                  <a:lnTo>
                    <a:pt x="1955038" y="703844"/>
                  </a:lnTo>
                  <a:lnTo>
                    <a:pt x="1955673" y="703209"/>
                  </a:lnTo>
                  <a:lnTo>
                    <a:pt x="1962652" y="701939"/>
                  </a:lnTo>
                  <a:lnTo>
                    <a:pt x="1969314" y="701303"/>
                  </a:lnTo>
                  <a:lnTo>
                    <a:pt x="1976293" y="700986"/>
                  </a:lnTo>
                  <a:lnTo>
                    <a:pt x="1982955" y="701303"/>
                  </a:lnTo>
                  <a:lnTo>
                    <a:pt x="1989300" y="702256"/>
                  </a:lnTo>
                  <a:lnTo>
                    <a:pt x="1995645" y="704162"/>
                  </a:lnTo>
                  <a:lnTo>
                    <a:pt x="2001355" y="706068"/>
                  </a:lnTo>
                  <a:lnTo>
                    <a:pt x="2007383" y="708609"/>
                  </a:lnTo>
                  <a:lnTo>
                    <a:pt x="2012776" y="711785"/>
                  </a:lnTo>
                  <a:lnTo>
                    <a:pt x="2017852" y="715279"/>
                  </a:lnTo>
                  <a:lnTo>
                    <a:pt x="2022293" y="719408"/>
                  </a:lnTo>
                  <a:lnTo>
                    <a:pt x="2026417" y="723854"/>
                  </a:lnTo>
                  <a:lnTo>
                    <a:pt x="2030541" y="728936"/>
                  </a:lnTo>
                  <a:lnTo>
                    <a:pt x="2033396" y="734018"/>
                  </a:lnTo>
                  <a:lnTo>
                    <a:pt x="2036252" y="740053"/>
                  </a:lnTo>
                  <a:lnTo>
                    <a:pt x="2038472" y="745770"/>
                  </a:lnTo>
                  <a:lnTo>
                    <a:pt x="2039107" y="749582"/>
                  </a:lnTo>
                  <a:lnTo>
                    <a:pt x="2083838" y="736877"/>
                  </a:lnTo>
                  <a:lnTo>
                    <a:pt x="2127934" y="723537"/>
                  </a:lnTo>
                  <a:lnTo>
                    <a:pt x="2172347" y="709879"/>
                  </a:lnTo>
                  <a:lnTo>
                    <a:pt x="2216444" y="695904"/>
                  </a:lnTo>
                  <a:lnTo>
                    <a:pt x="2260223" y="681611"/>
                  </a:lnTo>
                  <a:lnTo>
                    <a:pt x="2304319" y="667318"/>
                  </a:lnTo>
                  <a:lnTo>
                    <a:pt x="2348098" y="652390"/>
                  </a:lnTo>
                  <a:lnTo>
                    <a:pt x="2391560" y="637144"/>
                  </a:lnTo>
                  <a:lnTo>
                    <a:pt x="2383947" y="636827"/>
                  </a:lnTo>
                  <a:lnTo>
                    <a:pt x="2376016" y="635874"/>
                  </a:lnTo>
                  <a:lnTo>
                    <a:pt x="2368719" y="634921"/>
                  </a:lnTo>
                  <a:lnTo>
                    <a:pt x="2361105" y="633333"/>
                  </a:lnTo>
                  <a:lnTo>
                    <a:pt x="2353809" y="631427"/>
                  </a:lnTo>
                  <a:lnTo>
                    <a:pt x="2346512" y="629839"/>
                  </a:lnTo>
                  <a:lnTo>
                    <a:pt x="2339533" y="627298"/>
                  </a:lnTo>
                  <a:lnTo>
                    <a:pt x="2332554" y="624440"/>
                  </a:lnTo>
                  <a:lnTo>
                    <a:pt x="2325892" y="621581"/>
                  </a:lnTo>
                  <a:lnTo>
                    <a:pt x="2319230" y="618087"/>
                  </a:lnTo>
                  <a:lnTo>
                    <a:pt x="2312568" y="614593"/>
                  </a:lnTo>
                  <a:lnTo>
                    <a:pt x="2306223" y="611100"/>
                  </a:lnTo>
                  <a:lnTo>
                    <a:pt x="2300195" y="606970"/>
                  </a:lnTo>
                  <a:lnTo>
                    <a:pt x="2294168" y="602841"/>
                  </a:lnTo>
                  <a:lnTo>
                    <a:pt x="2288140" y="598395"/>
                  </a:lnTo>
                  <a:lnTo>
                    <a:pt x="2282747" y="593313"/>
                  </a:lnTo>
                  <a:lnTo>
                    <a:pt x="2277037" y="588549"/>
                  </a:lnTo>
                  <a:lnTo>
                    <a:pt x="2271961" y="583467"/>
                  </a:lnTo>
                  <a:lnTo>
                    <a:pt x="2266568" y="578067"/>
                  </a:lnTo>
                  <a:lnTo>
                    <a:pt x="2261809" y="572668"/>
                  </a:lnTo>
                  <a:lnTo>
                    <a:pt x="2256733" y="566950"/>
                  </a:lnTo>
                  <a:lnTo>
                    <a:pt x="2252292" y="560916"/>
                  </a:lnTo>
                  <a:lnTo>
                    <a:pt x="2248168" y="554881"/>
                  </a:lnTo>
                  <a:lnTo>
                    <a:pt x="2244044" y="548528"/>
                  </a:lnTo>
                  <a:lnTo>
                    <a:pt x="2239920" y="542176"/>
                  </a:lnTo>
                  <a:lnTo>
                    <a:pt x="2236113" y="535506"/>
                  </a:lnTo>
                  <a:lnTo>
                    <a:pt x="2232623" y="528836"/>
                  </a:lnTo>
                  <a:lnTo>
                    <a:pt x="2229133" y="522166"/>
                  </a:lnTo>
                  <a:lnTo>
                    <a:pt x="2225961" y="515178"/>
                  </a:lnTo>
                  <a:lnTo>
                    <a:pt x="2223106" y="508509"/>
                  </a:lnTo>
                  <a:lnTo>
                    <a:pt x="2220251" y="500886"/>
                  </a:lnTo>
                  <a:lnTo>
                    <a:pt x="2217713" y="493898"/>
                  </a:lnTo>
                  <a:lnTo>
                    <a:pt x="2215492" y="485640"/>
                  </a:lnTo>
                  <a:lnTo>
                    <a:pt x="2212954" y="477699"/>
                  </a:lnTo>
                  <a:lnTo>
                    <a:pt x="2210734" y="469441"/>
                  </a:lnTo>
                  <a:lnTo>
                    <a:pt x="2209465" y="461183"/>
                  </a:lnTo>
                  <a:lnTo>
                    <a:pt x="2207878" y="453243"/>
                  </a:lnTo>
                  <a:lnTo>
                    <a:pt x="2206609" y="444985"/>
                  </a:lnTo>
                  <a:lnTo>
                    <a:pt x="2205658" y="436727"/>
                  </a:lnTo>
                  <a:lnTo>
                    <a:pt x="2205023" y="429104"/>
                  </a:lnTo>
                  <a:lnTo>
                    <a:pt x="2204706" y="421163"/>
                  </a:lnTo>
                  <a:lnTo>
                    <a:pt x="2204706" y="413223"/>
                  </a:lnTo>
                  <a:lnTo>
                    <a:pt x="2204706" y="405600"/>
                  </a:lnTo>
                  <a:lnTo>
                    <a:pt x="2205023" y="397659"/>
                  </a:lnTo>
                  <a:lnTo>
                    <a:pt x="2205658" y="390036"/>
                  </a:lnTo>
                  <a:lnTo>
                    <a:pt x="2206292" y="382414"/>
                  </a:lnTo>
                  <a:lnTo>
                    <a:pt x="2207244" y="375108"/>
                  </a:lnTo>
                  <a:lnTo>
                    <a:pt x="2208830" y="367803"/>
                  </a:lnTo>
                  <a:lnTo>
                    <a:pt x="2210099" y="360816"/>
                  </a:lnTo>
                  <a:lnTo>
                    <a:pt x="2212320" y="353828"/>
                  </a:lnTo>
                  <a:lnTo>
                    <a:pt x="2213906" y="346840"/>
                  </a:lnTo>
                  <a:lnTo>
                    <a:pt x="2216444" y="340170"/>
                  </a:lnTo>
                  <a:lnTo>
                    <a:pt x="2218982" y="333500"/>
                  </a:lnTo>
                  <a:lnTo>
                    <a:pt x="2221202" y="327465"/>
                  </a:lnTo>
                  <a:lnTo>
                    <a:pt x="2224375" y="321113"/>
                  </a:lnTo>
                  <a:lnTo>
                    <a:pt x="2227547" y="315078"/>
                  </a:lnTo>
                  <a:lnTo>
                    <a:pt x="2230720" y="309679"/>
                  </a:lnTo>
                  <a:lnTo>
                    <a:pt x="2234209" y="303962"/>
                  </a:lnTo>
                  <a:lnTo>
                    <a:pt x="2238016" y="298244"/>
                  </a:lnTo>
                  <a:lnTo>
                    <a:pt x="2241823" y="293163"/>
                  </a:lnTo>
                  <a:lnTo>
                    <a:pt x="2245947" y="288398"/>
                  </a:lnTo>
                  <a:lnTo>
                    <a:pt x="2250388" y="283634"/>
                  </a:lnTo>
                  <a:lnTo>
                    <a:pt x="2254830" y="279187"/>
                  </a:lnTo>
                  <a:lnTo>
                    <a:pt x="2259588" y="275058"/>
                  </a:lnTo>
                  <a:close/>
                  <a:moveTo>
                    <a:pt x="2637421" y="114660"/>
                  </a:moveTo>
                  <a:lnTo>
                    <a:pt x="2599352" y="132765"/>
                  </a:lnTo>
                  <a:lnTo>
                    <a:pt x="2561601" y="150551"/>
                  </a:lnTo>
                  <a:lnTo>
                    <a:pt x="2523849" y="167703"/>
                  </a:lnTo>
                  <a:lnTo>
                    <a:pt x="2485463" y="184537"/>
                  </a:lnTo>
                  <a:lnTo>
                    <a:pt x="2447077" y="201053"/>
                  </a:lnTo>
                  <a:lnTo>
                    <a:pt x="2408374" y="216934"/>
                  </a:lnTo>
                  <a:lnTo>
                    <a:pt x="2369671" y="233133"/>
                  </a:lnTo>
                  <a:lnTo>
                    <a:pt x="2330650" y="248061"/>
                  </a:lnTo>
                  <a:lnTo>
                    <a:pt x="2336995" y="248378"/>
                  </a:lnTo>
                  <a:lnTo>
                    <a:pt x="2343340" y="248696"/>
                  </a:lnTo>
                  <a:lnTo>
                    <a:pt x="2349685" y="249331"/>
                  </a:lnTo>
                  <a:lnTo>
                    <a:pt x="2355712" y="250284"/>
                  </a:lnTo>
                  <a:lnTo>
                    <a:pt x="2362374" y="251554"/>
                  </a:lnTo>
                  <a:lnTo>
                    <a:pt x="2368719" y="253143"/>
                  </a:lnTo>
                  <a:lnTo>
                    <a:pt x="2375064" y="255048"/>
                  </a:lnTo>
                  <a:lnTo>
                    <a:pt x="2381409" y="257272"/>
                  </a:lnTo>
                  <a:lnTo>
                    <a:pt x="2387436" y="259495"/>
                  </a:lnTo>
                  <a:lnTo>
                    <a:pt x="2393781" y="262353"/>
                  </a:lnTo>
                  <a:lnTo>
                    <a:pt x="2400126" y="265212"/>
                  </a:lnTo>
                  <a:lnTo>
                    <a:pt x="2405836" y="268706"/>
                  </a:lnTo>
                  <a:lnTo>
                    <a:pt x="2412181" y="272200"/>
                  </a:lnTo>
                  <a:lnTo>
                    <a:pt x="2418208" y="276011"/>
                  </a:lnTo>
                  <a:lnTo>
                    <a:pt x="2424236" y="280140"/>
                  </a:lnTo>
                  <a:lnTo>
                    <a:pt x="2429946" y="284269"/>
                  </a:lnTo>
                  <a:lnTo>
                    <a:pt x="2435974" y="289034"/>
                  </a:lnTo>
                  <a:lnTo>
                    <a:pt x="2441684" y="293798"/>
                  </a:lnTo>
                  <a:lnTo>
                    <a:pt x="2447077" y="299197"/>
                  </a:lnTo>
                  <a:lnTo>
                    <a:pt x="2452788" y="304279"/>
                  </a:lnTo>
                  <a:lnTo>
                    <a:pt x="2457863" y="309996"/>
                  </a:lnTo>
                  <a:lnTo>
                    <a:pt x="2463257" y="315714"/>
                  </a:lnTo>
                  <a:lnTo>
                    <a:pt x="2468015" y="321748"/>
                  </a:lnTo>
                  <a:lnTo>
                    <a:pt x="2472774" y="328101"/>
                  </a:lnTo>
                  <a:lnTo>
                    <a:pt x="2477850" y="334453"/>
                  </a:lnTo>
                  <a:lnTo>
                    <a:pt x="2482291" y="340805"/>
                  </a:lnTo>
                  <a:lnTo>
                    <a:pt x="2486732" y="347793"/>
                  </a:lnTo>
                  <a:lnTo>
                    <a:pt x="2490856" y="354781"/>
                  </a:lnTo>
                  <a:lnTo>
                    <a:pt x="2495298" y="362086"/>
                  </a:lnTo>
                  <a:lnTo>
                    <a:pt x="2499105" y="370026"/>
                  </a:lnTo>
                  <a:lnTo>
                    <a:pt x="2502912" y="377332"/>
                  </a:lnTo>
                  <a:lnTo>
                    <a:pt x="2506401" y="385272"/>
                  </a:lnTo>
                  <a:lnTo>
                    <a:pt x="2509256" y="392260"/>
                  </a:lnTo>
                  <a:lnTo>
                    <a:pt x="2511794" y="399565"/>
                  </a:lnTo>
                  <a:lnTo>
                    <a:pt x="2514015" y="406553"/>
                  </a:lnTo>
                  <a:lnTo>
                    <a:pt x="2516553" y="413858"/>
                  </a:lnTo>
                  <a:lnTo>
                    <a:pt x="2518139" y="421163"/>
                  </a:lnTo>
                  <a:lnTo>
                    <a:pt x="2520042" y="428468"/>
                  </a:lnTo>
                  <a:lnTo>
                    <a:pt x="2521311" y="436091"/>
                  </a:lnTo>
                  <a:lnTo>
                    <a:pt x="2522580" y="443397"/>
                  </a:lnTo>
                  <a:lnTo>
                    <a:pt x="2523849" y="450702"/>
                  </a:lnTo>
                  <a:lnTo>
                    <a:pt x="2524484" y="458325"/>
                  </a:lnTo>
                  <a:lnTo>
                    <a:pt x="2524801" y="465948"/>
                  </a:lnTo>
                  <a:lnTo>
                    <a:pt x="2525118" y="473570"/>
                  </a:lnTo>
                  <a:lnTo>
                    <a:pt x="2525118" y="480876"/>
                  </a:lnTo>
                  <a:lnTo>
                    <a:pt x="2524801" y="488181"/>
                  </a:lnTo>
                  <a:lnTo>
                    <a:pt x="2524167" y="495486"/>
                  </a:lnTo>
                  <a:lnTo>
                    <a:pt x="2523215" y="502791"/>
                  </a:lnTo>
                  <a:lnTo>
                    <a:pt x="2521946" y="510097"/>
                  </a:lnTo>
                  <a:lnTo>
                    <a:pt x="2520677" y="517402"/>
                  </a:lnTo>
                  <a:lnTo>
                    <a:pt x="2518774" y="524389"/>
                  </a:lnTo>
                  <a:lnTo>
                    <a:pt x="2516870" y="531695"/>
                  </a:lnTo>
                  <a:lnTo>
                    <a:pt x="2514649" y="538682"/>
                  </a:lnTo>
                  <a:lnTo>
                    <a:pt x="2512112" y="545670"/>
                  </a:lnTo>
                  <a:lnTo>
                    <a:pt x="2509256" y="552340"/>
                  </a:lnTo>
                  <a:lnTo>
                    <a:pt x="2506084" y="559010"/>
                  </a:lnTo>
                  <a:lnTo>
                    <a:pt x="2502594" y="565680"/>
                  </a:lnTo>
                  <a:lnTo>
                    <a:pt x="2499105" y="572032"/>
                  </a:lnTo>
                  <a:lnTo>
                    <a:pt x="2494980" y="578385"/>
                  </a:lnTo>
                  <a:lnTo>
                    <a:pt x="2490222" y="584737"/>
                  </a:lnTo>
                  <a:lnTo>
                    <a:pt x="2485781" y="590772"/>
                  </a:lnTo>
                  <a:lnTo>
                    <a:pt x="2481022" y="596489"/>
                  </a:lnTo>
                  <a:lnTo>
                    <a:pt x="2475312" y="602206"/>
                  </a:lnTo>
                  <a:lnTo>
                    <a:pt x="2469601" y="607923"/>
                  </a:lnTo>
                  <a:lnTo>
                    <a:pt x="2512112" y="590454"/>
                  </a:lnTo>
                  <a:lnTo>
                    <a:pt x="2554622" y="572985"/>
                  </a:lnTo>
                  <a:lnTo>
                    <a:pt x="2596815" y="555199"/>
                  </a:lnTo>
                  <a:lnTo>
                    <a:pt x="2639008" y="537094"/>
                  </a:lnTo>
                  <a:lnTo>
                    <a:pt x="2680883" y="518355"/>
                  </a:lnTo>
                  <a:lnTo>
                    <a:pt x="2722759" y="499615"/>
                  </a:lnTo>
                  <a:lnTo>
                    <a:pt x="2764634" y="480558"/>
                  </a:lnTo>
                  <a:lnTo>
                    <a:pt x="2805876" y="460866"/>
                  </a:lnTo>
                  <a:lnTo>
                    <a:pt x="2803972" y="457372"/>
                  </a:lnTo>
                  <a:lnTo>
                    <a:pt x="2801434" y="451655"/>
                  </a:lnTo>
                  <a:lnTo>
                    <a:pt x="2799848" y="445620"/>
                  </a:lnTo>
                  <a:lnTo>
                    <a:pt x="2798579" y="439585"/>
                  </a:lnTo>
                  <a:lnTo>
                    <a:pt x="2798262" y="433233"/>
                  </a:lnTo>
                  <a:lnTo>
                    <a:pt x="2798579" y="427198"/>
                  </a:lnTo>
                  <a:lnTo>
                    <a:pt x="2799214" y="421163"/>
                  </a:lnTo>
                  <a:lnTo>
                    <a:pt x="2800800" y="414811"/>
                  </a:lnTo>
                  <a:lnTo>
                    <a:pt x="2802703" y="409411"/>
                  </a:lnTo>
                  <a:lnTo>
                    <a:pt x="2805241" y="403377"/>
                  </a:lnTo>
                  <a:lnTo>
                    <a:pt x="2808414" y="397659"/>
                  </a:lnTo>
                  <a:lnTo>
                    <a:pt x="2812220" y="392577"/>
                  </a:lnTo>
                  <a:lnTo>
                    <a:pt x="2816345" y="387813"/>
                  </a:lnTo>
                  <a:lnTo>
                    <a:pt x="2821103" y="382731"/>
                  </a:lnTo>
                  <a:lnTo>
                    <a:pt x="2826179" y="378602"/>
                  </a:lnTo>
                  <a:lnTo>
                    <a:pt x="2831889" y="374473"/>
                  </a:lnTo>
                  <a:lnTo>
                    <a:pt x="2837917" y="371297"/>
                  </a:lnTo>
                  <a:lnTo>
                    <a:pt x="2841724" y="369391"/>
                  </a:lnTo>
                  <a:lnTo>
                    <a:pt x="2725614" y="140388"/>
                  </a:lnTo>
                  <a:lnTo>
                    <a:pt x="2722124" y="141976"/>
                  </a:lnTo>
                  <a:lnTo>
                    <a:pt x="2716097" y="144834"/>
                  </a:lnTo>
                  <a:lnTo>
                    <a:pt x="2710069" y="147058"/>
                  </a:lnTo>
                  <a:lnTo>
                    <a:pt x="2704042" y="148328"/>
                  </a:lnTo>
                  <a:lnTo>
                    <a:pt x="2697697" y="148963"/>
                  </a:lnTo>
                  <a:lnTo>
                    <a:pt x="2691669" y="149281"/>
                  </a:lnTo>
                  <a:lnTo>
                    <a:pt x="2685324" y="148646"/>
                  </a:lnTo>
                  <a:lnTo>
                    <a:pt x="2679614" y="147693"/>
                  </a:lnTo>
                  <a:lnTo>
                    <a:pt x="2673587" y="146422"/>
                  </a:lnTo>
                  <a:lnTo>
                    <a:pt x="2667876" y="144199"/>
                  </a:lnTo>
                  <a:lnTo>
                    <a:pt x="2662483" y="141341"/>
                  </a:lnTo>
                  <a:lnTo>
                    <a:pt x="2657407" y="138164"/>
                  </a:lnTo>
                  <a:lnTo>
                    <a:pt x="2652649" y="134353"/>
                  </a:lnTo>
                  <a:lnTo>
                    <a:pt x="2648207" y="130224"/>
                  </a:lnTo>
                  <a:lnTo>
                    <a:pt x="2644083" y="125777"/>
                  </a:lnTo>
                  <a:lnTo>
                    <a:pt x="2640594" y="120378"/>
                  </a:lnTo>
                  <a:lnTo>
                    <a:pt x="2637421" y="114978"/>
                  </a:lnTo>
                  <a:lnTo>
                    <a:pt x="2637421" y="114660"/>
                  </a:lnTo>
                  <a:close/>
                  <a:moveTo>
                    <a:pt x="2724345" y="0"/>
                  </a:moveTo>
                  <a:lnTo>
                    <a:pt x="2962275" y="451019"/>
                  </a:lnTo>
                  <a:lnTo>
                    <a:pt x="2931186" y="467218"/>
                  </a:lnTo>
                  <a:lnTo>
                    <a:pt x="2899779" y="482781"/>
                  </a:lnTo>
                  <a:lnTo>
                    <a:pt x="2868055" y="498345"/>
                  </a:lnTo>
                  <a:lnTo>
                    <a:pt x="2836331" y="513590"/>
                  </a:lnTo>
                  <a:lnTo>
                    <a:pt x="2804924" y="528518"/>
                  </a:lnTo>
                  <a:lnTo>
                    <a:pt x="2773200" y="543129"/>
                  </a:lnTo>
                  <a:lnTo>
                    <a:pt x="2741159" y="557739"/>
                  </a:lnTo>
                  <a:lnTo>
                    <a:pt x="2709435" y="572032"/>
                  </a:lnTo>
                  <a:lnTo>
                    <a:pt x="2677394" y="586008"/>
                  </a:lnTo>
                  <a:lnTo>
                    <a:pt x="2645352" y="599983"/>
                  </a:lnTo>
                  <a:lnTo>
                    <a:pt x="2613311" y="613640"/>
                  </a:lnTo>
                  <a:lnTo>
                    <a:pt x="2581270" y="626980"/>
                  </a:lnTo>
                  <a:lnTo>
                    <a:pt x="2548911" y="640003"/>
                  </a:lnTo>
                  <a:lnTo>
                    <a:pt x="2516870" y="652708"/>
                  </a:lnTo>
                  <a:lnTo>
                    <a:pt x="2483877" y="665412"/>
                  </a:lnTo>
                  <a:lnTo>
                    <a:pt x="2451519" y="677800"/>
                  </a:lnTo>
                  <a:lnTo>
                    <a:pt x="2419160" y="690187"/>
                  </a:lnTo>
                  <a:lnTo>
                    <a:pt x="2386484" y="701939"/>
                  </a:lnTo>
                  <a:lnTo>
                    <a:pt x="2353809" y="713373"/>
                  </a:lnTo>
                  <a:lnTo>
                    <a:pt x="2320499" y="725125"/>
                  </a:lnTo>
                  <a:lnTo>
                    <a:pt x="2287823" y="736242"/>
                  </a:lnTo>
                  <a:lnTo>
                    <a:pt x="2254830" y="747358"/>
                  </a:lnTo>
                  <a:lnTo>
                    <a:pt x="2221520" y="758157"/>
                  </a:lnTo>
                  <a:lnTo>
                    <a:pt x="2188209" y="768639"/>
                  </a:lnTo>
                  <a:lnTo>
                    <a:pt x="2155217" y="779120"/>
                  </a:lnTo>
                  <a:lnTo>
                    <a:pt x="2121589" y="789284"/>
                  </a:lnTo>
                  <a:lnTo>
                    <a:pt x="2087962" y="798813"/>
                  </a:lnTo>
                  <a:lnTo>
                    <a:pt x="2054334" y="808341"/>
                  </a:lnTo>
                  <a:lnTo>
                    <a:pt x="2020707" y="817870"/>
                  </a:lnTo>
                  <a:lnTo>
                    <a:pt x="1986445" y="827081"/>
                  </a:lnTo>
                  <a:lnTo>
                    <a:pt x="1952817" y="835974"/>
                  </a:lnTo>
                  <a:lnTo>
                    <a:pt x="1918556" y="844550"/>
                  </a:lnTo>
                  <a:lnTo>
                    <a:pt x="1800225" y="349064"/>
                  </a:lnTo>
                  <a:lnTo>
                    <a:pt x="1830363" y="341123"/>
                  </a:lnTo>
                  <a:lnTo>
                    <a:pt x="1860501" y="333183"/>
                  </a:lnTo>
                  <a:lnTo>
                    <a:pt x="1890321" y="324925"/>
                  </a:lnTo>
                  <a:lnTo>
                    <a:pt x="1920142" y="316349"/>
                  </a:lnTo>
                  <a:lnTo>
                    <a:pt x="1950280" y="308091"/>
                  </a:lnTo>
                  <a:lnTo>
                    <a:pt x="1979783" y="299515"/>
                  </a:lnTo>
                  <a:lnTo>
                    <a:pt x="2009603" y="290304"/>
                  </a:lnTo>
                  <a:lnTo>
                    <a:pt x="2039107" y="281411"/>
                  </a:lnTo>
                  <a:lnTo>
                    <a:pt x="2068293" y="271882"/>
                  </a:lnTo>
                  <a:lnTo>
                    <a:pt x="2098113" y="262353"/>
                  </a:lnTo>
                  <a:lnTo>
                    <a:pt x="2127299" y="252825"/>
                  </a:lnTo>
                  <a:lnTo>
                    <a:pt x="2156168" y="242661"/>
                  </a:lnTo>
                  <a:lnTo>
                    <a:pt x="2185354" y="232497"/>
                  </a:lnTo>
                  <a:lnTo>
                    <a:pt x="2214223" y="222333"/>
                  </a:lnTo>
                  <a:lnTo>
                    <a:pt x="2243409" y="211534"/>
                  </a:lnTo>
                  <a:lnTo>
                    <a:pt x="2272278" y="200735"/>
                  </a:lnTo>
                  <a:lnTo>
                    <a:pt x="2301147" y="189936"/>
                  </a:lnTo>
                  <a:lnTo>
                    <a:pt x="2329698" y="178820"/>
                  </a:lnTo>
                  <a:lnTo>
                    <a:pt x="2358250" y="167068"/>
                  </a:lnTo>
                  <a:lnTo>
                    <a:pt x="2386802" y="155633"/>
                  </a:lnTo>
                  <a:lnTo>
                    <a:pt x="2415353" y="143881"/>
                  </a:lnTo>
                  <a:lnTo>
                    <a:pt x="2443588" y="132130"/>
                  </a:lnTo>
                  <a:lnTo>
                    <a:pt x="2472139" y="119742"/>
                  </a:lnTo>
                  <a:lnTo>
                    <a:pt x="2500374" y="107355"/>
                  </a:lnTo>
                  <a:lnTo>
                    <a:pt x="2528608" y="94650"/>
                  </a:lnTo>
                  <a:lnTo>
                    <a:pt x="2556842" y="81628"/>
                  </a:lnTo>
                  <a:lnTo>
                    <a:pt x="2584759" y="68923"/>
                  </a:lnTo>
                  <a:lnTo>
                    <a:pt x="2612994" y="55583"/>
                  </a:lnTo>
                  <a:lnTo>
                    <a:pt x="2640911" y="41926"/>
                  </a:lnTo>
                  <a:lnTo>
                    <a:pt x="2668828" y="28268"/>
                  </a:lnTo>
                  <a:lnTo>
                    <a:pt x="2696428" y="14293"/>
                  </a:lnTo>
                  <a:lnTo>
                    <a:pt x="272434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87" name="文本框 61"/>
            <p:cNvSpPr txBox="1">
              <a:spLocks noChangeArrowheads="1"/>
            </p:cNvSpPr>
            <p:nvPr/>
          </p:nvSpPr>
          <p:spPr bwMode="auto">
            <a:xfrm>
              <a:off x="1524351" y="3956302"/>
              <a:ext cx="1467068" cy="964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最高</a:t>
              </a:r>
              <a:r>
                <a:rPr lang="zh-CN" altLang="en-US" sz="2000" b="1" dirty="0" smtClean="0">
                  <a:solidFill>
                    <a:srgbClr val="F7A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一亿元</a:t>
              </a:r>
              <a:endParaRPr lang="en-US" altLang="zh-CN" sz="2000" b="1" dirty="0" smtClean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项目扶持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96408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361" grpId="0" animBg="1"/>
      <p:bldP spid="362" grpId="0" animBg="1"/>
      <p:bldP spid="363" grpId="0" animBg="1"/>
      <p:bldP spid="364" grpId="0" animBg="1"/>
      <p:bldP spid="366" grpId="0" animBg="1"/>
      <p:bldP spid="367" grpId="0" animBg="1"/>
      <p:bldP spid="368" grpId="0" animBg="1"/>
      <p:bldP spid="382" grpId="0" animBg="1"/>
      <p:bldP spid="383" grpId="0" animBg="1"/>
      <p:bldP spid="38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022"/>
          <p:cNvSpPr txBox="1"/>
          <p:nvPr/>
        </p:nvSpPr>
        <p:spPr>
          <a:xfrm>
            <a:off x="1283599" y="333388"/>
            <a:ext cx="5194656" cy="4957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ea"/>
                <a:ea typeface="+mn-ea"/>
                <a:cs typeface="+mn-cs"/>
                <a:sym typeface="Bebas Neue"/>
              </a:defRPr>
            </a:lvl1pPr>
            <a:lvl2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2pPr>
            <a:lvl3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3pPr>
            <a:lvl4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4pPr>
            <a:lvl5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5pPr>
            <a:lvl6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6pPr>
            <a:lvl7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7pPr>
            <a:lvl8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8pPr>
            <a:lvl9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9pPr>
          </a:lstStyle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其他扶持政策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6" name="Group 4"/>
          <p:cNvGrpSpPr>
            <a:grpSpLocks noChangeAspect="1"/>
          </p:cNvGrpSpPr>
          <p:nvPr/>
        </p:nvGrpSpPr>
        <p:grpSpPr bwMode="auto">
          <a:xfrm>
            <a:off x="479376" y="256545"/>
            <a:ext cx="667606" cy="667606"/>
            <a:chOff x="2848" y="1168"/>
            <a:chExt cx="1984" cy="1984"/>
          </a:xfrm>
        </p:grpSpPr>
        <p:sp>
          <p:nvSpPr>
            <p:cNvPr id="4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48" y="1168"/>
              <a:ext cx="1984" cy="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2846" y="1166"/>
              <a:ext cx="1984" cy="1986"/>
            </a:xfrm>
            <a:prstGeom prst="ellipse">
              <a:avLst/>
            </a:prstGeom>
            <a:solidFill>
              <a:srgbClr val="FA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 6"/>
            <p:cNvSpPr/>
            <p:nvPr/>
          </p:nvSpPr>
          <p:spPr bwMode="auto">
            <a:xfrm>
              <a:off x="3061" y="1720"/>
              <a:ext cx="1769" cy="1432"/>
            </a:xfrm>
            <a:custGeom>
              <a:avLst/>
              <a:gdLst>
                <a:gd name="T0" fmla="*/ 745 w 746"/>
                <a:gd name="T1" fmla="*/ 154 h 604"/>
                <a:gd name="T2" fmla="*/ 591 w 746"/>
                <a:gd name="T3" fmla="*/ 0 h 604"/>
                <a:gd name="T4" fmla="*/ 76 w 746"/>
                <a:gd name="T5" fmla="*/ 317 h 604"/>
                <a:gd name="T6" fmla="*/ 76 w 746"/>
                <a:gd name="T7" fmla="*/ 364 h 604"/>
                <a:gd name="T8" fmla="*/ 3 w 746"/>
                <a:gd name="T9" fmla="*/ 364 h 604"/>
                <a:gd name="T10" fmla="*/ 0 w 746"/>
                <a:gd name="T11" fmla="*/ 365 h 604"/>
                <a:gd name="T12" fmla="*/ 234 w 746"/>
                <a:gd name="T13" fmla="*/ 592 h 604"/>
                <a:gd name="T14" fmla="*/ 327 w 746"/>
                <a:gd name="T15" fmla="*/ 604 h 604"/>
                <a:gd name="T16" fmla="*/ 746 w 746"/>
                <a:gd name="T17" fmla="*/ 185 h 604"/>
                <a:gd name="T18" fmla="*/ 745 w 746"/>
                <a:gd name="T19" fmla="*/ 15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6" h="604">
                  <a:moveTo>
                    <a:pt x="745" y="154"/>
                  </a:moveTo>
                  <a:cubicBezTo>
                    <a:pt x="591" y="0"/>
                    <a:pt x="591" y="0"/>
                    <a:pt x="591" y="0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64"/>
                    <a:pt x="76" y="364"/>
                    <a:pt x="76" y="364"/>
                  </a:cubicBezTo>
                  <a:cubicBezTo>
                    <a:pt x="3" y="364"/>
                    <a:pt x="3" y="364"/>
                    <a:pt x="3" y="364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34" y="592"/>
                    <a:pt x="234" y="592"/>
                    <a:pt x="234" y="592"/>
                  </a:cubicBezTo>
                  <a:cubicBezTo>
                    <a:pt x="265" y="601"/>
                    <a:pt x="279" y="604"/>
                    <a:pt x="327" y="604"/>
                  </a:cubicBezTo>
                  <a:cubicBezTo>
                    <a:pt x="559" y="604"/>
                    <a:pt x="746" y="417"/>
                    <a:pt x="746" y="185"/>
                  </a:cubicBezTo>
                  <a:cubicBezTo>
                    <a:pt x="746" y="175"/>
                    <a:pt x="746" y="165"/>
                    <a:pt x="745" y="154"/>
                  </a:cubicBezTo>
                </a:path>
              </a:pathLst>
            </a:custGeom>
            <a:solidFill>
              <a:srgbClr val="EFB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Rectangle 7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Rectangle 8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 9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77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 10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11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09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12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Rectangle 13"/>
            <p:cNvSpPr>
              <a:spLocks noChangeArrowheads="1"/>
            </p:cNvSpPr>
            <p:nvPr/>
          </p:nvSpPr>
          <p:spPr bwMode="auto">
            <a:xfrm>
              <a:off x="3516" y="2185"/>
              <a:ext cx="105" cy="246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Rectangle 14"/>
            <p:cNvSpPr>
              <a:spLocks noChangeArrowheads="1"/>
            </p:cNvSpPr>
            <p:nvPr/>
          </p:nvSpPr>
          <p:spPr bwMode="auto">
            <a:xfrm>
              <a:off x="3659" y="2071"/>
              <a:ext cx="94" cy="360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Rectangle 15"/>
            <p:cNvSpPr>
              <a:spLocks noChangeArrowheads="1"/>
            </p:cNvSpPr>
            <p:nvPr/>
          </p:nvSpPr>
          <p:spPr bwMode="auto">
            <a:xfrm>
              <a:off x="3782" y="2109"/>
              <a:ext cx="104" cy="322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Rectangle 16"/>
            <p:cNvSpPr>
              <a:spLocks noChangeArrowheads="1"/>
            </p:cNvSpPr>
            <p:nvPr/>
          </p:nvSpPr>
          <p:spPr bwMode="auto">
            <a:xfrm>
              <a:off x="3924" y="2014"/>
              <a:ext cx="114" cy="417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Rectangle 17"/>
            <p:cNvSpPr>
              <a:spLocks noChangeArrowheads="1"/>
            </p:cNvSpPr>
            <p:nvPr/>
          </p:nvSpPr>
          <p:spPr bwMode="auto">
            <a:xfrm>
              <a:off x="4057" y="1938"/>
              <a:ext cx="95" cy="493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18"/>
            <p:cNvSpPr/>
            <p:nvPr/>
          </p:nvSpPr>
          <p:spPr bwMode="auto">
            <a:xfrm>
              <a:off x="3049" y="2555"/>
              <a:ext cx="1574" cy="49"/>
            </a:xfrm>
            <a:custGeom>
              <a:avLst/>
              <a:gdLst>
                <a:gd name="T0" fmla="*/ 0 w 664"/>
                <a:gd name="T1" fmla="*/ 0 h 21"/>
                <a:gd name="T2" fmla="*/ 0 w 664"/>
                <a:gd name="T3" fmla="*/ 10 h 21"/>
                <a:gd name="T4" fmla="*/ 32 w 664"/>
                <a:gd name="T5" fmla="*/ 21 h 21"/>
                <a:gd name="T6" fmla="*/ 641 w 664"/>
                <a:gd name="T7" fmla="*/ 21 h 21"/>
                <a:gd name="T8" fmla="*/ 664 w 664"/>
                <a:gd name="T9" fmla="*/ 10 h 21"/>
                <a:gd name="T10" fmla="*/ 664 w 664"/>
                <a:gd name="T11" fmla="*/ 0 h 21"/>
                <a:gd name="T12" fmla="*/ 0 w 66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2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0" y="21"/>
                    <a:pt x="32" y="21"/>
                  </a:cubicBezTo>
                  <a:cubicBezTo>
                    <a:pt x="54" y="21"/>
                    <a:pt x="641" y="21"/>
                    <a:pt x="641" y="21"/>
                  </a:cubicBezTo>
                  <a:cubicBezTo>
                    <a:pt x="641" y="21"/>
                    <a:pt x="657" y="15"/>
                    <a:pt x="664" y="10"/>
                  </a:cubicBezTo>
                  <a:cubicBezTo>
                    <a:pt x="664" y="0"/>
                    <a:pt x="664" y="0"/>
                    <a:pt x="66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19"/>
            <p:cNvSpPr/>
            <p:nvPr/>
          </p:nvSpPr>
          <p:spPr bwMode="auto">
            <a:xfrm>
              <a:off x="3225" y="1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 20"/>
            <p:cNvSpPr/>
            <p:nvPr/>
          </p:nvSpPr>
          <p:spPr bwMode="auto">
            <a:xfrm>
              <a:off x="3218" y="1716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 21"/>
            <p:cNvSpPr/>
            <p:nvPr/>
          </p:nvSpPr>
          <p:spPr bwMode="auto">
            <a:xfrm>
              <a:off x="3206" y="2529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 22"/>
            <p:cNvSpPr/>
            <p:nvPr/>
          </p:nvSpPr>
          <p:spPr bwMode="auto">
            <a:xfrm>
              <a:off x="3227" y="1711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23"/>
            <p:cNvSpPr/>
            <p:nvPr/>
          </p:nvSpPr>
          <p:spPr bwMode="auto">
            <a:xfrm>
              <a:off x="3509" y="1711"/>
              <a:ext cx="956" cy="844"/>
            </a:xfrm>
            <a:custGeom>
              <a:avLst/>
              <a:gdLst>
                <a:gd name="T0" fmla="*/ 394 w 403"/>
                <a:gd name="T1" fmla="*/ 0 h 356"/>
                <a:gd name="T2" fmla="*/ 0 w 403"/>
                <a:gd name="T3" fmla="*/ 0 h 356"/>
                <a:gd name="T4" fmla="*/ 25 w 403"/>
                <a:gd name="T5" fmla="*/ 24 h 356"/>
                <a:gd name="T6" fmla="*/ 383 w 403"/>
                <a:gd name="T7" fmla="*/ 24 h 356"/>
                <a:gd name="T8" fmla="*/ 383 w 403"/>
                <a:gd name="T9" fmla="*/ 336 h 356"/>
                <a:gd name="T10" fmla="*/ 358 w 403"/>
                <a:gd name="T11" fmla="*/ 336 h 356"/>
                <a:gd name="T12" fmla="*/ 380 w 403"/>
                <a:gd name="T13" fmla="*/ 356 h 356"/>
                <a:gd name="T14" fmla="*/ 394 w 403"/>
                <a:gd name="T15" fmla="*/ 356 h 356"/>
                <a:gd name="T16" fmla="*/ 403 w 403"/>
                <a:gd name="T17" fmla="*/ 345 h 356"/>
                <a:gd name="T18" fmla="*/ 403 w 403"/>
                <a:gd name="T19" fmla="*/ 11 h 356"/>
                <a:gd name="T20" fmla="*/ 394 w 403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356">
                  <a:moveTo>
                    <a:pt x="3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58" y="336"/>
                    <a:pt x="358" y="336"/>
                    <a:pt x="358" y="336"/>
                  </a:cubicBezTo>
                  <a:cubicBezTo>
                    <a:pt x="380" y="356"/>
                    <a:pt x="380" y="356"/>
                    <a:pt x="380" y="356"/>
                  </a:cubicBezTo>
                  <a:cubicBezTo>
                    <a:pt x="394" y="356"/>
                    <a:pt x="394" y="356"/>
                    <a:pt x="394" y="356"/>
                  </a:cubicBezTo>
                  <a:cubicBezTo>
                    <a:pt x="400" y="356"/>
                    <a:pt x="403" y="351"/>
                    <a:pt x="403" y="345"/>
                  </a:cubicBezTo>
                  <a:cubicBezTo>
                    <a:pt x="403" y="11"/>
                    <a:pt x="403" y="11"/>
                    <a:pt x="403" y="11"/>
                  </a:cubicBezTo>
                  <a:cubicBezTo>
                    <a:pt x="403" y="5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24"/>
            <p:cNvSpPr/>
            <p:nvPr/>
          </p:nvSpPr>
          <p:spPr bwMode="auto">
            <a:xfrm>
              <a:off x="3206" y="1716"/>
              <a:ext cx="12" cy="21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9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1" y="3"/>
                    <a:pt x="5" y="0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25"/>
            <p:cNvSpPr/>
            <p:nvPr/>
          </p:nvSpPr>
          <p:spPr bwMode="auto">
            <a:xfrm>
              <a:off x="3206" y="2531"/>
              <a:ext cx="24" cy="24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9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1" y="10"/>
                    <a:pt x="10" y="9"/>
                    <a:pt x="10" y="9"/>
                  </a:cubicBezTo>
                  <a:cubicBezTo>
                    <a:pt x="5" y="9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26"/>
            <p:cNvSpPr/>
            <p:nvPr/>
          </p:nvSpPr>
          <p:spPr bwMode="auto">
            <a:xfrm>
              <a:off x="3220" y="1713"/>
              <a:ext cx="5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27"/>
            <p:cNvSpPr/>
            <p:nvPr/>
          </p:nvSpPr>
          <p:spPr bwMode="auto">
            <a:xfrm>
              <a:off x="3218" y="17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28"/>
            <p:cNvSpPr/>
            <p:nvPr/>
          </p:nvSpPr>
          <p:spPr bwMode="auto">
            <a:xfrm>
              <a:off x="3225" y="1713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29"/>
            <p:cNvSpPr/>
            <p:nvPr/>
          </p:nvSpPr>
          <p:spPr bwMode="auto">
            <a:xfrm>
              <a:off x="3204" y="1711"/>
              <a:ext cx="1206" cy="844"/>
            </a:xfrm>
            <a:custGeom>
              <a:avLst/>
              <a:gdLst>
                <a:gd name="T0" fmla="*/ 20 w 509"/>
                <a:gd name="T1" fmla="*/ 336 h 356"/>
                <a:gd name="T2" fmla="*/ 20 w 509"/>
                <a:gd name="T3" fmla="*/ 24 h 356"/>
                <a:gd name="T4" fmla="*/ 154 w 509"/>
                <a:gd name="T5" fmla="*/ 24 h 356"/>
                <a:gd name="T6" fmla="*/ 129 w 509"/>
                <a:gd name="T7" fmla="*/ 0 h 356"/>
                <a:gd name="T8" fmla="*/ 11 w 509"/>
                <a:gd name="T9" fmla="*/ 0 h 356"/>
                <a:gd name="T10" fmla="*/ 10 w 509"/>
                <a:gd name="T11" fmla="*/ 0 h 356"/>
                <a:gd name="T12" fmla="*/ 9 w 509"/>
                <a:gd name="T13" fmla="*/ 1 h 356"/>
                <a:gd name="T14" fmla="*/ 9 w 509"/>
                <a:gd name="T15" fmla="*/ 1 h 356"/>
                <a:gd name="T16" fmla="*/ 7 w 509"/>
                <a:gd name="T17" fmla="*/ 2 h 356"/>
                <a:gd name="T18" fmla="*/ 6 w 509"/>
                <a:gd name="T19" fmla="*/ 2 h 356"/>
                <a:gd name="T20" fmla="*/ 5 w 509"/>
                <a:gd name="T21" fmla="*/ 2 h 356"/>
                <a:gd name="T22" fmla="*/ 0 w 509"/>
                <a:gd name="T23" fmla="*/ 11 h 356"/>
                <a:gd name="T24" fmla="*/ 0 w 509"/>
                <a:gd name="T25" fmla="*/ 345 h 356"/>
                <a:gd name="T26" fmla="*/ 1 w 509"/>
                <a:gd name="T27" fmla="*/ 346 h 356"/>
                <a:gd name="T28" fmla="*/ 11 w 509"/>
                <a:gd name="T29" fmla="*/ 356 h 356"/>
                <a:gd name="T30" fmla="*/ 509 w 509"/>
                <a:gd name="T31" fmla="*/ 356 h 356"/>
                <a:gd name="T32" fmla="*/ 487 w 509"/>
                <a:gd name="T33" fmla="*/ 336 h 356"/>
                <a:gd name="T34" fmla="*/ 20 w 509"/>
                <a:gd name="T35" fmla="*/ 33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9" h="356">
                  <a:moveTo>
                    <a:pt x="20" y="336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5"/>
                    <a:pt x="0" y="11"/>
                    <a:pt x="0" y="11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1" y="346"/>
                    <a:pt x="1" y="346"/>
                  </a:cubicBezTo>
                  <a:cubicBezTo>
                    <a:pt x="1" y="352"/>
                    <a:pt x="6" y="356"/>
                    <a:pt x="11" y="356"/>
                  </a:cubicBezTo>
                  <a:cubicBezTo>
                    <a:pt x="509" y="356"/>
                    <a:pt x="509" y="356"/>
                    <a:pt x="509" y="356"/>
                  </a:cubicBezTo>
                  <a:cubicBezTo>
                    <a:pt x="487" y="336"/>
                    <a:pt x="487" y="336"/>
                    <a:pt x="487" y="336"/>
                  </a:cubicBezTo>
                  <a:lnTo>
                    <a:pt x="20" y="336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Group 9348"/>
          <p:cNvGrpSpPr/>
          <p:nvPr/>
        </p:nvGrpSpPr>
        <p:grpSpPr>
          <a:xfrm>
            <a:off x="676661" y="2292193"/>
            <a:ext cx="9284841" cy="2348592"/>
            <a:chOff x="0" y="0"/>
            <a:chExt cx="6963630" cy="1761442"/>
          </a:xfrm>
        </p:grpSpPr>
        <p:grpSp>
          <p:nvGrpSpPr>
            <p:cNvPr id="31" name="Group 9345"/>
            <p:cNvGrpSpPr/>
            <p:nvPr/>
          </p:nvGrpSpPr>
          <p:grpSpPr>
            <a:xfrm>
              <a:off x="0" y="0"/>
              <a:ext cx="6963630" cy="1761442"/>
              <a:chOff x="0" y="0"/>
              <a:chExt cx="6963629" cy="1761441"/>
            </a:xfrm>
          </p:grpSpPr>
          <p:sp>
            <p:nvSpPr>
              <p:cNvPr id="34" name="Shape 9330"/>
              <p:cNvSpPr/>
              <p:nvPr/>
            </p:nvSpPr>
            <p:spPr>
              <a:xfrm>
                <a:off x="0" y="1211043"/>
                <a:ext cx="1883892" cy="502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0680" y="14849"/>
                    </a:moveTo>
                    <a:cubicBezTo>
                      <a:pt x="20297" y="14559"/>
                      <a:pt x="19946" y="15186"/>
                      <a:pt x="19751" y="16252"/>
                    </a:cubicBezTo>
                    <a:cubicBezTo>
                      <a:pt x="19663" y="16732"/>
                      <a:pt x="19523" y="17036"/>
                      <a:pt x="19368" y="17036"/>
                    </a:cubicBezTo>
                    <a:lnTo>
                      <a:pt x="18751" y="17036"/>
                    </a:lnTo>
                    <a:cubicBezTo>
                      <a:pt x="18696" y="17036"/>
                      <a:pt x="18650" y="16864"/>
                      <a:pt x="18650" y="16654"/>
                    </a:cubicBezTo>
                    <a:lnTo>
                      <a:pt x="18650" y="13925"/>
                    </a:lnTo>
                    <a:cubicBezTo>
                      <a:pt x="18650" y="12442"/>
                      <a:pt x="18332" y="11239"/>
                      <a:pt x="17939" y="11239"/>
                    </a:cubicBezTo>
                    <a:lnTo>
                      <a:pt x="13653" y="11239"/>
                    </a:lnTo>
                    <a:cubicBezTo>
                      <a:pt x="13598" y="11239"/>
                      <a:pt x="13553" y="11068"/>
                      <a:pt x="13553" y="10858"/>
                    </a:cubicBezTo>
                    <a:lnTo>
                      <a:pt x="13553" y="2688"/>
                    </a:lnTo>
                    <a:cubicBezTo>
                      <a:pt x="13553" y="1203"/>
                      <a:pt x="13234" y="0"/>
                      <a:pt x="12841" y="0"/>
                    </a:cubicBezTo>
                    <a:lnTo>
                      <a:pt x="8556" y="0"/>
                    </a:lnTo>
                    <a:cubicBezTo>
                      <a:pt x="8165" y="0"/>
                      <a:pt x="7844" y="1210"/>
                      <a:pt x="7844" y="2689"/>
                    </a:cubicBezTo>
                    <a:lnTo>
                      <a:pt x="7844" y="5418"/>
                    </a:lnTo>
                    <a:cubicBezTo>
                      <a:pt x="7844" y="5627"/>
                      <a:pt x="7799" y="5797"/>
                      <a:pt x="7744" y="5797"/>
                    </a:cubicBezTo>
                    <a:lnTo>
                      <a:pt x="3458" y="5797"/>
                    </a:lnTo>
                    <a:cubicBezTo>
                      <a:pt x="3065" y="5797"/>
                      <a:pt x="2746" y="7000"/>
                      <a:pt x="2746" y="8485"/>
                    </a:cubicBezTo>
                    <a:lnTo>
                      <a:pt x="2746" y="16656"/>
                    </a:lnTo>
                    <a:cubicBezTo>
                      <a:pt x="2746" y="16865"/>
                      <a:pt x="2701" y="17035"/>
                      <a:pt x="2646" y="17035"/>
                    </a:cubicBezTo>
                    <a:lnTo>
                      <a:pt x="2028" y="17035"/>
                    </a:lnTo>
                    <a:cubicBezTo>
                      <a:pt x="1873" y="17035"/>
                      <a:pt x="1733" y="16731"/>
                      <a:pt x="1645" y="16251"/>
                    </a:cubicBezTo>
                    <a:cubicBezTo>
                      <a:pt x="1450" y="15185"/>
                      <a:pt x="1099" y="14559"/>
                      <a:pt x="716" y="14849"/>
                    </a:cubicBezTo>
                    <a:cubicBezTo>
                      <a:pt x="372" y="15110"/>
                      <a:pt x="92" y="16154"/>
                      <a:pt x="20" y="17453"/>
                    </a:cubicBezTo>
                    <a:cubicBezTo>
                      <a:pt x="-102" y="19658"/>
                      <a:pt x="340" y="21599"/>
                      <a:pt x="903" y="21599"/>
                    </a:cubicBezTo>
                    <a:cubicBezTo>
                      <a:pt x="1214" y="21599"/>
                      <a:pt x="1488" y="21004"/>
                      <a:pt x="1650" y="20100"/>
                    </a:cubicBezTo>
                    <a:cubicBezTo>
                      <a:pt x="1735" y="19626"/>
                      <a:pt x="1876" y="19343"/>
                      <a:pt x="2027" y="19343"/>
                    </a:cubicBezTo>
                    <a:lnTo>
                      <a:pt x="2645" y="19343"/>
                    </a:lnTo>
                    <a:cubicBezTo>
                      <a:pt x="3038" y="19343"/>
                      <a:pt x="3357" y="18139"/>
                      <a:pt x="3357" y="16654"/>
                    </a:cubicBezTo>
                    <a:lnTo>
                      <a:pt x="3357" y="8485"/>
                    </a:lnTo>
                    <a:cubicBezTo>
                      <a:pt x="3357" y="8275"/>
                      <a:pt x="3402" y="8104"/>
                      <a:pt x="3458" y="8104"/>
                    </a:cubicBezTo>
                    <a:lnTo>
                      <a:pt x="7743" y="8104"/>
                    </a:lnTo>
                    <a:cubicBezTo>
                      <a:pt x="8134" y="8104"/>
                      <a:pt x="8455" y="6894"/>
                      <a:pt x="8455" y="5415"/>
                    </a:cubicBezTo>
                    <a:lnTo>
                      <a:pt x="8455" y="2689"/>
                    </a:lnTo>
                    <a:cubicBezTo>
                      <a:pt x="8455" y="2478"/>
                      <a:pt x="8500" y="2307"/>
                      <a:pt x="8556" y="2307"/>
                    </a:cubicBezTo>
                    <a:lnTo>
                      <a:pt x="12840" y="2307"/>
                    </a:lnTo>
                    <a:cubicBezTo>
                      <a:pt x="12896" y="2307"/>
                      <a:pt x="12941" y="2478"/>
                      <a:pt x="12941" y="2689"/>
                    </a:cubicBezTo>
                    <a:lnTo>
                      <a:pt x="12941" y="12392"/>
                    </a:lnTo>
                    <a:cubicBezTo>
                      <a:pt x="12941" y="13029"/>
                      <a:pt x="13078" y="13546"/>
                      <a:pt x="13247" y="13546"/>
                    </a:cubicBezTo>
                    <a:lnTo>
                      <a:pt x="17939" y="13546"/>
                    </a:lnTo>
                    <a:cubicBezTo>
                      <a:pt x="17994" y="13546"/>
                      <a:pt x="18039" y="13716"/>
                      <a:pt x="18039" y="13924"/>
                    </a:cubicBezTo>
                    <a:lnTo>
                      <a:pt x="18039" y="16657"/>
                    </a:lnTo>
                    <a:cubicBezTo>
                      <a:pt x="18039" y="18140"/>
                      <a:pt x="18357" y="19343"/>
                      <a:pt x="18750" y="19343"/>
                    </a:cubicBezTo>
                    <a:lnTo>
                      <a:pt x="19369" y="19343"/>
                    </a:lnTo>
                    <a:cubicBezTo>
                      <a:pt x="19520" y="19343"/>
                      <a:pt x="19661" y="19627"/>
                      <a:pt x="19746" y="20101"/>
                    </a:cubicBezTo>
                    <a:cubicBezTo>
                      <a:pt x="19908" y="21005"/>
                      <a:pt x="20182" y="21600"/>
                      <a:pt x="20493" y="21600"/>
                    </a:cubicBezTo>
                    <a:cubicBezTo>
                      <a:pt x="21056" y="21600"/>
                      <a:pt x="21498" y="19658"/>
                      <a:pt x="21376" y="17454"/>
                    </a:cubicBezTo>
                    <a:cubicBezTo>
                      <a:pt x="21304" y="16155"/>
                      <a:pt x="21025" y="15110"/>
                      <a:pt x="20680" y="1484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Roboto Condensed" panose="02000000000000000000"/>
                    <a:ea typeface="Roboto Condensed" panose="02000000000000000000"/>
                    <a:cs typeface="Roboto Condensed" panose="02000000000000000000"/>
                    <a:sym typeface="Roboto Condensed" panose="02000000000000000000"/>
                  </a:defRPr>
                </a:pPr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Shape 9334"/>
              <p:cNvSpPr/>
              <p:nvPr/>
            </p:nvSpPr>
            <p:spPr>
              <a:xfrm>
                <a:off x="611880" y="0"/>
                <a:ext cx="669584" cy="1151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6" h="21548" extrusionOk="0">
                    <a:moveTo>
                      <a:pt x="20480" y="9"/>
                    </a:moveTo>
                    <a:cubicBezTo>
                      <a:pt x="19902" y="-52"/>
                      <a:pt x="19352" y="190"/>
                      <a:pt x="19217" y="526"/>
                    </a:cubicBezTo>
                    <a:lnTo>
                      <a:pt x="17791" y="4091"/>
                    </a:lnTo>
                    <a:cubicBezTo>
                      <a:pt x="17736" y="4227"/>
                      <a:pt x="17591" y="4345"/>
                      <a:pt x="17387" y="4418"/>
                    </a:cubicBezTo>
                    <a:lnTo>
                      <a:pt x="14022" y="5624"/>
                    </a:lnTo>
                    <a:cubicBezTo>
                      <a:pt x="13460" y="5825"/>
                      <a:pt x="12814" y="5932"/>
                      <a:pt x="12155" y="5932"/>
                    </a:cubicBezTo>
                    <a:lnTo>
                      <a:pt x="9221" y="5932"/>
                    </a:lnTo>
                    <a:cubicBezTo>
                      <a:pt x="8562" y="5932"/>
                      <a:pt x="7916" y="5825"/>
                      <a:pt x="7354" y="5624"/>
                    </a:cubicBezTo>
                    <a:lnTo>
                      <a:pt x="3989" y="4418"/>
                    </a:lnTo>
                    <a:cubicBezTo>
                      <a:pt x="3785" y="4345"/>
                      <a:pt x="3640" y="4227"/>
                      <a:pt x="3585" y="4091"/>
                    </a:cubicBezTo>
                    <a:lnTo>
                      <a:pt x="2159" y="526"/>
                    </a:lnTo>
                    <a:cubicBezTo>
                      <a:pt x="2024" y="190"/>
                      <a:pt x="1475" y="-52"/>
                      <a:pt x="896" y="9"/>
                    </a:cubicBezTo>
                    <a:cubicBezTo>
                      <a:pt x="278" y="75"/>
                      <a:pt x="-112" y="429"/>
                      <a:pt x="29" y="782"/>
                    </a:cubicBezTo>
                    <a:lnTo>
                      <a:pt x="1470" y="4381"/>
                    </a:lnTo>
                    <a:cubicBezTo>
                      <a:pt x="1655" y="4846"/>
                      <a:pt x="2161" y="5256"/>
                      <a:pt x="2856" y="5505"/>
                    </a:cubicBezTo>
                    <a:lnTo>
                      <a:pt x="7395" y="7131"/>
                    </a:lnTo>
                    <a:lnTo>
                      <a:pt x="7401" y="20812"/>
                    </a:lnTo>
                    <a:cubicBezTo>
                      <a:pt x="7401" y="21219"/>
                      <a:pt x="7963" y="21548"/>
                      <a:pt x="8656" y="21548"/>
                    </a:cubicBezTo>
                    <a:lnTo>
                      <a:pt x="8682" y="21548"/>
                    </a:lnTo>
                    <a:cubicBezTo>
                      <a:pt x="9375" y="21548"/>
                      <a:pt x="9936" y="21219"/>
                      <a:pt x="9936" y="20812"/>
                    </a:cubicBezTo>
                    <a:lnTo>
                      <a:pt x="9938" y="13643"/>
                    </a:lnTo>
                    <a:cubicBezTo>
                      <a:pt x="9938" y="13411"/>
                      <a:pt x="10259" y="13224"/>
                      <a:pt x="10654" y="13224"/>
                    </a:cubicBezTo>
                    <a:cubicBezTo>
                      <a:pt x="11049" y="13224"/>
                      <a:pt x="11370" y="13411"/>
                      <a:pt x="11370" y="13643"/>
                    </a:cubicBezTo>
                    <a:lnTo>
                      <a:pt x="11375" y="20812"/>
                    </a:lnTo>
                    <a:cubicBezTo>
                      <a:pt x="11375" y="21219"/>
                      <a:pt x="11936" y="21548"/>
                      <a:pt x="12629" y="21548"/>
                    </a:cubicBezTo>
                    <a:lnTo>
                      <a:pt x="12655" y="21548"/>
                    </a:lnTo>
                    <a:cubicBezTo>
                      <a:pt x="13348" y="21548"/>
                      <a:pt x="13910" y="21219"/>
                      <a:pt x="13910" y="20812"/>
                    </a:cubicBezTo>
                    <a:lnTo>
                      <a:pt x="13913" y="7156"/>
                    </a:lnTo>
                    <a:lnTo>
                      <a:pt x="18520" y="5505"/>
                    </a:lnTo>
                    <a:cubicBezTo>
                      <a:pt x="19215" y="5256"/>
                      <a:pt x="19721" y="4846"/>
                      <a:pt x="19907" y="4381"/>
                    </a:cubicBezTo>
                    <a:lnTo>
                      <a:pt x="21347" y="782"/>
                    </a:lnTo>
                    <a:cubicBezTo>
                      <a:pt x="21488" y="429"/>
                      <a:pt x="21098" y="75"/>
                      <a:pt x="20480" y="9"/>
                    </a:cubicBezTo>
                    <a:close/>
                  </a:path>
                </a:pathLst>
              </a:custGeom>
              <a:noFill/>
              <a:ln w="25400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Roboto Condensed" panose="02000000000000000000"/>
                    <a:ea typeface="Roboto Condensed" panose="02000000000000000000"/>
                    <a:cs typeface="Roboto Condensed" panose="02000000000000000000"/>
                    <a:sym typeface="Roboto Condensed" panose="02000000000000000000"/>
                  </a:defRPr>
                </a:pPr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Shape 9335"/>
              <p:cNvSpPr/>
              <p:nvPr/>
            </p:nvSpPr>
            <p:spPr>
              <a:xfrm>
                <a:off x="1883608" y="1601756"/>
                <a:ext cx="5049985" cy="58214"/>
              </a:xfrm>
              <a:prstGeom prst="rect">
                <a:avLst/>
              </a:prstGeom>
              <a:solidFill>
                <a:schemeClr val="bg1">
                  <a:alpha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latin typeface="Roboto Condensed" panose="02000000000000000000"/>
                    <a:ea typeface="Roboto Condensed" panose="02000000000000000000"/>
                    <a:cs typeface="Roboto Condensed" panose="02000000000000000000"/>
                    <a:sym typeface="Roboto Condensed" panose="02000000000000000000"/>
                  </a:defRPr>
                </a:pPr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40" name="Group 9338"/>
              <p:cNvGrpSpPr/>
              <p:nvPr/>
            </p:nvGrpSpPr>
            <p:grpSpPr>
              <a:xfrm>
                <a:off x="1977291" y="1506754"/>
                <a:ext cx="254687" cy="254687"/>
                <a:chOff x="0" y="0"/>
                <a:chExt cx="254686" cy="254686"/>
              </a:xfrm>
            </p:grpSpPr>
            <p:sp>
              <p:nvSpPr>
                <p:cNvPr id="75" name="Shape 9336"/>
                <p:cNvSpPr/>
                <p:nvPr/>
              </p:nvSpPr>
              <p:spPr>
                <a:xfrm>
                  <a:off x="-1" y="-1"/>
                  <a:ext cx="254687" cy="2546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7AC1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Roboto Condensed" panose="02000000000000000000"/>
                      <a:ea typeface="Roboto Condensed" panose="02000000000000000000"/>
                      <a:cs typeface="Roboto Condensed" panose="02000000000000000000"/>
                      <a:sym typeface="Roboto Condensed" panose="02000000000000000000"/>
                    </a:defRPr>
                  </a:pPr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Shape 9337"/>
                <p:cNvSpPr/>
                <p:nvPr/>
              </p:nvSpPr>
              <p:spPr>
                <a:xfrm>
                  <a:off x="40156" y="30035"/>
                  <a:ext cx="184496" cy="1845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0" h="21594" extrusionOk="0">
                      <a:moveTo>
                        <a:pt x="21366" y="8174"/>
                      </a:moveTo>
                      <a:cubicBezTo>
                        <a:pt x="21158" y="7927"/>
                        <a:pt x="20936" y="7845"/>
                        <a:pt x="20757" y="7792"/>
                      </a:cubicBezTo>
                      <a:cubicBezTo>
                        <a:pt x="20573" y="7743"/>
                        <a:pt x="20406" y="7730"/>
                        <a:pt x="20230" y="7729"/>
                      </a:cubicBezTo>
                      <a:lnTo>
                        <a:pt x="14163" y="7726"/>
                      </a:lnTo>
                      <a:cubicBezTo>
                        <a:pt x="14106" y="7729"/>
                        <a:pt x="13976" y="7691"/>
                        <a:pt x="13868" y="7607"/>
                      </a:cubicBezTo>
                      <a:cubicBezTo>
                        <a:pt x="13758" y="7525"/>
                        <a:pt x="13687" y="7411"/>
                        <a:pt x="13675" y="7356"/>
                      </a:cubicBezTo>
                      <a:lnTo>
                        <a:pt x="11917" y="1053"/>
                      </a:lnTo>
                      <a:cubicBezTo>
                        <a:pt x="11860" y="855"/>
                        <a:pt x="11796" y="675"/>
                        <a:pt x="11663" y="480"/>
                      </a:cubicBezTo>
                      <a:cubicBezTo>
                        <a:pt x="11543" y="304"/>
                        <a:pt x="11277" y="12"/>
                        <a:pt x="10795" y="0"/>
                      </a:cubicBezTo>
                      <a:cubicBezTo>
                        <a:pt x="10315" y="10"/>
                        <a:pt x="10047" y="303"/>
                        <a:pt x="9927" y="481"/>
                      </a:cubicBezTo>
                      <a:cubicBezTo>
                        <a:pt x="9795" y="677"/>
                        <a:pt x="9730" y="858"/>
                        <a:pt x="9674" y="1056"/>
                      </a:cubicBezTo>
                      <a:lnTo>
                        <a:pt x="7916" y="7355"/>
                      </a:lnTo>
                      <a:cubicBezTo>
                        <a:pt x="7904" y="7411"/>
                        <a:pt x="7833" y="7525"/>
                        <a:pt x="7722" y="7607"/>
                      </a:cubicBezTo>
                      <a:cubicBezTo>
                        <a:pt x="7615" y="7691"/>
                        <a:pt x="7485" y="7729"/>
                        <a:pt x="7429" y="7726"/>
                      </a:cubicBezTo>
                      <a:lnTo>
                        <a:pt x="1361" y="7729"/>
                      </a:lnTo>
                      <a:cubicBezTo>
                        <a:pt x="1126" y="7732"/>
                        <a:pt x="908" y="7748"/>
                        <a:pt x="644" y="7859"/>
                      </a:cubicBezTo>
                      <a:cubicBezTo>
                        <a:pt x="513" y="7917"/>
                        <a:pt x="362" y="8007"/>
                        <a:pt x="226" y="8173"/>
                      </a:cubicBezTo>
                      <a:cubicBezTo>
                        <a:pt x="88" y="8334"/>
                        <a:pt x="-5" y="8584"/>
                        <a:pt x="0" y="8808"/>
                      </a:cubicBezTo>
                      <a:cubicBezTo>
                        <a:pt x="7" y="9167"/>
                        <a:pt x="159" y="9386"/>
                        <a:pt x="283" y="9537"/>
                      </a:cubicBezTo>
                      <a:cubicBezTo>
                        <a:pt x="414" y="9691"/>
                        <a:pt x="553" y="9799"/>
                        <a:pt x="707" y="9902"/>
                      </a:cubicBezTo>
                      <a:lnTo>
                        <a:pt x="5597" y="13118"/>
                      </a:lnTo>
                      <a:cubicBezTo>
                        <a:pt x="5684" y="13155"/>
                        <a:pt x="5838" y="13426"/>
                        <a:pt x="5824" y="13606"/>
                      </a:cubicBezTo>
                      <a:cubicBezTo>
                        <a:pt x="5824" y="13651"/>
                        <a:pt x="5818" y="13688"/>
                        <a:pt x="5810" y="13715"/>
                      </a:cubicBezTo>
                      <a:lnTo>
                        <a:pt x="3909" y="19931"/>
                      </a:lnTo>
                      <a:cubicBezTo>
                        <a:pt x="3856" y="20111"/>
                        <a:pt x="3816" y="20284"/>
                        <a:pt x="3814" y="20496"/>
                      </a:cubicBezTo>
                      <a:cubicBezTo>
                        <a:pt x="3817" y="20674"/>
                        <a:pt x="3838" y="20905"/>
                        <a:pt x="4018" y="21165"/>
                      </a:cubicBezTo>
                      <a:cubicBezTo>
                        <a:pt x="4192" y="21433"/>
                        <a:pt x="4579" y="21600"/>
                        <a:pt x="4842" y="21584"/>
                      </a:cubicBezTo>
                      <a:cubicBezTo>
                        <a:pt x="5342" y="21556"/>
                        <a:pt x="5550" y="21359"/>
                        <a:pt x="5798" y="21172"/>
                      </a:cubicBezTo>
                      <a:lnTo>
                        <a:pt x="10579" y="17109"/>
                      </a:lnTo>
                      <a:cubicBezTo>
                        <a:pt x="10618" y="17073"/>
                        <a:pt x="10718" y="17031"/>
                        <a:pt x="10830" y="17031"/>
                      </a:cubicBezTo>
                      <a:cubicBezTo>
                        <a:pt x="10939" y="17031"/>
                        <a:pt x="11033" y="17069"/>
                        <a:pt x="11072" y="17103"/>
                      </a:cubicBezTo>
                      <a:lnTo>
                        <a:pt x="16111" y="21199"/>
                      </a:lnTo>
                      <a:cubicBezTo>
                        <a:pt x="16360" y="21380"/>
                        <a:pt x="16566" y="21567"/>
                        <a:pt x="17055" y="21593"/>
                      </a:cubicBezTo>
                      <a:cubicBezTo>
                        <a:pt x="17066" y="21594"/>
                        <a:pt x="17078" y="21594"/>
                        <a:pt x="17090" y="21594"/>
                      </a:cubicBezTo>
                      <a:cubicBezTo>
                        <a:pt x="17341" y="21594"/>
                        <a:pt x="17694" y="21442"/>
                        <a:pt x="17866" y="21188"/>
                      </a:cubicBezTo>
                      <a:cubicBezTo>
                        <a:pt x="18050" y="20931"/>
                        <a:pt x="18073" y="20695"/>
                        <a:pt x="18075" y="20521"/>
                      </a:cubicBezTo>
                      <a:cubicBezTo>
                        <a:pt x="18073" y="20293"/>
                        <a:pt x="18027" y="20110"/>
                        <a:pt x="17964" y="19917"/>
                      </a:cubicBezTo>
                      <a:lnTo>
                        <a:pt x="15827" y="13661"/>
                      </a:lnTo>
                      <a:cubicBezTo>
                        <a:pt x="15818" y="13635"/>
                        <a:pt x="15811" y="13597"/>
                        <a:pt x="15811" y="13550"/>
                      </a:cubicBezTo>
                      <a:cubicBezTo>
                        <a:pt x="15799" y="13381"/>
                        <a:pt x="15937" y="13140"/>
                        <a:pt x="16017" y="13106"/>
                      </a:cubicBezTo>
                      <a:lnTo>
                        <a:pt x="20883" y="9902"/>
                      </a:lnTo>
                      <a:cubicBezTo>
                        <a:pt x="21038" y="9799"/>
                        <a:pt x="21176" y="9690"/>
                        <a:pt x="21308" y="9537"/>
                      </a:cubicBezTo>
                      <a:cubicBezTo>
                        <a:pt x="21431" y="9384"/>
                        <a:pt x="21583" y="9166"/>
                        <a:pt x="21590" y="8807"/>
                      </a:cubicBezTo>
                      <a:cubicBezTo>
                        <a:pt x="21595" y="8585"/>
                        <a:pt x="21502" y="8335"/>
                        <a:pt x="21366" y="817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latin typeface="Roboto Condensed" panose="02000000000000000000"/>
                      <a:ea typeface="Roboto Condensed" panose="02000000000000000000"/>
                      <a:cs typeface="Roboto Condensed" panose="02000000000000000000"/>
                      <a:sym typeface="Roboto Condensed" panose="02000000000000000000"/>
                    </a:defRPr>
                  </a:pPr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1" name="Group 9341"/>
              <p:cNvGrpSpPr/>
              <p:nvPr/>
            </p:nvGrpSpPr>
            <p:grpSpPr>
              <a:xfrm>
                <a:off x="4343116" y="1506754"/>
                <a:ext cx="254687" cy="254687"/>
                <a:chOff x="0" y="0"/>
                <a:chExt cx="254686" cy="254686"/>
              </a:xfrm>
            </p:grpSpPr>
            <p:sp>
              <p:nvSpPr>
                <p:cNvPr id="73" name="Shape 9339"/>
                <p:cNvSpPr/>
                <p:nvPr/>
              </p:nvSpPr>
              <p:spPr>
                <a:xfrm>
                  <a:off x="-1" y="-1"/>
                  <a:ext cx="254687" cy="2546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7AC1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Roboto Condensed" panose="02000000000000000000"/>
                      <a:ea typeface="Roboto Condensed" panose="02000000000000000000"/>
                      <a:cs typeface="Roboto Condensed" panose="02000000000000000000"/>
                      <a:sym typeface="Roboto Condensed" panose="02000000000000000000"/>
                    </a:defRPr>
                  </a:pPr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Shape 9340"/>
                <p:cNvSpPr/>
                <p:nvPr/>
              </p:nvSpPr>
              <p:spPr>
                <a:xfrm>
                  <a:off x="40156" y="30035"/>
                  <a:ext cx="184496" cy="1845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0" h="21594" extrusionOk="0">
                      <a:moveTo>
                        <a:pt x="21366" y="8174"/>
                      </a:moveTo>
                      <a:cubicBezTo>
                        <a:pt x="21158" y="7927"/>
                        <a:pt x="20936" y="7845"/>
                        <a:pt x="20757" y="7792"/>
                      </a:cubicBezTo>
                      <a:cubicBezTo>
                        <a:pt x="20573" y="7743"/>
                        <a:pt x="20406" y="7730"/>
                        <a:pt x="20230" y="7729"/>
                      </a:cubicBezTo>
                      <a:lnTo>
                        <a:pt x="14163" y="7726"/>
                      </a:lnTo>
                      <a:cubicBezTo>
                        <a:pt x="14106" y="7729"/>
                        <a:pt x="13976" y="7691"/>
                        <a:pt x="13868" y="7607"/>
                      </a:cubicBezTo>
                      <a:cubicBezTo>
                        <a:pt x="13758" y="7525"/>
                        <a:pt x="13687" y="7411"/>
                        <a:pt x="13675" y="7356"/>
                      </a:cubicBezTo>
                      <a:lnTo>
                        <a:pt x="11917" y="1053"/>
                      </a:lnTo>
                      <a:cubicBezTo>
                        <a:pt x="11860" y="855"/>
                        <a:pt x="11796" y="675"/>
                        <a:pt x="11663" y="480"/>
                      </a:cubicBezTo>
                      <a:cubicBezTo>
                        <a:pt x="11543" y="304"/>
                        <a:pt x="11277" y="12"/>
                        <a:pt x="10795" y="0"/>
                      </a:cubicBezTo>
                      <a:cubicBezTo>
                        <a:pt x="10315" y="10"/>
                        <a:pt x="10047" y="303"/>
                        <a:pt x="9927" y="481"/>
                      </a:cubicBezTo>
                      <a:cubicBezTo>
                        <a:pt x="9795" y="677"/>
                        <a:pt x="9730" y="858"/>
                        <a:pt x="9674" y="1056"/>
                      </a:cubicBezTo>
                      <a:lnTo>
                        <a:pt x="7916" y="7355"/>
                      </a:lnTo>
                      <a:cubicBezTo>
                        <a:pt x="7904" y="7411"/>
                        <a:pt x="7833" y="7525"/>
                        <a:pt x="7722" y="7607"/>
                      </a:cubicBezTo>
                      <a:cubicBezTo>
                        <a:pt x="7615" y="7691"/>
                        <a:pt x="7485" y="7729"/>
                        <a:pt x="7429" y="7726"/>
                      </a:cubicBezTo>
                      <a:lnTo>
                        <a:pt x="1361" y="7729"/>
                      </a:lnTo>
                      <a:cubicBezTo>
                        <a:pt x="1126" y="7732"/>
                        <a:pt x="908" y="7748"/>
                        <a:pt x="644" y="7859"/>
                      </a:cubicBezTo>
                      <a:cubicBezTo>
                        <a:pt x="513" y="7917"/>
                        <a:pt x="362" y="8007"/>
                        <a:pt x="226" y="8173"/>
                      </a:cubicBezTo>
                      <a:cubicBezTo>
                        <a:pt x="88" y="8334"/>
                        <a:pt x="-5" y="8584"/>
                        <a:pt x="0" y="8808"/>
                      </a:cubicBezTo>
                      <a:cubicBezTo>
                        <a:pt x="7" y="9167"/>
                        <a:pt x="159" y="9386"/>
                        <a:pt x="283" y="9537"/>
                      </a:cubicBezTo>
                      <a:cubicBezTo>
                        <a:pt x="414" y="9691"/>
                        <a:pt x="553" y="9799"/>
                        <a:pt x="707" y="9902"/>
                      </a:cubicBezTo>
                      <a:lnTo>
                        <a:pt x="5597" y="13118"/>
                      </a:lnTo>
                      <a:cubicBezTo>
                        <a:pt x="5684" y="13155"/>
                        <a:pt x="5838" y="13426"/>
                        <a:pt x="5824" y="13606"/>
                      </a:cubicBezTo>
                      <a:cubicBezTo>
                        <a:pt x="5824" y="13651"/>
                        <a:pt x="5818" y="13688"/>
                        <a:pt x="5810" y="13715"/>
                      </a:cubicBezTo>
                      <a:lnTo>
                        <a:pt x="3909" y="19931"/>
                      </a:lnTo>
                      <a:cubicBezTo>
                        <a:pt x="3856" y="20111"/>
                        <a:pt x="3816" y="20284"/>
                        <a:pt x="3814" y="20496"/>
                      </a:cubicBezTo>
                      <a:cubicBezTo>
                        <a:pt x="3817" y="20674"/>
                        <a:pt x="3838" y="20905"/>
                        <a:pt x="4018" y="21165"/>
                      </a:cubicBezTo>
                      <a:cubicBezTo>
                        <a:pt x="4192" y="21433"/>
                        <a:pt x="4579" y="21600"/>
                        <a:pt x="4842" y="21584"/>
                      </a:cubicBezTo>
                      <a:cubicBezTo>
                        <a:pt x="5342" y="21556"/>
                        <a:pt x="5550" y="21359"/>
                        <a:pt x="5798" y="21172"/>
                      </a:cubicBezTo>
                      <a:lnTo>
                        <a:pt x="10579" y="17109"/>
                      </a:lnTo>
                      <a:cubicBezTo>
                        <a:pt x="10618" y="17073"/>
                        <a:pt x="10718" y="17031"/>
                        <a:pt x="10830" y="17031"/>
                      </a:cubicBezTo>
                      <a:cubicBezTo>
                        <a:pt x="10939" y="17031"/>
                        <a:pt x="11033" y="17069"/>
                        <a:pt x="11072" y="17103"/>
                      </a:cubicBezTo>
                      <a:lnTo>
                        <a:pt x="16111" y="21199"/>
                      </a:lnTo>
                      <a:cubicBezTo>
                        <a:pt x="16360" y="21380"/>
                        <a:pt x="16566" y="21567"/>
                        <a:pt x="17055" y="21593"/>
                      </a:cubicBezTo>
                      <a:cubicBezTo>
                        <a:pt x="17066" y="21594"/>
                        <a:pt x="17078" y="21594"/>
                        <a:pt x="17090" y="21594"/>
                      </a:cubicBezTo>
                      <a:cubicBezTo>
                        <a:pt x="17341" y="21594"/>
                        <a:pt x="17694" y="21442"/>
                        <a:pt x="17866" y="21188"/>
                      </a:cubicBezTo>
                      <a:cubicBezTo>
                        <a:pt x="18050" y="20931"/>
                        <a:pt x="18073" y="20695"/>
                        <a:pt x="18075" y="20521"/>
                      </a:cubicBezTo>
                      <a:cubicBezTo>
                        <a:pt x="18073" y="20293"/>
                        <a:pt x="18027" y="20110"/>
                        <a:pt x="17964" y="19917"/>
                      </a:cubicBezTo>
                      <a:lnTo>
                        <a:pt x="15827" y="13661"/>
                      </a:lnTo>
                      <a:cubicBezTo>
                        <a:pt x="15818" y="13635"/>
                        <a:pt x="15811" y="13597"/>
                        <a:pt x="15811" y="13550"/>
                      </a:cubicBezTo>
                      <a:cubicBezTo>
                        <a:pt x="15799" y="13381"/>
                        <a:pt x="15937" y="13140"/>
                        <a:pt x="16017" y="13106"/>
                      </a:cubicBezTo>
                      <a:lnTo>
                        <a:pt x="20883" y="9902"/>
                      </a:lnTo>
                      <a:cubicBezTo>
                        <a:pt x="21038" y="9799"/>
                        <a:pt x="21176" y="9690"/>
                        <a:pt x="21308" y="9537"/>
                      </a:cubicBezTo>
                      <a:cubicBezTo>
                        <a:pt x="21431" y="9384"/>
                        <a:pt x="21583" y="9166"/>
                        <a:pt x="21590" y="8807"/>
                      </a:cubicBezTo>
                      <a:cubicBezTo>
                        <a:pt x="21595" y="8585"/>
                        <a:pt x="21502" y="8335"/>
                        <a:pt x="21366" y="817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latin typeface="Roboto Condensed" panose="02000000000000000000"/>
                      <a:ea typeface="Roboto Condensed" panose="02000000000000000000"/>
                      <a:cs typeface="Roboto Condensed" panose="02000000000000000000"/>
                      <a:sym typeface="Roboto Condensed" panose="02000000000000000000"/>
                    </a:defRPr>
                  </a:pPr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2" name="Group 9344"/>
              <p:cNvGrpSpPr/>
              <p:nvPr/>
            </p:nvGrpSpPr>
            <p:grpSpPr>
              <a:xfrm>
                <a:off x="6708942" y="1506754"/>
                <a:ext cx="254687" cy="254687"/>
                <a:chOff x="0" y="0"/>
                <a:chExt cx="254686" cy="254686"/>
              </a:xfrm>
            </p:grpSpPr>
            <p:sp>
              <p:nvSpPr>
                <p:cNvPr id="43" name="Shape 9342"/>
                <p:cNvSpPr/>
                <p:nvPr/>
              </p:nvSpPr>
              <p:spPr>
                <a:xfrm>
                  <a:off x="-1" y="-1"/>
                  <a:ext cx="254687" cy="2546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7AC1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Roboto Condensed" panose="02000000000000000000"/>
                      <a:ea typeface="Roboto Condensed" panose="02000000000000000000"/>
                      <a:cs typeface="Roboto Condensed" panose="02000000000000000000"/>
                      <a:sym typeface="Roboto Condensed" panose="02000000000000000000"/>
                    </a:defRPr>
                  </a:pPr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Shape 9343"/>
                <p:cNvSpPr/>
                <p:nvPr/>
              </p:nvSpPr>
              <p:spPr>
                <a:xfrm>
                  <a:off x="40156" y="30035"/>
                  <a:ext cx="184496" cy="1845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0" h="21594" extrusionOk="0">
                      <a:moveTo>
                        <a:pt x="21366" y="8174"/>
                      </a:moveTo>
                      <a:cubicBezTo>
                        <a:pt x="21158" y="7927"/>
                        <a:pt x="20936" y="7845"/>
                        <a:pt x="20757" y="7792"/>
                      </a:cubicBezTo>
                      <a:cubicBezTo>
                        <a:pt x="20573" y="7743"/>
                        <a:pt x="20406" y="7730"/>
                        <a:pt x="20230" y="7729"/>
                      </a:cubicBezTo>
                      <a:lnTo>
                        <a:pt x="14163" y="7726"/>
                      </a:lnTo>
                      <a:cubicBezTo>
                        <a:pt x="14106" y="7729"/>
                        <a:pt x="13976" y="7691"/>
                        <a:pt x="13868" y="7607"/>
                      </a:cubicBezTo>
                      <a:cubicBezTo>
                        <a:pt x="13758" y="7525"/>
                        <a:pt x="13687" y="7411"/>
                        <a:pt x="13675" y="7356"/>
                      </a:cubicBezTo>
                      <a:lnTo>
                        <a:pt x="11917" y="1053"/>
                      </a:lnTo>
                      <a:cubicBezTo>
                        <a:pt x="11860" y="855"/>
                        <a:pt x="11796" y="675"/>
                        <a:pt x="11663" y="480"/>
                      </a:cubicBezTo>
                      <a:cubicBezTo>
                        <a:pt x="11543" y="304"/>
                        <a:pt x="11277" y="12"/>
                        <a:pt x="10795" y="0"/>
                      </a:cubicBezTo>
                      <a:cubicBezTo>
                        <a:pt x="10315" y="10"/>
                        <a:pt x="10047" y="303"/>
                        <a:pt x="9927" y="481"/>
                      </a:cubicBezTo>
                      <a:cubicBezTo>
                        <a:pt x="9795" y="677"/>
                        <a:pt x="9730" y="858"/>
                        <a:pt x="9674" y="1056"/>
                      </a:cubicBezTo>
                      <a:lnTo>
                        <a:pt x="7916" y="7355"/>
                      </a:lnTo>
                      <a:cubicBezTo>
                        <a:pt x="7904" y="7411"/>
                        <a:pt x="7833" y="7525"/>
                        <a:pt x="7722" y="7607"/>
                      </a:cubicBezTo>
                      <a:cubicBezTo>
                        <a:pt x="7615" y="7691"/>
                        <a:pt x="7485" y="7729"/>
                        <a:pt x="7429" y="7726"/>
                      </a:cubicBezTo>
                      <a:lnTo>
                        <a:pt x="1361" y="7729"/>
                      </a:lnTo>
                      <a:cubicBezTo>
                        <a:pt x="1126" y="7732"/>
                        <a:pt x="908" y="7748"/>
                        <a:pt x="644" y="7859"/>
                      </a:cubicBezTo>
                      <a:cubicBezTo>
                        <a:pt x="513" y="7917"/>
                        <a:pt x="362" y="8007"/>
                        <a:pt x="226" y="8173"/>
                      </a:cubicBezTo>
                      <a:cubicBezTo>
                        <a:pt x="88" y="8334"/>
                        <a:pt x="-5" y="8584"/>
                        <a:pt x="0" y="8808"/>
                      </a:cubicBezTo>
                      <a:cubicBezTo>
                        <a:pt x="7" y="9167"/>
                        <a:pt x="159" y="9386"/>
                        <a:pt x="283" y="9537"/>
                      </a:cubicBezTo>
                      <a:cubicBezTo>
                        <a:pt x="414" y="9691"/>
                        <a:pt x="553" y="9799"/>
                        <a:pt x="707" y="9902"/>
                      </a:cubicBezTo>
                      <a:lnTo>
                        <a:pt x="5597" y="13118"/>
                      </a:lnTo>
                      <a:cubicBezTo>
                        <a:pt x="5684" y="13155"/>
                        <a:pt x="5838" y="13426"/>
                        <a:pt x="5824" y="13606"/>
                      </a:cubicBezTo>
                      <a:cubicBezTo>
                        <a:pt x="5824" y="13651"/>
                        <a:pt x="5818" y="13688"/>
                        <a:pt x="5810" y="13715"/>
                      </a:cubicBezTo>
                      <a:lnTo>
                        <a:pt x="3909" y="19931"/>
                      </a:lnTo>
                      <a:cubicBezTo>
                        <a:pt x="3856" y="20111"/>
                        <a:pt x="3816" y="20284"/>
                        <a:pt x="3814" y="20496"/>
                      </a:cubicBezTo>
                      <a:cubicBezTo>
                        <a:pt x="3817" y="20674"/>
                        <a:pt x="3838" y="20905"/>
                        <a:pt x="4018" y="21165"/>
                      </a:cubicBezTo>
                      <a:cubicBezTo>
                        <a:pt x="4192" y="21433"/>
                        <a:pt x="4579" y="21600"/>
                        <a:pt x="4842" y="21584"/>
                      </a:cubicBezTo>
                      <a:cubicBezTo>
                        <a:pt x="5342" y="21556"/>
                        <a:pt x="5550" y="21359"/>
                        <a:pt x="5798" y="21172"/>
                      </a:cubicBezTo>
                      <a:lnTo>
                        <a:pt x="10579" y="17109"/>
                      </a:lnTo>
                      <a:cubicBezTo>
                        <a:pt x="10618" y="17073"/>
                        <a:pt x="10718" y="17031"/>
                        <a:pt x="10830" y="17031"/>
                      </a:cubicBezTo>
                      <a:cubicBezTo>
                        <a:pt x="10939" y="17031"/>
                        <a:pt x="11033" y="17069"/>
                        <a:pt x="11072" y="17103"/>
                      </a:cubicBezTo>
                      <a:lnTo>
                        <a:pt x="16111" y="21199"/>
                      </a:lnTo>
                      <a:cubicBezTo>
                        <a:pt x="16360" y="21380"/>
                        <a:pt x="16566" y="21567"/>
                        <a:pt x="17055" y="21593"/>
                      </a:cubicBezTo>
                      <a:cubicBezTo>
                        <a:pt x="17066" y="21594"/>
                        <a:pt x="17078" y="21594"/>
                        <a:pt x="17090" y="21594"/>
                      </a:cubicBezTo>
                      <a:cubicBezTo>
                        <a:pt x="17341" y="21594"/>
                        <a:pt x="17694" y="21442"/>
                        <a:pt x="17866" y="21188"/>
                      </a:cubicBezTo>
                      <a:cubicBezTo>
                        <a:pt x="18050" y="20931"/>
                        <a:pt x="18073" y="20695"/>
                        <a:pt x="18075" y="20521"/>
                      </a:cubicBezTo>
                      <a:cubicBezTo>
                        <a:pt x="18073" y="20293"/>
                        <a:pt x="18027" y="20110"/>
                        <a:pt x="17964" y="19917"/>
                      </a:cubicBezTo>
                      <a:lnTo>
                        <a:pt x="15827" y="13661"/>
                      </a:lnTo>
                      <a:cubicBezTo>
                        <a:pt x="15818" y="13635"/>
                        <a:pt x="15811" y="13597"/>
                        <a:pt x="15811" y="13550"/>
                      </a:cubicBezTo>
                      <a:cubicBezTo>
                        <a:pt x="15799" y="13381"/>
                        <a:pt x="15937" y="13140"/>
                        <a:pt x="16017" y="13106"/>
                      </a:cubicBezTo>
                      <a:lnTo>
                        <a:pt x="20883" y="9902"/>
                      </a:lnTo>
                      <a:cubicBezTo>
                        <a:pt x="21038" y="9799"/>
                        <a:pt x="21176" y="9690"/>
                        <a:pt x="21308" y="9537"/>
                      </a:cubicBezTo>
                      <a:cubicBezTo>
                        <a:pt x="21431" y="9384"/>
                        <a:pt x="21583" y="9166"/>
                        <a:pt x="21590" y="8807"/>
                      </a:cubicBezTo>
                      <a:cubicBezTo>
                        <a:pt x="21595" y="8585"/>
                        <a:pt x="21502" y="8335"/>
                        <a:pt x="21366" y="817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latin typeface="Roboto Condensed" panose="02000000000000000000"/>
                      <a:ea typeface="Roboto Condensed" panose="02000000000000000000"/>
                      <a:cs typeface="Roboto Condensed" panose="02000000000000000000"/>
                      <a:sym typeface="Roboto Condensed" panose="02000000000000000000"/>
                    </a:defRPr>
                  </a:pPr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2" name="Shape 9346"/>
            <p:cNvSpPr/>
            <p:nvPr/>
          </p:nvSpPr>
          <p:spPr>
            <a:xfrm>
              <a:off x="37493" y="1585585"/>
              <a:ext cx="84286" cy="8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8" extrusionOk="0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pPr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Shape 9347"/>
            <p:cNvSpPr/>
            <p:nvPr/>
          </p:nvSpPr>
          <p:spPr>
            <a:xfrm>
              <a:off x="861606" y="112385"/>
              <a:ext cx="162327" cy="162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8" extrusionOk="0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</a:path>
              </a:pathLst>
            </a:custGeom>
            <a:noFill/>
            <a:ln w="25400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pPr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7" name="Shape 9349"/>
          <p:cNvSpPr/>
          <p:nvPr/>
        </p:nvSpPr>
        <p:spPr>
          <a:xfrm>
            <a:off x="3238410" y="4724618"/>
            <a:ext cx="2080692" cy="400110"/>
          </a:xfrm>
          <a:prstGeom prst="rect">
            <a:avLst/>
          </a:prstGeom>
          <a:ln w="12700">
            <a:miter lim="400000"/>
          </a:ln>
        </p:spPr>
        <p:txBody>
          <a:bodyPr lIns="60959" rIns="60959">
            <a:spAutoFit/>
          </a:bodyPr>
          <a:lstStyle>
            <a:lvl1pPr>
              <a:defRPr sz="1200">
                <a:solidFill>
                  <a:srgbClr val="F7AC12"/>
                </a:solidFill>
                <a:uFill>
                  <a:solidFill>
                    <a:srgbClr val="F7AC12"/>
                  </a:solidFill>
                </a:u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融资扶持</a:t>
            </a:r>
            <a:endParaRPr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8" name="Shape 9350"/>
          <p:cNvSpPr/>
          <p:nvPr/>
        </p:nvSpPr>
        <p:spPr>
          <a:xfrm>
            <a:off x="3188923" y="2442040"/>
            <a:ext cx="2259005" cy="923330"/>
          </a:xfrm>
          <a:prstGeom prst="rect">
            <a:avLst/>
          </a:prstGeom>
          <a:ln w="12700">
            <a:miter lim="400000"/>
          </a:ln>
        </p:spPr>
        <p:txBody>
          <a:bodyPr wrap="square" lIns="60959" rIns="60959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引进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院士领衔的项目优先推荐</a:t>
            </a:r>
            <a:r>
              <a:rPr lang="zh-CN" altLang="en-US" b="1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区政府产业</a:t>
            </a:r>
            <a:r>
              <a:rPr lang="zh-CN" altLang="en-US" b="1" dirty="0" smtClean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基金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给予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扶持</a:t>
            </a:r>
          </a:p>
        </p:txBody>
      </p:sp>
      <p:sp>
        <p:nvSpPr>
          <p:cNvPr id="79" name="Shape 9351"/>
          <p:cNvSpPr/>
          <p:nvPr/>
        </p:nvSpPr>
        <p:spPr>
          <a:xfrm>
            <a:off x="6346007" y="4724618"/>
            <a:ext cx="2080693" cy="400110"/>
          </a:xfrm>
          <a:prstGeom prst="rect">
            <a:avLst/>
          </a:prstGeom>
          <a:ln w="12700">
            <a:miter lim="400000"/>
          </a:ln>
        </p:spPr>
        <p:txBody>
          <a:bodyPr lIns="60959" rIns="60959">
            <a:spAutoFit/>
          </a:bodyPr>
          <a:lstStyle>
            <a:lvl1pPr>
              <a:defRPr sz="1200">
                <a:solidFill>
                  <a:srgbClr val="F7AC12"/>
                </a:solidFill>
                <a:uFill>
                  <a:solidFill>
                    <a:srgbClr val="F7AC12"/>
                  </a:solidFill>
                </a:u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2000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场地支持</a:t>
            </a:r>
            <a:endParaRPr sz="2000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Shape 9352"/>
          <p:cNvSpPr/>
          <p:nvPr/>
        </p:nvSpPr>
        <p:spPr>
          <a:xfrm>
            <a:off x="6023992" y="2152080"/>
            <a:ext cx="2664296" cy="1754326"/>
          </a:xfrm>
          <a:prstGeom prst="rect">
            <a:avLst/>
          </a:prstGeom>
          <a:ln w="12700">
            <a:miter lim="400000"/>
          </a:ln>
        </p:spPr>
        <p:txBody>
          <a:bodyPr wrap="square" lIns="60959" rIns="60959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院士专家来萧山创办企业或者研发机构，</a:t>
            </a:r>
            <a:r>
              <a:rPr lang="zh-CN" altLang="en-US" b="1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五年内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免费提供办公和研发场地，场地面积和装修标准根据实际情况商定，原则上达到拎包入住条件</a:t>
            </a:r>
          </a:p>
        </p:txBody>
      </p:sp>
      <p:sp>
        <p:nvSpPr>
          <p:cNvPr id="81" name="Shape 9353"/>
          <p:cNvSpPr/>
          <p:nvPr/>
        </p:nvSpPr>
        <p:spPr>
          <a:xfrm>
            <a:off x="9510177" y="4724618"/>
            <a:ext cx="2080692" cy="400110"/>
          </a:xfrm>
          <a:prstGeom prst="rect">
            <a:avLst/>
          </a:prstGeom>
          <a:ln w="12700">
            <a:miter lim="400000"/>
          </a:ln>
        </p:spPr>
        <p:txBody>
          <a:bodyPr lIns="60959" rIns="60959">
            <a:spAutoFit/>
          </a:bodyPr>
          <a:lstStyle>
            <a:lvl1pPr>
              <a:defRPr sz="1200">
                <a:solidFill>
                  <a:srgbClr val="F7AC12"/>
                </a:solidFill>
                <a:uFill>
                  <a:solidFill>
                    <a:srgbClr val="F7AC12"/>
                  </a:solidFill>
                </a:u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2000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载体建设</a:t>
            </a:r>
            <a:endParaRPr sz="2000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2" name="Shape 9354"/>
          <p:cNvSpPr/>
          <p:nvPr/>
        </p:nvSpPr>
        <p:spPr>
          <a:xfrm>
            <a:off x="9482740" y="2109657"/>
            <a:ext cx="2378738" cy="1754326"/>
          </a:xfrm>
          <a:prstGeom prst="rect">
            <a:avLst/>
          </a:prstGeom>
          <a:ln w="12700">
            <a:miter lim="400000"/>
          </a:ln>
        </p:spPr>
        <p:txBody>
          <a:bodyPr wrap="square" lIns="60959" rIns="60959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加快杭州湾智慧谷（萧山海创园），图灵小镇，湘湖”院士岛”等</a:t>
            </a:r>
            <a:r>
              <a:rPr lang="zh-CN" altLang="en-US" b="1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高端人才载体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建设，适时建设院士专家配套商业用房。</a:t>
            </a:r>
          </a:p>
        </p:txBody>
      </p:sp>
    </p:spTree>
    <p:extLst>
      <p:ext uri="{BB962C8B-B14F-4D97-AF65-F5344CB8AC3E}">
        <p14:creationId xmlns:p14="http://schemas.microsoft.com/office/powerpoint/2010/main" xmlns="" val="233048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77" grpId="0" animBg="1"/>
      <p:bldP spid="78" grpId="0" animBg="1" advAuto="0"/>
      <p:bldP spid="79" grpId="0" animBg="1" advAuto="0"/>
      <p:bldP spid="80" grpId="0" animBg="1" advAuto="0"/>
      <p:bldP spid="81" grpId="0" animBg="1" advAuto="0"/>
      <p:bldP spid="82" grpId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022"/>
          <p:cNvSpPr txBox="1"/>
          <p:nvPr/>
        </p:nvSpPr>
        <p:spPr>
          <a:xfrm>
            <a:off x="1283599" y="333388"/>
            <a:ext cx="5194656" cy="4957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ea"/>
                <a:ea typeface="+mn-ea"/>
                <a:cs typeface="+mn-cs"/>
                <a:sym typeface="Bebas Neue"/>
              </a:defRPr>
            </a:lvl1pPr>
            <a:lvl2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2pPr>
            <a:lvl3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3pPr>
            <a:lvl4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4pPr>
            <a:lvl5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5pPr>
            <a:lvl6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6pPr>
            <a:lvl7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7pPr>
            <a:lvl8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8pPr>
            <a:lvl9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9pPr>
          </a:lstStyle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实施步骤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6" name="Group 4"/>
          <p:cNvGrpSpPr>
            <a:grpSpLocks noChangeAspect="1"/>
          </p:cNvGrpSpPr>
          <p:nvPr/>
        </p:nvGrpSpPr>
        <p:grpSpPr bwMode="auto">
          <a:xfrm>
            <a:off x="479376" y="256545"/>
            <a:ext cx="667606" cy="667606"/>
            <a:chOff x="2848" y="1168"/>
            <a:chExt cx="1984" cy="1984"/>
          </a:xfrm>
        </p:grpSpPr>
        <p:sp>
          <p:nvSpPr>
            <p:cNvPr id="4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48" y="1168"/>
              <a:ext cx="1984" cy="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2846" y="1166"/>
              <a:ext cx="1984" cy="1986"/>
            </a:xfrm>
            <a:prstGeom prst="ellipse">
              <a:avLst/>
            </a:prstGeom>
            <a:solidFill>
              <a:srgbClr val="FA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 6"/>
            <p:cNvSpPr/>
            <p:nvPr/>
          </p:nvSpPr>
          <p:spPr bwMode="auto">
            <a:xfrm>
              <a:off x="3061" y="1720"/>
              <a:ext cx="1769" cy="1432"/>
            </a:xfrm>
            <a:custGeom>
              <a:avLst/>
              <a:gdLst>
                <a:gd name="T0" fmla="*/ 745 w 746"/>
                <a:gd name="T1" fmla="*/ 154 h 604"/>
                <a:gd name="T2" fmla="*/ 591 w 746"/>
                <a:gd name="T3" fmla="*/ 0 h 604"/>
                <a:gd name="T4" fmla="*/ 76 w 746"/>
                <a:gd name="T5" fmla="*/ 317 h 604"/>
                <a:gd name="T6" fmla="*/ 76 w 746"/>
                <a:gd name="T7" fmla="*/ 364 h 604"/>
                <a:gd name="T8" fmla="*/ 3 w 746"/>
                <a:gd name="T9" fmla="*/ 364 h 604"/>
                <a:gd name="T10" fmla="*/ 0 w 746"/>
                <a:gd name="T11" fmla="*/ 365 h 604"/>
                <a:gd name="T12" fmla="*/ 234 w 746"/>
                <a:gd name="T13" fmla="*/ 592 h 604"/>
                <a:gd name="T14" fmla="*/ 327 w 746"/>
                <a:gd name="T15" fmla="*/ 604 h 604"/>
                <a:gd name="T16" fmla="*/ 746 w 746"/>
                <a:gd name="T17" fmla="*/ 185 h 604"/>
                <a:gd name="T18" fmla="*/ 745 w 746"/>
                <a:gd name="T19" fmla="*/ 15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6" h="604">
                  <a:moveTo>
                    <a:pt x="745" y="154"/>
                  </a:moveTo>
                  <a:cubicBezTo>
                    <a:pt x="591" y="0"/>
                    <a:pt x="591" y="0"/>
                    <a:pt x="591" y="0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64"/>
                    <a:pt x="76" y="364"/>
                    <a:pt x="76" y="364"/>
                  </a:cubicBezTo>
                  <a:cubicBezTo>
                    <a:pt x="3" y="364"/>
                    <a:pt x="3" y="364"/>
                    <a:pt x="3" y="364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34" y="592"/>
                    <a:pt x="234" y="592"/>
                    <a:pt x="234" y="592"/>
                  </a:cubicBezTo>
                  <a:cubicBezTo>
                    <a:pt x="265" y="601"/>
                    <a:pt x="279" y="604"/>
                    <a:pt x="327" y="604"/>
                  </a:cubicBezTo>
                  <a:cubicBezTo>
                    <a:pt x="559" y="604"/>
                    <a:pt x="746" y="417"/>
                    <a:pt x="746" y="185"/>
                  </a:cubicBezTo>
                  <a:cubicBezTo>
                    <a:pt x="746" y="175"/>
                    <a:pt x="746" y="165"/>
                    <a:pt x="745" y="154"/>
                  </a:cubicBezTo>
                </a:path>
              </a:pathLst>
            </a:custGeom>
            <a:solidFill>
              <a:srgbClr val="EFB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Rectangle 7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Rectangle 8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 9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77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 10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11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09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12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Rectangle 13"/>
            <p:cNvSpPr>
              <a:spLocks noChangeArrowheads="1"/>
            </p:cNvSpPr>
            <p:nvPr/>
          </p:nvSpPr>
          <p:spPr bwMode="auto">
            <a:xfrm>
              <a:off x="3516" y="2185"/>
              <a:ext cx="105" cy="246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Rectangle 14"/>
            <p:cNvSpPr>
              <a:spLocks noChangeArrowheads="1"/>
            </p:cNvSpPr>
            <p:nvPr/>
          </p:nvSpPr>
          <p:spPr bwMode="auto">
            <a:xfrm>
              <a:off x="3659" y="2071"/>
              <a:ext cx="94" cy="360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Rectangle 15"/>
            <p:cNvSpPr>
              <a:spLocks noChangeArrowheads="1"/>
            </p:cNvSpPr>
            <p:nvPr/>
          </p:nvSpPr>
          <p:spPr bwMode="auto">
            <a:xfrm>
              <a:off x="3782" y="2109"/>
              <a:ext cx="104" cy="322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Rectangle 16"/>
            <p:cNvSpPr>
              <a:spLocks noChangeArrowheads="1"/>
            </p:cNvSpPr>
            <p:nvPr/>
          </p:nvSpPr>
          <p:spPr bwMode="auto">
            <a:xfrm>
              <a:off x="3924" y="2014"/>
              <a:ext cx="114" cy="417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Rectangle 17"/>
            <p:cNvSpPr>
              <a:spLocks noChangeArrowheads="1"/>
            </p:cNvSpPr>
            <p:nvPr/>
          </p:nvSpPr>
          <p:spPr bwMode="auto">
            <a:xfrm>
              <a:off x="4057" y="1938"/>
              <a:ext cx="95" cy="493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18"/>
            <p:cNvSpPr/>
            <p:nvPr/>
          </p:nvSpPr>
          <p:spPr bwMode="auto">
            <a:xfrm>
              <a:off x="3049" y="2555"/>
              <a:ext cx="1574" cy="49"/>
            </a:xfrm>
            <a:custGeom>
              <a:avLst/>
              <a:gdLst>
                <a:gd name="T0" fmla="*/ 0 w 664"/>
                <a:gd name="T1" fmla="*/ 0 h 21"/>
                <a:gd name="T2" fmla="*/ 0 w 664"/>
                <a:gd name="T3" fmla="*/ 10 h 21"/>
                <a:gd name="T4" fmla="*/ 32 w 664"/>
                <a:gd name="T5" fmla="*/ 21 h 21"/>
                <a:gd name="T6" fmla="*/ 641 w 664"/>
                <a:gd name="T7" fmla="*/ 21 h 21"/>
                <a:gd name="T8" fmla="*/ 664 w 664"/>
                <a:gd name="T9" fmla="*/ 10 h 21"/>
                <a:gd name="T10" fmla="*/ 664 w 664"/>
                <a:gd name="T11" fmla="*/ 0 h 21"/>
                <a:gd name="T12" fmla="*/ 0 w 66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2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0" y="21"/>
                    <a:pt x="32" y="21"/>
                  </a:cubicBezTo>
                  <a:cubicBezTo>
                    <a:pt x="54" y="21"/>
                    <a:pt x="641" y="21"/>
                    <a:pt x="641" y="21"/>
                  </a:cubicBezTo>
                  <a:cubicBezTo>
                    <a:pt x="641" y="21"/>
                    <a:pt x="657" y="15"/>
                    <a:pt x="664" y="10"/>
                  </a:cubicBezTo>
                  <a:cubicBezTo>
                    <a:pt x="664" y="0"/>
                    <a:pt x="664" y="0"/>
                    <a:pt x="66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19"/>
            <p:cNvSpPr/>
            <p:nvPr/>
          </p:nvSpPr>
          <p:spPr bwMode="auto">
            <a:xfrm>
              <a:off x="3225" y="1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 20"/>
            <p:cNvSpPr/>
            <p:nvPr/>
          </p:nvSpPr>
          <p:spPr bwMode="auto">
            <a:xfrm>
              <a:off x="3218" y="1716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 21"/>
            <p:cNvSpPr/>
            <p:nvPr/>
          </p:nvSpPr>
          <p:spPr bwMode="auto">
            <a:xfrm>
              <a:off x="3206" y="2529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 22"/>
            <p:cNvSpPr/>
            <p:nvPr/>
          </p:nvSpPr>
          <p:spPr bwMode="auto">
            <a:xfrm>
              <a:off x="3227" y="1711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23"/>
            <p:cNvSpPr/>
            <p:nvPr/>
          </p:nvSpPr>
          <p:spPr bwMode="auto">
            <a:xfrm>
              <a:off x="3509" y="1711"/>
              <a:ext cx="956" cy="844"/>
            </a:xfrm>
            <a:custGeom>
              <a:avLst/>
              <a:gdLst>
                <a:gd name="T0" fmla="*/ 394 w 403"/>
                <a:gd name="T1" fmla="*/ 0 h 356"/>
                <a:gd name="T2" fmla="*/ 0 w 403"/>
                <a:gd name="T3" fmla="*/ 0 h 356"/>
                <a:gd name="T4" fmla="*/ 25 w 403"/>
                <a:gd name="T5" fmla="*/ 24 h 356"/>
                <a:gd name="T6" fmla="*/ 383 w 403"/>
                <a:gd name="T7" fmla="*/ 24 h 356"/>
                <a:gd name="T8" fmla="*/ 383 w 403"/>
                <a:gd name="T9" fmla="*/ 336 h 356"/>
                <a:gd name="T10" fmla="*/ 358 w 403"/>
                <a:gd name="T11" fmla="*/ 336 h 356"/>
                <a:gd name="T12" fmla="*/ 380 w 403"/>
                <a:gd name="T13" fmla="*/ 356 h 356"/>
                <a:gd name="T14" fmla="*/ 394 w 403"/>
                <a:gd name="T15" fmla="*/ 356 h 356"/>
                <a:gd name="T16" fmla="*/ 403 w 403"/>
                <a:gd name="T17" fmla="*/ 345 h 356"/>
                <a:gd name="T18" fmla="*/ 403 w 403"/>
                <a:gd name="T19" fmla="*/ 11 h 356"/>
                <a:gd name="T20" fmla="*/ 394 w 403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356">
                  <a:moveTo>
                    <a:pt x="3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58" y="336"/>
                    <a:pt x="358" y="336"/>
                    <a:pt x="358" y="336"/>
                  </a:cubicBezTo>
                  <a:cubicBezTo>
                    <a:pt x="380" y="356"/>
                    <a:pt x="380" y="356"/>
                    <a:pt x="380" y="356"/>
                  </a:cubicBezTo>
                  <a:cubicBezTo>
                    <a:pt x="394" y="356"/>
                    <a:pt x="394" y="356"/>
                    <a:pt x="394" y="356"/>
                  </a:cubicBezTo>
                  <a:cubicBezTo>
                    <a:pt x="400" y="356"/>
                    <a:pt x="403" y="351"/>
                    <a:pt x="403" y="345"/>
                  </a:cubicBezTo>
                  <a:cubicBezTo>
                    <a:pt x="403" y="11"/>
                    <a:pt x="403" y="11"/>
                    <a:pt x="403" y="11"/>
                  </a:cubicBezTo>
                  <a:cubicBezTo>
                    <a:pt x="403" y="5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24"/>
            <p:cNvSpPr/>
            <p:nvPr/>
          </p:nvSpPr>
          <p:spPr bwMode="auto">
            <a:xfrm>
              <a:off x="3206" y="1716"/>
              <a:ext cx="12" cy="21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9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1" y="3"/>
                    <a:pt x="5" y="0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25"/>
            <p:cNvSpPr/>
            <p:nvPr/>
          </p:nvSpPr>
          <p:spPr bwMode="auto">
            <a:xfrm>
              <a:off x="3206" y="2531"/>
              <a:ext cx="24" cy="24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9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1" y="10"/>
                    <a:pt x="10" y="9"/>
                    <a:pt x="10" y="9"/>
                  </a:cubicBezTo>
                  <a:cubicBezTo>
                    <a:pt x="5" y="9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26"/>
            <p:cNvSpPr/>
            <p:nvPr/>
          </p:nvSpPr>
          <p:spPr bwMode="auto">
            <a:xfrm>
              <a:off x="3220" y="1713"/>
              <a:ext cx="5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27"/>
            <p:cNvSpPr/>
            <p:nvPr/>
          </p:nvSpPr>
          <p:spPr bwMode="auto">
            <a:xfrm>
              <a:off x="3218" y="17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28"/>
            <p:cNvSpPr/>
            <p:nvPr/>
          </p:nvSpPr>
          <p:spPr bwMode="auto">
            <a:xfrm>
              <a:off x="3225" y="1713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29"/>
            <p:cNvSpPr/>
            <p:nvPr/>
          </p:nvSpPr>
          <p:spPr bwMode="auto">
            <a:xfrm>
              <a:off x="3204" y="1711"/>
              <a:ext cx="1206" cy="844"/>
            </a:xfrm>
            <a:custGeom>
              <a:avLst/>
              <a:gdLst>
                <a:gd name="T0" fmla="*/ 20 w 509"/>
                <a:gd name="T1" fmla="*/ 336 h 356"/>
                <a:gd name="T2" fmla="*/ 20 w 509"/>
                <a:gd name="T3" fmla="*/ 24 h 356"/>
                <a:gd name="T4" fmla="*/ 154 w 509"/>
                <a:gd name="T5" fmla="*/ 24 h 356"/>
                <a:gd name="T6" fmla="*/ 129 w 509"/>
                <a:gd name="T7" fmla="*/ 0 h 356"/>
                <a:gd name="T8" fmla="*/ 11 w 509"/>
                <a:gd name="T9" fmla="*/ 0 h 356"/>
                <a:gd name="T10" fmla="*/ 10 w 509"/>
                <a:gd name="T11" fmla="*/ 0 h 356"/>
                <a:gd name="T12" fmla="*/ 9 w 509"/>
                <a:gd name="T13" fmla="*/ 1 h 356"/>
                <a:gd name="T14" fmla="*/ 9 w 509"/>
                <a:gd name="T15" fmla="*/ 1 h 356"/>
                <a:gd name="T16" fmla="*/ 7 w 509"/>
                <a:gd name="T17" fmla="*/ 2 h 356"/>
                <a:gd name="T18" fmla="*/ 6 w 509"/>
                <a:gd name="T19" fmla="*/ 2 h 356"/>
                <a:gd name="T20" fmla="*/ 5 w 509"/>
                <a:gd name="T21" fmla="*/ 2 h 356"/>
                <a:gd name="T22" fmla="*/ 0 w 509"/>
                <a:gd name="T23" fmla="*/ 11 h 356"/>
                <a:gd name="T24" fmla="*/ 0 w 509"/>
                <a:gd name="T25" fmla="*/ 345 h 356"/>
                <a:gd name="T26" fmla="*/ 1 w 509"/>
                <a:gd name="T27" fmla="*/ 346 h 356"/>
                <a:gd name="T28" fmla="*/ 11 w 509"/>
                <a:gd name="T29" fmla="*/ 356 h 356"/>
                <a:gd name="T30" fmla="*/ 509 w 509"/>
                <a:gd name="T31" fmla="*/ 356 h 356"/>
                <a:gd name="T32" fmla="*/ 487 w 509"/>
                <a:gd name="T33" fmla="*/ 336 h 356"/>
                <a:gd name="T34" fmla="*/ 20 w 509"/>
                <a:gd name="T35" fmla="*/ 33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9" h="356">
                  <a:moveTo>
                    <a:pt x="20" y="336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5"/>
                    <a:pt x="0" y="11"/>
                    <a:pt x="0" y="11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1" y="346"/>
                    <a:pt x="1" y="346"/>
                  </a:cubicBezTo>
                  <a:cubicBezTo>
                    <a:pt x="1" y="352"/>
                    <a:pt x="6" y="356"/>
                    <a:pt x="11" y="356"/>
                  </a:cubicBezTo>
                  <a:cubicBezTo>
                    <a:pt x="509" y="356"/>
                    <a:pt x="509" y="356"/>
                    <a:pt x="509" y="356"/>
                  </a:cubicBezTo>
                  <a:cubicBezTo>
                    <a:pt x="487" y="336"/>
                    <a:pt x="487" y="336"/>
                    <a:pt x="487" y="336"/>
                  </a:cubicBezTo>
                  <a:lnTo>
                    <a:pt x="20" y="336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Group 3652"/>
          <p:cNvGrpSpPr/>
          <p:nvPr/>
        </p:nvGrpSpPr>
        <p:grpSpPr>
          <a:xfrm>
            <a:off x="927747" y="2683476"/>
            <a:ext cx="1219203" cy="1219201"/>
            <a:chOff x="0" y="0"/>
            <a:chExt cx="914401" cy="914400"/>
          </a:xfrm>
        </p:grpSpPr>
        <p:sp>
          <p:nvSpPr>
            <p:cNvPr id="37" name="Shape 3647"/>
            <p:cNvSpPr/>
            <p:nvPr/>
          </p:nvSpPr>
          <p:spPr>
            <a:xfrm>
              <a:off x="0" y="0"/>
              <a:ext cx="914401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7AC1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Shape 3648"/>
            <p:cNvSpPr/>
            <p:nvPr/>
          </p:nvSpPr>
          <p:spPr>
            <a:xfrm>
              <a:off x="1" y="493202"/>
              <a:ext cx="914400" cy="2539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spcBef>
                  <a:spcPts val="200"/>
                </a:spcBef>
                <a:defRPr sz="9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项目申报</a:t>
              </a:r>
              <a:endParaRPr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9" name="Group 3651"/>
            <p:cNvGrpSpPr/>
            <p:nvPr/>
          </p:nvGrpSpPr>
          <p:grpSpPr>
            <a:xfrm>
              <a:off x="335923" y="203578"/>
              <a:ext cx="257398" cy="257400"/>
              <a:chOff x="0" y="0"/>
              <a:chExt cx="257397" cy="257398"/>
            </a:xfrm>
          </p:grpSpPr>
          <p:sp>
            <p:nvSpPr>
              <p:cNvPr id="40" name="Shape 3649"/>
              <p:cNvSpPr/>
              <p:nvPr/>
            </p:nvSpPr>
            <p:spPr>
              <a:xfrm>
                <a:off x="0" y="46636"/>
                <a:ext cx="211130" cy="210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81" y="0"/>
                    </a:moveTo>
                    <a:lnTo>
                      <a:pt x="2322" y="14460"/>
                    </a:lnTo>
                    <a:lnTo>
                      <a:pt x="2320" y="14460"/>
                    </a:lnTo>
                    <a:lnTo>
                      <a:pt x="2320" y="14462"/>
                    </a:lnTo>
                    <a:lnTo>
                      <a:pt x="2319" y="14462"/>
                    </a:lnTo>
                    <a:lnTo>
                      <a:pt x="2320" y="14462"/>
                    </a:lnTo>
                    <a:lnTo>
                      <a:pt x="0" y="21600"/>
                    </a:lnTo>
                    <a:lnTo>
                      <a:pt x="7138" y="19281"/>
                    </a:lnTo>
                    <a:lnTo>
                      <a:pt x="7138" y="19282"/>
                    </a:lnTo>
                    <a:lnTo>
                      <a:pt x="7139" y="19281"/>
                    </a:lnTo>
                    <a:lnTo>
                      <a:pt x="7140" y="19281"/>
                    </a:lnTo>
                    <a:lnTo>
                      <a:pt x="7140" y="19280"/>
                    </a:lnTo>
                    <a:lnTo>
                      <a:pt x="21600" y="4819"/>
                    </a:lnTo>
                    <a:lnTo>
                      <a:pt x="16781" y="0"/>
                    </a:lnTo>
                    <a:close/>
                    <a:moveTo>
                      <a:pt x="5635" y="15236"/>
                    </a:moveTo>
                    <a:lnTo>
                      <a:pt x="4841" y="14442"/>
                    </a:lnTo>
                    <a:lnTo>
                      <a:pt x="16794" y="2489"/>
                    </a:lnTo>
                    <a:lnTo>
                      <a:pt x="17588" y="3282"/>
                    </a:lnTo>
                    <a:lnTo>
                      <a:pt x="5635" y="1523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Shape 3650"/>
              <p:cNvSpPr/>
              <p:nvPr/>
            </p:nvSpPr>
            <p:spPr>
              <a:xfrm>
                <a:off x="179684" y="-1"/>
                <a:ext cx="77714" cy="77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8577"/>
                    </a:moveTo>
                    <a:lnTo>
                      <a:pt x="8574" y="0"/>
                    </a:lnTo>
                    <a:lnTo>
                      <a:pt x="21600" y="13023"/>
                    </a:lnTo>
                    <a:lnTo>
                      <a:pt x="13026" y="21600"/>
                    </a:lnTo>
                    <a:lnTo>
                      <a:pt x="0" y="857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7" name="Group 3663"/>
          <p:cNvGrpSpPr/>
          <p:nvPr/>
        </p:nvGrpSpPr>
        <p:grpSpPr>
          <a:xfrm>
            <a:off x="3169237" y="2731478"/>
            <a:ext cx="1219203" cy="1219201"/>
            <a:chOff x="0" y="0"/>
            <a:chExt cx="914401" cy="914400"/>
          </a:xfrm>
        </p:grpSpPr>
        <p:sp>
          <p:nvSpPr>
            <p:cNvPr id="78" name="Shape 3660"/>
            <p:cNvSpPr/>
            <p:nvPr/>
          </p:nvSpPr>
          <p:spPr>
            <a:xfrm>
              <a:off x="0" y="0"/>
              <a:ext cx="914401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A5C0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Shape 3661"/>
            <p:cNvSpPr/>
            <p:nvPr/>
          </p:nvSpPr>
          <p:spPr>
            <a:xfrm>
              <a:off x="1" y="493202"/>
              <a:ext cx="914400" cy="2539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spcBef>
                  <a:spcPts val="200"/>
                </a:spcBef>
                <a:defRPr sz="9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400" b="1" dirty="0" smtClean="0">
                  <a:solidFill>
                    <a:srgbClr val="00000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评审</a:t>
              </a:r>
              <a:r>
                <a:rPr lang="zh-CN" altLang="en-US" sz="1400" b="1" dirty="0">
                  <a:solidFill>
                    <a:srgbClr val="00000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认定</a:t>
              </a:r>
            </a:p>
          </p:txBody>
        </p:sp>
        <p:sp>
          <p:nvSpPr>
            <p:cNvPr id="80" name="Shape 3662"/>
            <p:cNvSpPr/>
            <p:nvPr/>
          </p:nvSpPr>
          <p:spPr>
            <a:xfrm>
              <a:off x="361140" y="203578"/>
              <a:ext cx="186326" cy="25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4526"/>
                  </a:lnTo>
                  <a:lnTo>
                    <a:pt x="6239" y="13"/>
                  </a:lnTo>
                  <a:lnTo>
                    <a:pt x="6239" y="0"/>
                  </a:lnTo>
                  <a:lnTo>
                    <a:pt x="21600" y="0"/>
                  </a:lnTo>
                  <a:moveTo>
                    <a:pt x="19117" y="1799"/>
                  </a:moveTo>
                  <a:lnTo>
                    <a:pt x="8722" y="1799"/>
                  </a:lnTo>
                  <a:lnTo>
                    <a:pt x="8722" y="6325"/>
                  </a:lnTo>
                  <a:lnTo>
                    <a:pt x="2483" y="6325"/>
                  </a:lnTo>
                  <a:lnTo>
                    <a:pt x="2483" y="19801"/>
                  </a:lnTo>
                  <a:lnTo>
                    <a:pt x="19117" y="19801"/>
                  </a:lnTo>
                  <a:lnTo>
                    <a:pt x="19117" y="179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5" name="Group 3674"/>
          <p:cNvGrpSpPr/>
          <p:nvPr/>
        </p:nvGrpSpPr>
        <p:grpSpPr>
          <a:xfrm>
            <a:off x="9768408" y="2662154"/>
            <a:ext cx="1219203" cy="1219201"/>
            <a:chOff x="0" y="0"/>
            <a:chExt cx="914401" cy="914400"/>
          </a:xfrm>
        </p:grpSpPr>
        <p:sp>
          <p:nvSpPr>
            <p:cNvPr id="86" name="Shape 3668"/>
            <p:cNvSpPr/>
            <p:nvPr/>
          </p:nvSpPr>
          <p:spPr>
            <a:xfrm>
              <a:off x="0" y="0"/>
              <a:ext cx="914401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25400" cap="flat">
              <a:solidFill>
                <a:srgbClr val="F7AC1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Shape 3669"/>
            <p:cNvSpPr/>
            <p:nvPr/>
          </p:nvSpPr>
          <p:spPr>
            <a:xfrm>
              <a:off x="1" y="493202"/>
              <a:ext cx="914400" cy="2539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spcBef>
                  <a:spcPts val="200"/>
                </a:spcBef>
                <a:defRPr sz="900">
                  <a:solidFill>
                    <a:srgbClr val="F7AC12"/>
                  </a:solidFill>
                  <a:uFill>
                    <a:solidFill>
                      <a:srgbClr val="F7AC12"/>
                    </a:solidFill>
                  </a:u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400" b="1" dirty="0" smtClean="0">
                  <a:solidFill>
                    <a:srgbClr val="00000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综合考评</a:t>
              </a:r>
              <a:endParaRPr lang="zh-CN" altLang="en-US" sz="1400" b="1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88" name="Group 3673"/>
            <p:cNvGrpSpPr/>
            <p:nvPr/>
          </p:nvGrpSpPr>
          <p:grpSpPr>
            <a:xfrm>
              <a:off x="286367" y="229340"/>
              <a:ext cx="341668" cy="165022"/>
              <a:chOff x="0" y="0"/>
              <a:chExt cx="341666" cy="165021"/>
            </a:xfrm>
          </p:grpSpPr>
          <p:sp>
            <p:nvSpPr>
              <p:cNvPr id="89" name="Shape 3670"/>
              <p:cNvSpPr/>
              <p:nvPr/>
            </p:nvSpPr>
            <p:spPr>
              <a:xfrm>
                <a:off x="246760" y="42893"/>
                <a:ext cx="94907" cy="120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1" h="21600" extrusionOk="0">
                    <a:moveTo>
                      <a:pt x="21471" y="19054"/>
                    </a:moveTo>
                    <a:cubicBezTo>
                      <a:pt x="21471" y="19054"/>
                      <a:pt x="21453" y="17550"/>
                      <a:pt x="17605" y="16182"/>
                    </a:cubicBezTo>
                    <a:cubicBezTo>
                      <a:pt x="15742" y="15518"/>
                      <a:pt x="12975" y="13809"/>
                      <a:pt x="8879" y="13221"/>
                    </a:cubicBezTo>
                    <a:cubicBezTo>
                      <a:pt x="9926" y="12323"/>
                      <a:pt x="10720" y="10919"/>
                      <a:pt x="11535" y="9255"/>
                    </a:cubicBezTo>
                    <a:cubicBezTo>
                      <a:pt x="12007" y="8291"/>
                      <a:pt x="11927" y="7470"/>
                      <a:pt x="11927" y="6301"/>
                    </a:cubicBezTo>
                    <a:cubicBezTo>
                      <a:pt x="11927" y="5435"/>
                      <a:pt x="12129" y="4048"/>
                      <a:pt x="11862" y="3286"/>
                    </a:cubicBezTo>
                    <a:cubicBezTo>
                      <a:pt x="10957" y="711"/>
                      <a:pt x="8675" y="0"/>
                      <a:pt x="6000" y="0"/>
                    </a:cubicBezTo>
                    <a:cubicBezTo>
                      <a:pt x="3324" y="0"/>
                      <a:pt x="1039" y="714"/>
                      <a:pt x="137" y="3295"/>
                    </a:cubicBezTo>
                    <a:cubicBezTo>
                      <a:pt x="-129" y="4055"/>
                      <a:pt x="75" y="5439"/>
                      <a:pt x="75" y="6302"/>
                    </a:cubicBezTo>
                    <a:cubicBezTo>
                      <a:pt x="75" y="7473"/>
                      <a:pt x="-5" y="8298"/>
                      <a:pt x="469" y="9264"/>
                    </a:cubicBezTo>
                    <a:cubicBezTo>
                      <a:pt x="1142" y="10633"/>
                      <a:pt x="1789" y="11815"/>
                      <a:pt x="2574" y="12690"/>
                    </a:cubicBezTo>
                    <a:cubicBezTo>
                      <a:pt x="7111" y="14881"/>
                      <a:pt x="7535" y="17307"/>
                      <a:pt x="7544" y="18077"/>
                    </a:cubicBezTo>
                    <a:lnTo>
                      <a:pt x="7544" y="21600"/>
                    </a:lnTo>
                    <a:lnTo>
                      <a:pt x="21470" y="21599"/>
                    </a:lnTo>
                    <a:lnTo>
                      <a:pt x="21470" y="19054"/>
                    </a:lnTo>
                    <a:lnTo>
                      <a:pt x="21471" y="19054"/>
                    </a:lnTo>
                    <a:close/>
                  </a:path>
                </a:pathLst>
              </a:custGeom>
              <a:solidFill>
                <a:srgbClr val="F7AC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0" name="Shape 3671"/>
              <p:cNvSpPr/>
              <p:nvPr/>
            </p:nvSpPr>
            <p:spPr>
              <a:xfrm>
                <a:off x="-1" y="42893"/>
                <a:ext cx="94909" cy="120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0" h="21600" extrusionOk="0">
                    <a:moveTo>
                      <a:pt x="13940" y="18086"/>
                    </a:moveTo>
                    <a:lnTo>
                      <a:pt x="13940" y="18072"/>
                    </a:lnTo>
                    <a:cubicBezTo>
                      <a:pt x="13950" y="17309"/>
                      <a:pt x="14371" y="14916"/>
                      <a:pt x="18830" y="12738"/>
                    </a:cubicBezTo>
                    <a:cubicBezTo>
                      <a:pt x="19647" y="11854"/>
                      <a:pt x="20318" y="10647"/>
                      <a:pt x="21003" y="9254"/>
                    </a:cubicBezTo>
                    <a:cubicBezTo>
                      <a:pt x="21477" y="8291"/>
                      <a:pt x="21396" y="7469"/>
                      <a:pt x="21396" y="6300"/>
                    </a:cubicBezTo>
                    <a:cubicBezTo>
                      <a:pt x="21396" y="5435"/>
                      <a:pt x="21600" y="4048"/>
                      <a:pt x="21331" y="3286"/>
                    </a:cubicBezTo>
                    <a:cubicBezTo>
                      <a:pt x="20423" y="711"/>
                      <a:pt x="18134" y="0"/>
                      <a:pt x="15449" y="0"/>
                    </a:cubicBezTo>
                    <a:cubicBezTo>
                      <a:pt x="12763" y="0"/>
                      <a:pt x="10471" y="714"/>
                      <a:pt x="9566" y="3295"/>
                    </a:cubicBezTo>
                    <a:cubicBezTo>
                      <a:pt x="9299" y="4055"/>
                      <a:pt x="9503" y="5438"/>
                      <a:pt x="9503" y="6301"/>
                    </a:cubicBezTo>
                    <a:cubicBezTo>
                      <a:pt x="9503" y="7472"/>
                      <a:pt x="9424" y="8298"/>
                      <a:pt x="9899" y="9263"/>
                    </a:cubicBezTo>
                    <a:cubicBezTo>
                      <a:pt x="10724" y="10935"/>
                      <a:pt x="11507" y="12337"/>
                      <a:pt x="12555" y="13231"/>
                    </a:cubicBezTo>
                    <a:cubicBezTo>
                      <a:pt x="8478" y="13828"/>
                      <a:pt x="5723" y="15526"/>
                      <a:pt x="3864" y="16187"/>
                    </a:cubicBezTo>
                    <a:cubicBezTo>
                      <a:pt x="17" y="17556"/>
                      <a:pt x="0" y="19054"/>
                      <a:pt x="0" y="19054"/>
                    </a:cubicBezTo>
                    <a:lnTo>
                      <a:pt x="0" y="21600"/>
                    </a:lnTo>
                    <a:lnTo>
                      <a:pt x="13940" y="21598"/>
                    </a:lnTo>
                    <a:lnTo>
                      <a:pt x="13940" y="18086"/>
                    </a:lnTo>
                    <a:close/>
                  </a:path>
                </a:pathLst>
              </a:custGeom>
              <a:solidFill>
                <a:srgbClr val="F7AC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1" name="Shape 3672"/>
              <p:cNvSpPr/>
              <p:nvPr/>
            </p:nvSpPr>
            <p:spPr>
              <a:xfrm>
                <a:off x="75332" y="-1"/>
                <a:ext cx="188630" cy="1650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95" y="16181"/>
                    </a:moveTo>
                    <a:cubicBezTo>
                      <a:pt x="17590" y="15518"/>
                      <a:pt x="15654" y="13809"/>
                      <a:pt x="12789" y="13221"/>
                    </a:cubicBezTo>
                    <a:cubicBezTo>
                      <a:pt x="13522" y="12323"/>
                      <a:pt x="14076" y="10920"/>
                      <a:pt x="14647" y="9256"/>
                    </a:cubicBezTo>
                    <a:cubicBezTo>
                      <a:pt x="14978" y="8292"/>
                      <a:pt x="14921" y="7470"/>
                      <a:pt x="14921" y="6300"/>
                    </a:cubicBezTo>
                    <a:cubicBezTo>
                      <a:pt x="14921" y="5435"/>
                      <a:pt x="15063" y="4049"/>
                      <a:pt x="14876" y="3287"/>
                    </a:cubicBezTo>
                    <a:cubicBezTo>
                      <a:pt x="14244" y="711"/>
                      <a:pt x="12646" y="0"/>
                      <a:pt x="10774" y="0"/>
                    </a:cubicBezTo>
                    <a:cubicBezTo>
                      <a:pt x="8902" y="0"/>
                      <a:pt x="7302" y="714"/>
                      <a:pt x="6671" y="3294"/>
                    </a:cubicBezTo>
                    <a:cubicBezTo>
                      <a:pt x="6485" y="4055"/>
                      <a:pt x="6628" y="5438"/>
                      <a:pt x="6628" y="6300"/>
                    </a:cubicBezTo>
                    <a:cubicBezTo>
                      <a:pt x="6628" y="7474"/>
                      <a:pt x="6572" y="8297"/>
                      <a:pt x="6904" y="9263"/>
                    </a:cubicBezTo>
                    <a:cubicBezTo>
                      <a:pt x="7479" y="10935"/>
                      <a:pt x="8025" y="12336"/>
                      <a:pt x="8756" y="13231"/>
                    </a:cubicBezTo>
                    <a:cubicBezTo>
                      <a:pt x="5913" y="13829"/>
                      <a:pt x="3991" y="15526"/>
                      <a:pt x="2696" y="16187"/>
                    </a:cubicBezTo>
                    <a:cubicBezTo>
                      <a:pt x="13" y="17556"/>
                      <a:pt x="0" y="19054"/>
                      <a:pt x="0" y="19054"/>
                    </a:cubicBezTo>
                    <a:lnTo>
                      <a:pt x="0" y="21600"/>
                    </a:lnTo>
                    <a:lnTo>
                      <a:pt x="21600" y="21597"/>
                    </a:lnTo>
                    <a:lnTo>
                      <a:pt x="21600" y="19054"/>
                    </a:lnTo>
                    <a:cubicBezTo>
                      <a:pt x="21600" y="19054"/>
                      <a:pt x="21587" y="17551"/>
                      <a:pt x="18895" y="16181"/>
                    </a:cubicBezTo>
                    <a:close/>
                  </a:path>
                </a:pathLst>
              </a:custGeom>
              <a:solidFill>
                <a:srgbClr val="F7AC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2" name="Group 3681"/>
          <p:cNvGrpSpPr/>
          <p:nvPr/>
        </p:nvGrpSpPr>
        <p:grpSpPr>
          <a:xfrm>
            <a:off x="5447928" y="2683476"/>
            <a:ext cx="1219203" cy="1219201"/>
            <a:chOff x="0" y="0"/>
            <a:chExt cx="914401" cy="914400"/>
          </a:xfrm>
        </p:grpSpPr>
        <p:sp>
          <p:nvSpPr>
            <p:cNvPr id="93" name="Shape 3675"/>
            <p:cNvSpPr/>
            <p:nvPr/>
          </p:nvSpPr>
          <p:spPr>
            <a:xfrm>
              <a:off x="0" y="0"/>
              <a:ext cx="914401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25400" cap="flat">
              <a:solidFill>
                <a:srgbClr val="A5C067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4" name="Shape 3676"/>
            <p:cNvSpPr/>
            <p:nvPr/>
          </p:nvSpPr>
          <p:spPr>
            <a:xfrm>
              <a:off x="1" y="493202"/>
              <a:ext cx="914400" cy="2539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spcBef>
                  <a:spcPts val="200"/>
                </a:spcBef>
                <a:defRPr sz="900">
                  <a:solidFill>
                    <a:srgbClr val="A5C067"/>
                  </a:solidFill>
                  <a:uFill>
                    <a:solidFill>
                      <a:srgbClr val="A5C067"/>
                    </a:solidFill>
                  </a:u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400" b="1" dirty="0">
                  <a:solidFill>
                    <a:srgbClr val="00000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项目签约</a:t>
              </a:r>
            </a:p>
          </p:txBody>
        </p:sp>
        <p:grpSp>
          <p:nvGrpSpPr>
            <p:cNvPr id="95" name="Group 3680"/>
            <p:cNvGrpSpPr/>
            <p:nvPr/>
          </p:nvGrpSpPr>
          <p:grpSpPr>
            <a:xfrm>
              <a:off x="286365" y="267209"/>
              <a:ext cx="341668" cy="171997"/>
              <a:chOff x="0" y="0"/>
              <a:chExt cx="341666" cy="171996"/>
            </a:xfrm>
          </p:grpSpPr>
          <p:sp>
            <p:nvSpPr>
              <p:cNvPr id="96" name="Shape 3677"/>
              <p:cNvSpPr/>
              <p:nvPr/>
            </p:nvSpPr>
            <p:spPr>
              <a:xfrm>
                <a:off x="-1" y="0"/>
                <a:ext cx="341668" cy="140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72" y="8288"/>
                    </a:moveTo>
                    <a:lnTo>
                      <a:pt x="18950" y="8288"/>
                    </a:lnTo>
                    <a:cubicBezTo>
                      <a:pt x="18337" y="5361"/>
                      <a:pt x="16769" y="0"/>
                      <a:pt x="16272" y="0"/>
                    </a:cubicBezTo>
                    <a:lnTo>
                      <a:pt x="8628" y="0"/>
                    </a:lnTo>
                    <a:cubicBezTo>
                      <a:pt x="8131" y="0"/>
                      <a:pt x="5990" y="5361"/>
                      <a:pt x="5146" y="8288"/>
                    </a:cubicBezTo>
                    <a:lnTo>
                      <a:pt x="4128" y="8288"/>
                    </a:lnTo>
                    <a:cubicBezTo>
                      <a:pt x="3505" y="8288"/>
                      <a:pt x="0" y="8700"/>
                      <a:pt x="0" y="12439"/>
                    </a:cubicBezTo>
                    <a:lnTo>
                      <a:pt x="0" y="18890"/>
                    </a:lnTo>
                    <a:cubicBezTo>
                      <a:pt x="0" y="20113"/>
                      <a:pt x="339" y="21134"/>
                      <a:pt x="802" y="21472"/>
                    </a:cubicBezTo>
                    <a:cubicBezTo>
                      <a:pt x="820" y="17204"/>
                      <a:pt x="2270" y="13745"/>
                      <a:pt x="4051" y="13745"/>
                    </a:cubicBezTo>
                    <a:cubicBezTo>
                      <a:pt x="5843" y="13745"/>
                      <a:pt x="7300" y="17247"/>
                      <a:pt x="7300" y="21552"/>
                    </a:cubicBezTo>
                    <a:cubicBezTo>
                      <a:pt x="7300" y="21569"/>
                      <a:pt x="7299" y="21584"/>
                      <a:pt x="7299" y="21600"/>
                    </a:cubicBezTo>
                    <a:lnTo>
                      <a:pt x="14201" y="21600"/>
                    </a:lnTo>
                    <a:cubicBezTo>
                      <a:pt x="14201" y="21584"/>
                      <a:pt x="14200" y="21568"/>
                      <a:pt x="14200" y="21552"/>
                    </a:cubicBezTo>
                    <a:cubicBezTo>
                      <a:pt x="14200" y="17247"/>
                      <a:pt x="15658" y="13745"/>
                      <a:pt x="17450" y="13745"/>
                    </a:cubicBezTo>
                    <a:cubicBezTo>
                      <a:pt x="19241" y="13745"/>
                      <a:pt x="20698" y="17243"/>
                      <a:pt x="20700" y="21545"/>
                    </a:cubicBezTo>
                    <a:cubicBezTo>
                      <a:pt x="21214" y="21289"/>
                      <a:pt x="21600" y="20199"/>
                      <a:pt x="21600" y="18889"/>
                    </a:cubicBezTo>
                    <a:lnTo>
                      <a:pt x="21600" y="11718"/>
                    </a:lnTo>
                    <a:cubicBezTo>
                      <a:pt x="21600" y="10222"/>
                      <a:pt x="20495" y="8288"/>
                      <a:pt x="19872" y="8288"/>
                    </a:cubicBezTo>
                    <a:close/>
                    <a:moveTo>
                      <a:pt x="15715" y="2222"/>
                    </a:moveTo>
                    <a:cubicBezTo>
                      <a:pt x="16112" y="2222"/>
                      <a:pt x="16650" y="4767"/>
                      <a:pt x="17475" y="7799"/>
                    </a:cubicBezTo>
                    <a:lnTo>
                      <a:pt x="13060" y="7799"/>
                    </a:lnTo>
                    <a:lnTo>
                      <a:pt x="13056" y="2222"/>
                    </a:lnTo>
                    <a:lnTo>
                      <a:pt x="15715" y="2222"/>
                    </a:lnTo>
                    <a:close/>
                    <a:moveTo>
                      <a:pt x="9225" y="2222"/>
                    </a:moveTo>
                    <a:lnTo>
                      <a:pt x="11700" y="2222"/>
                    </a:lnTo>
                    <a:lnTo>
                      <a:pt x="11700" y="7799"/>
                    </a:lnTo>
                    <a:lnTo>
                      <a:pt x="6961" y="7799"/>
                    </a:lnTo>
                    <a:cubicBezTo>
                      <a:pt x="7957" y="4930"/>
                      <a:pt x="8827" y="2222"/>
                      <a:pt x="9225" y="2222"/>
                    </a:cubicBezTo>
                    <a:close/>
                  </a:path>
                </a:pathLst>
              </a:custGeom>
              <a:solidFill>
                <a:srgbClr val="A5C0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7" name="Shape 3678"/>
              <p:cNvSpPr/>
              <p:nvPr/>
            </p:nvSpPr>
            <p:spPr>
              <a:xfrm>
                <a:off x="28472" y="108011"/>
                <a:ext cx="64656" cy="63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598" extrusionOk="0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</a:path>
                </a:pathLst>
              </a:custGeom>
              <a:solidFill>
                <a:srgbClr val="A5C0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8" name="Shape 3679"/>
              <p:cNvSpPr/>
              <p:nvPr/>
            </p:nvSpPr>
            <p:spPr>
              <a:xfrm>
                <a:off x="242014" y="108011"/>
                <a:ext cx="64656" cy="63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598" extrusionOk="0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</a:path>
                </a:pathLst>
              </a:custGeom>
              <a:solidFill>
                <a:srgbClr val="A5C0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9" name="Group 3688"/>
          <p:cNvGrpSpPr/>
          <p:nvPr/>
        </p:nvGrpSpPr>
        <p:grpSpPr>
          <a:xfrm>
            <a:off x="7656317" y="2662154"/>
            <a:ext cx="1219203" cy="1219201"/>
            <a:chOff x="0" y="0"/>
            <a:chExt cx="914401" cy="914400"/>
          </a:xfrm>
        </p:grpSpPr>
        <p:sp>
          <p:nvSpPr>
            <p:cNvPr id="100" name="Shape 3682"/>
            <p:cNvSpPr/>
            <p:nvPr/>
          </p:nvSpPr>
          <p:spPr>
            <a:xfrm>
              <a:off x="0" y="0"/>
              <a:ext cx="914401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25400" cap="flat">
              <a:solidFill>
                <a:srgbClr val="3A506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Shape 3683"/>
            <p:cNvSpPr/>
            <p:nvPr/>
          </p:nvSpPr>
          <p:spPr>
            <a:xfrm>
              <a:off x="1" y="493202"/>
              <a:ext cx="914400" cy="2539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spcBef>
                  <a:spcPts val="200"/>
                </a:spcBef>
                <a:defRPr sz="900">
                  <a:solidFill>
                    <a:srgbClr val="3A5063"/>
                  </a:solidFill>
                  <a:uFill>
                    <a:solidFill>
                      <a:srgbClr val="3A5063"/>
                    </a:solidFill>
                  </a:u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400" b="1" dirty="0">
                  <a:solidFill>
                    <a:srgbClr val="00000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资助兑现</a:t>
              </a:r>
            </a:p>
          </p:txBody>
        </p:sp>
        <p:grpSp>
          <p:nvGrpSpPr>
            <p:cNvPr id="102" name="Group 3687"/>
            <p:cNvGrpSpPr/>
            <p:nvPr/>
          </p:nvGrpSpPr>
          <p:grpSpPr>
            <a:xfrm>
              <a:off x="316846" y="237803"/>
              <a:ext cx="282368" cy="224744"/>
              <a:chOff x="0" y="0"/>
              <a:chExt cx="282367" cy="224742"/>
            </a:xfrm>
          </p:grpSpPr>
          <p:sp>
            <p:nvSpPr>
              <p:cNvPr id="103" name="Shape 3684"/>
              <p:cNvSpPr/>
              <p:nvPr/>
            </p:nvSpPr>
            <p:spPr>
              <a:xfrm>
                <a:off x="0" y="125895"/>
                <a:ext cx="282368" cy="988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57" y="3767"/>
                    </a:moveTo>
                    <a:lnTo>
                      <a:pt x="13057" y="6344"/>
                    </a:lnTo>
                    <a:lnTo>
                      <a:pt x="8537" y="6344"/>
                    </a:lnTo>
                    <a:lnTo>
                      <a:pt x="8537" y="0"/>
                    </a:lnTo>
                    <a:lnTo>
                      <a:pt x="0" y="0"/>
                    </a:lnTo>
                    <a:lnTo>
                      <a:pt x="0" y="18508"/>
                    </a:lnTo>
                    <a:cubicBezTo>
                      <a:pt x="0" y="20208"/>
                      <a:pt x="486" y="21600"/>
                      <a:pt x="1080" y="21600"/>
                    </a:cubicBezTo>
                    <a:lnTo>
                      <a:pt x="20520" y="21600"/>
                    </a:lnTo>
                    <a:cubicBezTo>
                      <a:pt x="21114" y="21600"/>
                      <a:pt x="21600" y="20209"/>
                      <a:pt x="21600" y="18508"/>
                    </a:cubicBezTo>
                    <a:lnTo>
                      <a:pt x="21600" y="0"/>
                    </a:lnTo>
                    <a:lnTo>
                      <a:pt x="13058" y="0"/>
                    </a:lnTo>
                    <a:lnTo>
                      <a:pt x="13058" y="3767"/>
                    </a:lnTo>
                    <a:lnTo>
                      <a:pt x="13057" y="3767"/>
                    </a:lnTo>
                    <a:close/>
                  </a:path>
                </a:pathLst>
              </a:custGeom>
              <a:solidFill>
                <a:srgbClr val="3A50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4" name="Shape 3685"/>
              <p:cNvSpPr/>
              <p:nvPr/>
            </p:nvSpPr>
            <p:spPr>
              <a:xfrm>
                <a:off x="0" y="0"/>
                <a:ext cx="282368" cy="108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537" y="19498"/>
                    </a:moveTo>
                    <a:lnTo>
                      <a:pt x="8537" y="17154"/>
                    </a:lnTo>
                    <a:lnTo>
                      <a:pt x="13058" y="17154"/>
                    </a:lnTo>
                    <a:lnTo>
                      <a:pt x="13058" y="21600"/>
                    </a:lnTo>
                    <a:lnTo>
                      <a:pt x="21600" y="21600"/>
                    </a:lnTo>
                    <a:lnTo>
                      <a:pt x="21600" y="12207"/>
                    </a:lnTo>
                    <a:cubicBezTo>
                      <a:pt x="21600" y="10661"/>
                      <a:pt x="21114" y="9394"/>
                      <a:pt x="20520" y="9394"/>
                    </a:cubicBezTo>
                    <a:lnTo>
                      <a:pt x="14850" y="9394"/>
                    </a:lnTo>
                    <a:lnTo>
                      <a:pt x="14850" y="2813"/>
                    </a:lnTo>
                    <a:cubicBezTo>
                      <a:pt x="14850" y="1267"/>
                      <a:pt x="14364" y="0"/>
                      <a:pt x="13770" y="0"/>
                    </a:cubicBezTo>
                    <a:lnTo>
                      <a:pt x="7830" y="0"/>
                    </a:lnTo>
                    <a:cubicBezTo>
                      <a:pt x="7236" y="0"/>
                      <a:pt x="6750" y="1266"/>
                      <a:pt x="6750" y="2813"/>
                    </a:cubicBezTo>
                    <a:lnTo>
                      <a:pt x="6750" y="9394"/>
                    </a:lnTo>
                    <a:lnTo>
                      <a:pt x="1080" y="9394"/>
                    </a:lnTo>
                    <a:cubicBezTo>
                      <a:pt x="486" y="9394"/>
                      <a:pt x="0" y="10660"/>
                      <a:pt x="0" y="12207"/>
                    </a:cubicBezTo>
                    <a:lnTo>
                      <a:pt x="0" y="21600"/>
                    </a:lnTo>
                    <a:lnTo>
                      <a:pt x="8537" y="21600"/>
                    </a:lnTo>
                    <a:lnTo>
                      <a:pt x="8537" y="19498"/>
                    </a:lnTo>
                    <a:close/>
                    <a:moveTo>
                      <a:pt x="8550" y="6721"/>
                    </a:moveTo>
                    <a:cubicBezTo>
                      <a:pt x="8550" y="5174"/>
                      <a:pt x="9036" y="3908"/>
                      <a:pt x="9630" y="3908"/>
                    </a:cubicBezTo>
                    <a:lnTo>
                      <a:pt x="11970" y="3908"/>
                    </a:lnTo>
                    <a:cubicBezTo>
                      <a:pt x="12564" y="3908"/>
                      <a:pt x="13050" y="5173"/>
                      <a:pt x="13050" y="6721"/>
                    </a:cubicBezTo>
                    <a:lnTo>
                      <a:pt x="13050" y="9395"/>
                    </a:lnTo>
                    <a:lnTo>
                      <a:pt x="8550" y="9395"/>
                    </a:lnTo>
                    <a:lnTo>
                      <a:pt x="8550" y="6721"/>
                    </a:lnTo>
                    <a:close/>
                  </a:path>
                </a:pathLst>
              </a:custGeom>
              <a:solidFill>
                <a:srgbClr val="3A50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5" name="Shape 3686"/>
              <p:cNvSpPr/>
              <p:nvPr/>
            </p:nvSpPr>
            <p:spPr>
              <a:xfrm>
                <a:off x="125496" y="98355"/>
                <a:ext cx="35297" cy="44261"/>
              </a:xfrm>
              <a:prstGeom prst="rect">
                <a:avLst/>
              </a:prstGeom>
              <a:solidFill>
                <a:srgbClr val="3A50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929360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6" grpId="0" animBg="1" advAuto="0"/>
      <p:bldP spid="77" grpId="0" animBg="1" advAuto="0"/>
      <p:bldP spid="85" grpId="0" animBg="1" advAuto="0"/>
      <p:bldP spid="92" grpId="0" animBg="1" advAuto="0"/>
      <p:bldP spid="99" grpId="0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2" name="泪滴形 190"/>
          <p:cNvSpPr/>
          <p:nvPr/>
        </p:nvSpPr>
        <p:spPr bwMode="auto">
          <a:xfrm>
            <a:off x="10934700" y="5810252"/>
            <a:ext cx="685800" cy="690033"/>
          </a:xfrm>
          <a:custGeom>
            <a:avLst/>
            <a:gdLst>
              <a:gd name="T0" fmla="*/ 0 w 514513"/>
              <a:gd name="T1" fmla="*/ 259153 h 518306"/>
              <a:gd name="T2" fmla="*/ 257257 w 514513"/>
              <a:gd name="T3" fmla="*/ 0 h 518306"/>
              <a:gd name="T4" fmla="*/ 514513 w 514513"/>
              <a:gd name="T5" fmla="*/ 0 h 518306"/>
              <a:gd name="T6" fmla="*/ 514513 w 514513"/>
              <a:gd name="T7" fmla="*/ 259153 h 518306"/>
              <a:gd name="T8" fmla="*/ 257256 w 514513"/>
              <a:gd name="T9" fmla="*/ 518306 h 518306"/>
              <a:gd name="T10" fmla="*/ -1 w 514513"/>
              <a:gd name="T11" fmla="*/ 259153 h 518306"/>
              <a:gd name="T12" fmla="*/ 0 w 514513"/>
              <a:gd name="T13" fmla="*/ 259153 h 518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4513" h="518306">
                <a:moveTo>
                  <a:pt x="0" y="259153"/>
                </a:moveTo>
                <a:cubicBezTo>
                  <a:pt x="0" y="116027"/>
                  <a:pt x="115178" y="0"/>
                  <a:pt x="257257" y="0"/>
                </a:cubicBezTo>
                <a:lnTo>
                  <a:pt x="514513" y="0"/>
                </a:lnTo>
                <a:lnTo>
                  <a:pt x="514513" y="259153"/>
                </a:lnTo>
                <a:cubicBezTo>
                  <a:pt x="514513" y="402279"/>
                  <a:pt x="399335" y="518306"/>
                  <a:pt x="257256" y="518306"/>
                </a:cubicBezTo>
                <a:cubicBezTo>
                  <a:pt x="115177" y="518306"/>
                  <a:pt x="-1" y="402279"/>
                  <a:pt x="-1" y="259153"/>
                </a:cubicBezTo>
                <a:lnTo>
                  <a:pt x="0" y="2591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14" name="Group 4"/>
          <p:cNvGrpSpPr>
            <a:grpSpLocks noChangeAspect="1"/>
          </p:cNvGrpSpPr>
          <p:nvPr/>
        </p:nvGrpSpPr>
        <p:grpSpPr bwMode="auto">
          <a:xfrm>
            <a:off x="6416148" y="-1107504"/>
            <a:ext cx="6680200" cy="6680200"/>
            <a:chOff x="1663" y="179"/>
            <a:chExt cx="4141" cy="4141"/>
          </a:xfrm>
        </p:grpSpPr>
        <p:grpSp>
          <p:nvGrpSpPr>
            <p:cNvPr id="215" name="Group 205"/>
            <p:cNvGrpSpPr/>
            <p:nvPr/>
          </p:nvGrpSpPr>
          <p:grpSpPr bwMode="auto">
            <a:xfrm>
              <a:off x="1663" y="179"/>
              <a:ext cx="4141" cy="4141"/>
              <a:chOff x="1663" y="179"/>
              <a:chExt cx="4141" cy="4141"/>
            </a:xfrm>
          </p:grpSpPr>
          <p:sp>
            <p:nvSpPr>
              <p:cNvPr id="686" name="Oval 5"/>
              <p:cNvSpPr>
                <a:spLocks noChangeArrowheads="1"/>
              </p:cNvSpPr>
              <p:nvPr/>
            </p:nvSpPr>
            <p:spPr bwMode="auto">
              <a:xfrm>
                <a:off x="1663" y="179"/>
                <a:ext cx="4141" cy="4141"/>
              </a:xfrm>
              <a:prstGeom prst="ellipse">
                <a:avLst/>
              </a:prstGeom>
              <a:solidFill>
                <a:srgbClr val="304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7" name="Freeform 6"/>
              <p:cNvSpPr>
                <a:spLocks noEditPoints="1"/>
              </p:cNvSpPr>
              <p:nvPr/>
            </p:nvSpPr>
            <p:spPr bwMode="auto">
              <a:xfrm>
                <a:off x="5531" y="1518"/>
                <a:ext cx="243" cy="402"/>
              </a:xfrm>
              <a:custGeom>
                <a:avLst/>
                <a:gdLst>
                  <a:gd name="T0" fmla="*/ 23 w 1107"/>
                  <a:gd name="T1" fmla="*/ 355 h 1834"/>
                  <a:gd name="T2" fmla="*/ 178 w 1107"/>
                  <a:gd name="T3" fmla="*/ 1009 h 1834"/>
                  <a:gd name="T4" fmla="*/ 340 w 1107"/>
                  <a:gd name="T5" fmla="*/ 1689 h 1834"/>
                  <a:gd name="T6" fmla="*/ 500 w 1107"/>
                  <a:gd name="T7" fmla="*/ 1788 h 1834"/>
                  <a:gd name="T8" fmla="*/ 656 w 1107"/>
                  <a:gd name="T9" fmla="*/ 1751 h 1834"/>
                  <a:gd name="T10" fmla="*/ 762 w 1107"/>
                  <a:gd name="T11" fmla="*/ 1825 h 1834"/>
                  <a:gd name="T12" fmla="*/ 1107 w 1107"/>
                  <a:gd name="T13" fmla="*/ 1723 h 1834"/>
                  <a:gd name="T14" fmla="*/ 671 w 1107"/>
                  <a:gd name="T15" fmla="*/ 913 h 1834"/>
                  <a:gd name="T16" fmla="*/ 803 w 1107"/>
                  <a:gd name="T17" fmla="*/ 808 h 1834"/>
                  <a:gd name="T18" fmla="*/ 801 w 1107"/>
                  <a:gd name="T19" fmla="*/ 804 h 1834"/>
                  <a:gd name="T20" fmla="*/ 750 w 1107"/>
                  <a:gd name="T21" fmla="*/ 744 h 1834"/>
                  <a:gd name="T22" fmla="*/ 801 w 1107"/>
                  <a:gd name="T23" fmla="*/ 803 h 1834"/>
                  <a:gd name="T24" fmla="*/ 577 w 1107"/>
                  <a:gd name="T25" fmla="*/ 305 h 1834"/>
                  <a:gd name="T26" fmla="*/ 522 w 1107"/>
                  <a:gd name="T27" fmla="*/ 25 h 1834"/>
                  <a:gd name="T28" fmla="*/ 329 w 1107"/>
                  <a:gd name="T29" fmla="*/ 0 h 1834"/>
                  <a:gd name="T30" fmla="*/ 269 w 1107"/>
                  <a:gd name="T31" fmla="*/ 132 h 1834"/>
                  <a:gd name="T32" fmla="*/ 116 w 1107"/>
                  <a:gd name="T33" fmla="*/ 168 h 1834"/>
                  <a:gd name="T34" fmla="*/ 17 w 1107"/>
                  <a:gd name="T35" fmla="*/ 329 h 1834"/>
                  <a:gd name="T36" fmla="*/ 23 w 1107"/>
                  <a:gd name="T37" fmla="*/ 355 h 1834"/>
                  <a:gd name="T38" fmla="*/ 459 w 1107"/>
                  <a:gd name="T39" fmla="*/ 933 h 1834"/>
                  <a:gd name="T40" fmla="*/ 459 w 1107"/>
                  <a:gd name="T41" fmla="*/ 933 h 1834"/>
                  <a:gd name="T42" fmla="*/ 279 w 1107"/>
                  <a:gd name="T43" fmla="*/ 177 h 1834"/>
                  <a:gd name="T44" fmla="*/ 459 w 1107"/>
                  <a:gd name="T45" fmla="*/ 933 h 1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07" h="1834">
                    <a:moveTo>
                      <a:pt x="23" y="355"/>
                    </a:moveTo>
                    <a:cubicBezTo>
                      <a:pt x="178" y="1009"/>
                      <a:pt x="178" y="1009"/>
                      <a:pt x="178" y="1009"/>
                    </a:cubicBezTo>
                    <a:cubicBezTo>
                      <a:pt x="340" y="1689"/>
                      <a:pt x="340" y="1689"/>
                      <a:pt x="340" y="1689"/>
                    </a:cubicBezTo>
                    <a:cubicBezTo>
                      <a:pt x="357" y="1760"/>
                      <a:pt x="429" y="1805"/>
                      <a:pt x="500" y="1788"/>
                    </a:cubicBezTo>
                    <a:cubicBezTo>
                      <a:pt x="656" y="1751"/>
                      <a:pt x="656" y="1751"/>
                      <a:pt x="656" y="1751"/>
                    </a:cubicBezTo>
                    <a:cubicBezTo>
                      <a:pt x="679" y="1802"/>
                      <a:pt x="722" y="1834"/>
                      <a:pt x="762" y="1825"/>
                    </a:cubicBezTo>
                    <a:cubicBezTo>
                      <a:pt x="1107" y="1723"/>
                      <a:pt x="1107" y="1723"/>
                      <a:pt x="1107" y="1723"/>
                    </a:cubicBezTo>
                    <a:cubicBezTo>
                      <a:pt x="1053" y="1415"/>
                      <a:pt x="754" y="1210"/>
                      <a:pt x="671" y="913"/>
                    </a:cubicBezTo>
                    <a:cubicBezTo>
                      <a:pt x="803" y="808"/>
                      <a:pt x="803" y="808"/>
                      <a:pt x="803" y="808"/>
                    </a:cubicBezTo>
                    <a:cubicBezTo>
                      <a:pt x="802" y="807"/>
                      <a:pt x="802" y="805"/>
                      <a:pt x="801" y="804"/>
                    </a:cubicBezTo>
                    <a:cubicBezTo>
                      <a:pt x="801" y="803"/>
                      <a:pt x="750" y="744"/>
                      <a:pt x="750" y="744"/>
                    </a:cubicBezTo>
                    <a:cubicBezTo>
                      <a:pt x="801" y="803"/>
                      <a:pt x="801" y="803"/>
                      <a:pt x="801" y="803"/>
                    </a:cubicBezTo>
                    <a:cubicBezTo>
                      <a:pt x="730" y="553"/>
                      <a:pt x="668" y="546"/>
                      <a:pt x="577" y="305"/>
                    </a:cubicBezTo>
                    <a:cubicBezTo>
                      <a:pt x="559" y="254"/>
                      <a:pt x="542" y="75"/>
                      <a:pt x="522" y="25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284" y="10"/>
                      <a:pt x="259" y="68"/>
                      <a:pt x="269" y="132"/>
                    </a:cubicBezTo>
                    <a:cubicBezTo>
                      <a:pt x="116" y="168"/>
                      <a:pt x="116" y="168"/>
                      <a:pt x="116" y="168"/>
                    </a:cubicBezTo>
                    <a:cubicBezTo>
                      <a:pt x="44" y="185"/>
                      <a:pt x="0" y="257"/>
                      <a:pt x="17" y="329"/>
                    </a:cubicBezTo>
                    <a:lnTo>
                      <a:pt x="23" y="355"/>
                    </a:lnTo>
                    <a:close/>
                    <a:moveTo>
                      <a:pt x="459" y="933"/>
                    </a:moveTo>
                    <a:cubicBezTo>
                      <a:pt x="459" y="933"/>
                      <a:pt x="459" y="933"/>
                      <a:pt x="459" y="933"/>
                    </a:cubicBezTo>
                    <a:cubicBezTo>
                      <a:pt x="279" y="177"/>
                      <a:pt x="279" y="177"/>
                      <a:pt x="279" y="177"/>
                    </a:cubicBezTo>
                    <a:lnTo>
                      <a:pt x="459" y="933"/>
                    </a:ln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8" name="Freeform 7"/>
              <p:cNvSpPr/>
              <p:nvPr/>
            </p:nvSpPr>
            <p:spPr bwMode="auto">
              <a:xfrm>
                <a:off x="5423" y="2487"/>
                <a:ext cx="359" cy="528"/>
              </a:xfrm>
              <a:custGeom>
                <a:avLst/>
                <a:gdLst>
                  <a:gd name="T0" fmla="*/ 1433 w 1635"/>
                  <a:gd name="T1" fmla="*/ 133 h 2408"/>
                  <a:gd name="T2" fmla="*/ 1291 w 1635"/>
                  <a:gd name="T3" fmla="*/ 156 h 2408"/>
                  <a:gd name="T4" fmla="*/ 1175 w 1635"/>
                  <a:gd name="T5" fmla="*/ 49 h 2408"/>
                  <a:gd name="T6" fmla="*/ 987 w 1635"/>
                  <a:gd name="T7" fmla="*/ 57 h 2408"/>
                  <a:gd name="T8" fmla="*/ 512 w 1635"/>
                  <a:gd name="T9" fmla="*/ 570 h 2408"/>
                  <a:gd name="T10" fmla="*/ 37 w 1635"/>
                  <a:gd name="T11" fmla="*/ 1083 h 2408"/>
                  <a:gd name="T12" fmla="*/ 2 w 1635"/>
                  <a:gd name="T13" fmla="*/ 1181 h 2408"/>
                  <a:gd name="T14" fmla="*/ 45 w 1635"/>
                  <a:gd name="T15" fmla="*/ 1271 h 2408"/>
                  <a:gd name="T16" fmla="*/ 162 w 1635"/>
                  <a:gd name="T17" fmla="*/ 1380 h 2408"/>
                  <a:gd name="T18" fmla="*/ 160 w 1635"/>
                  <a:gd name="T19" fmla="*/ 1510 h 2408"/>
                  <a:gd name="T20" fmla="*/ 1036 w 1635"/>
                  <a:gd name="T21" fmla="*/ 2408 h 2408"/>
                  <a:gd name="T22" fmla="*/ 1316 w 1635"/>
                  <a:gd name="T23" fmla="*/ 1391 h 2408"/>
                  <a:gd name="T24" fmla="*/ 1527 w 1635"/>
                  <a:gd name="T25" fmla="*/ 780 h 2408"/>
                  <a:gd name="T26" fmla="*/ 1635 w 1635"/>
                  <a:gd name="T27" fmla="*/ 318 h 2408"/>
                  <a:gd name="T28" fmla="*/ 1433 w 1635"/>
                  <a:gd name="T29" fmla="*/ 133 h 2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5" h="2408">
                    <a:moveTo>
                      <a:pt x="1433" y="133"/>
                    </a:moveTo>
                    <a:cubicBezTo>
                      <a:pt x="1400" y="101"/>
                      <a:pt x="1338" y="113"/>
                      <a:pt x="1291" y="156"/>
                    </a:cubicBezTo>
                    <a:cubicBezTo>
                      <a:pt x="1175" y="49"/>
                      <a:pt x="1175" y="49"/>
                      <a:pt x="1175" y="49"/>
                    </a:cubicBezTo>
                    <a:cubicBezTo>
                      <a:pt x="1121" y="0"/>
                      <a:pt x="1037" y="3"/>
                      <a:pt x="987" y="57"/>
                    </a:cubicBezTo>
                    <a:cubicBezTo>
                      <a:pt x="512" y="570"/>
                      <a:pt x="512" y="570"/>
                      <a:pt x="512" y="570"/>
                    </a:cubicBezTo>
                    <a:cubicBezTo>
                      <a:pt x="37" y="1083"/>
                      <a:pt x="37" y="1083"/>
                      <a:pt x="37" y="1083"/>
                    </a:cubicBezTo>
                    <a:cubicBezTo>
                      <a:pt x="12" y="1111"/>
                      <a:pt x="0" y="1146"/>
                      <a:pt x="2" y="1181"/>
                    </a:cubicBezTo>
                    <a:cubicBezTo>
                      <a:pt x="4" y="1214"/>
                      <a:pt x="18" y="1247"/>
                      <a:pt x="45" y="1271"/>
                    </a:cubicBezTo>
                    <a:cubicBezTo>
                      <a:pt x="162" y="1380"/>
                      <a:pt x="162" y="1380"/>
                      <a:pt x="162" y="1380"/>
                    </a:cubicBezTo>
                    <a:cubicBezTo>
                      <a:pt x="132" y="1428"/>
                      <a:pt x="129" y="1482"/>
                      <a:pt x="160" y="1510"/>
                    </a:cubicBezTo>
                    <a:cubicBezTo>
                      <a:pt x="1036" y="2408"/>
                      <a:pt x="1036" y="2408"/>
                      <a:pt x="1036" y="2408"/>
                    </a:cubicBezTo>
                    <a:cubicBezTo>
                      <a:pt x="1163" y="2092"/>
                      <a:pt x="1223" y="1723"/>
                      <a:pt x="1316" y="1391"/>
                    </a:cubicBezTo>
                    <a:cubicBezTo>
                      <a:pt x="1377" y="1171"/>
                      <a:pt x="1482" y="1007"/>
                      <a:pt x="1527" y="780"/>
                    </a:cubicBezTo>
                    <a:cubicBezTo>
                      <a:pt x="1554" y="651"/>
                      <a:pt x="1614" y="450"/>
                      <a:pt x="1635" y="318"/>
                    </a:cubicBezTo>
                    <a:lnTo>
                      <a:pt x="1433" y="133"/>
                    </a:ln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9" name="Freeform 8"/>
              <p:cNvSpPr/>
              <p:nvPr/>
            </p:nvSpPr>
            <p:spPr bwMode="auto">
              <a:xfrm>
                <a:off x="4750" y="1611"/>
                <a:ext cx="833" cy="1063"/>
              </a:xfrm>
              <a:custGeom>
                <a:avLst/>
                <a:gdLst>
                  <a:gd name="T0" fmla="*/ 3720 w 3798"/>
                  <a:gd name="T1" fmla="*/ 4237 h 4848"/>
                  <a:gd name="T2" fmla="*/ 3771 w 3798"/>
                  <a:gd name="T3" fmla="*/ 4001 h 4848"/>
                  <a:gd name="T4" fmla="*/ 3267 w 3798"/>
                  <a:gd name="T5" fmla="*/ 3668 h 4848"/>
                  <a:gd name="T6" fmla="*/ 2824 w 3798"/>
                  <a:gd name="T7" fmla="*/ 3501 h 4848"/>
                  <a:gd name="T8" fmla="*/ 2824 w 3798"/>
                  <a:gd name="T9" fmla="*/ 2117 h 4848"/>
                  <a:gd name="T10" fmla="*/ 3741 w 3798"/>
                  <a:gd name="T11" fmla="*/ 1403 h 4848"/>
                  <a:gd name="T12" fmla="*/ 3769 w 3798"/>
                  <a:gd name="T13" fmla="*/ 1312 h 4848"/>
                  <a:gd name="T14" fmla="*/ 3523 w 3798"/>
                  <a:gd name="T15" fmla="*/ 246 h 4848"/>
                  <a:gd name="T16" fmla="*/ 3186 w 3798"/>
                  <a:gd name="T17" fmla="*/ 35 h 4848"/>
                  <a:gd name="T18" fmla="*/ 2246 w 3798"/>
                  <a:gd name="T19" fmla="*/ 253 h 4848"/>
                  <a:gd name="T20" fmla="*/ 214 w 3798"/>
                  <a:gd name="T21" fmla="*/ 253 h 4848"/>
                  <a:gd name="T22" fmla="*/ 0 w 3798"/>
                  <a:gd name="T23" fmla="*/ 467 h 4848"/>
                  <a:gd name="T24" fmla="*/ 0 w 3798"/>
                  <a:gd name="T25" fmla="*/ 3972 h 4848"/>
                  <a:gd name="T26" fmla="*/ 214 w 3798"/>
                  <a:gd name="T27" fmla="*/ 4186 h 4848"/>
                  <a:gd name="T28" fmla="*/ 1909 w 3798"/>
                  <a:gd name="T29" fmla="*/ 4186 h 4848"/>
                  <a:gd name="T30" fmla="*/ 1907 w 3798"/>
                  <a:gd name="T31" fmla="*/ 4194 h 4848"/>
                  <a:gd name="T32" fmla="*/ 1810 w 3798"/>
                  <a:gd name="T33" fmla="*/ 4187 h 4848"/>
                  <a:gd name="T34" fmla="*/ 1216 w 3798"/>
                  <a:gd name="T35" fmla="*/ 4187 h 4848"/>
                  <a:gd name="T36" fmla="*/ 1708 w 3798"/>
                  <a:gd name="T37" fmla="*/ 4673 h 4848"/>
                  <a:gd name="T38" fmla="*/ 2204 w 3798"/>
                  <a:gd name="T39" fmla="*/ 4722 h 4848"/>
                  <a:gd name="T40" fmla="*/ 2808 w 3798"/>
                  <a:gd name="T41" fmla="*/ 4735 h 4848"/>
                  <a:gd name="T42" fmla="*/ 3149 w 3798"/>
                  <a:gd name="T43" fmla="*/ 4848 h 4848"/>
                  <a:gd name="T44" fmla="*/ 3720 w 3798"/>
                  <a:gd name="T45" fmla="*/ 4237 h 4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98" h="4848">
                    <a:moveTo>
                      <a:pt x="3720" y="4237"/>
                    </a:moveTo>
                    <a:cubicBezTo>
                      <a:pt x="3781" y="4172"/>
                      <a:pt x="3798" y="4080"/>
                      <a:pt x="3771" y="4001"/>
                    </a:cubicBezTo>
                    <a:cubicBezTo>
                      <a:pt x="3539" y="3682"/>
                      <a:pt x="3439" y="3760"/>
                      <a:pt x="3267" y="3668"/>
                    </a:cubicBezTo>
                    <a:cubicBezTo>
                      <a:pt x="3177" y="3619"/>
                      <a:pt x="3017" y="3552"/>
                      <a:pt x="2824" y="3501"/>
                    </a:cubicBezTo>
                    <a:cubicBezTo>
                      <a:pt x="2824" y="2117"/>
                      <a:pt x="2824" y="2117"/>
                      <a:pt x="2824" y="2117"/>
                    </a:cubicBezTo>
                    <a:cubicBezTo>
                      <a:pt x="3741" y="1403"/>
                      <a:pt x="3741" y="1403"/>
                      <a:pt x="3741" y="1403"/>
                    </a:cubicBezTo>
                    <a:cubicBezTo>
                      <a:pt x="3766" y="1380"/>
                      <a:pt x="3777" y="1345"/>
                      <a:pt x="3769" y="1312"/>
                    </a:cubicBezTo>
                    <a:cubicBezTo>
                      <a:pt x="3732" y="1152"/>
                      <a:pt x="3602" y="589"/>
                      <a:pt x="3523" y="246"/>
                    </a:cubicBezTo>
                    <a:cubicBezTo>
                      <a:pt x="3488" y="95"/>
                      <a:pt x="3337" y="0"/>
                      <a:pt x="3186" y="35"/>
                    </a:cubicBezTo>
                    <a:cubicBezTo>
                      <a:pt x="2800" y="125"/>
                      <a:pt x="2399" y="217"/>
                      <a:pt x="2246" y="253"/>
                    </a:cubicBezTo>
                    <a:cubicBezTo>
                      <a:pt x="214" y="253"/>
                      <a:pt x="214" y="253"/>
                      <a:pt x="214" y="253"/>
                    </a:cubicBezTo>
                    <a:cubicBezTo>
                      <a:pt x="96" y="253"/>
                      <a:pt x="0" y="349"/>
                      <a:pt x="0" y="467"/>
                    </a:cubicBezTo>
                    <a:cubicBezTo>
                      <a:pt x="0" y="3972"/>
                      <a:pt x="0" y="3972"/>
                      <a:pt x="0" y="3972"/>
                    </a:cubicBezTo>
                    <a:cubicBezTo>
                      <a:pt x="0" y="4090"/>
                      <a:pt x="96" y="4186"/>
                      <a:pt x="214" y="4186"/>
                    </a:cubicBezTo>
                    <a:cubicBezTo>
                      <a:pt x="1909" y="4186"/>
                      <a:pt x="1909" y="4186"/>
                      <a:pt x="1909" y="4186"/>
                    </a:cubicBezTo>
                    <a:cubicBezTo>
                      <a:pt x="1908" y="4189"/>
                      <a:pt x="1907" y="4191"/>
                      <a:pt x="1907" y="4194"/>
                    </a:cubicBezTo>
                    <a:cubicBezTo>
                      <a:pt x="1901" y="4212"/>
                      <a:pt x="1864" y="4207"/>
                      <a:pt x="1810" y="4187"/>
                    </a:cubicBezTo>
                    <a:cubicBezTo>
                      <a:pt x="1216" y="4187"/>
                      <a:pt x="1216" y="4187"/>
                      <a:pt x="1216" y="4187"/>
                    </a:cubicBezTo>
                    <a:cubicBezTo>
                      <a:pt x="1375" y="4373"/>
                      <a:pt x="1600" y="4634"/>
                      <a:pt x="1708" y="4673"/>
                    </a:cubicBezTo>
                    <a:cubicBezTo>
                      <a:pt x="1794" y="4705"/>
                      <a:pt x="1971" y="4716"/>
                      <a:pt x="2204" y="4722"/>
                    </a:cubicBezTo>
                    <a:cubicBezTo>
                      <a:pt x="2379" y="4727"/>
                      <a:pt x="2585" y="4729"/>
                      <a:pt x="2808" y="4735"/>
                    </a:cubicBezTo>
                    <a:cubicBezTo>
                      <a:pt x="2904" y="4738"/>
                      <a:pt x="3022" y="4780"/>
                      <a:pt x="3149" y="4848"/>
                    </a:cubicBezTo>
                    <a:cubicBezTo>
                      <a:pt x="3282" y="4705"/>
                      <a:pt x="3548" y="4421"/>
                      <a:pt x="3720" y="4237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0" name="Freeform 9"/>
              <p:cNvSpPr/>
              <p:nvPr/>
            </p:nvSpPr>
            <p:spPr bwMode="auto">
              <a:xfrm>
                <a:off x="2139" y="1266"/>
                <a:ext cx="236" cy="256"/>
              </a:xfrm>
              <a:custGeom>
                <a:avLst/>
                <a:gdLst>
                  <a:gd name="T0" fmla="*/ 1027 w 1074"/>
                  <a:gd name="T1" fmla="*/ 392 h 1167"/>
                  <a:gd name="T2" fmla="*/ 993 w 1074"/>
                  <a:gd name="T3" fmla="*/ 295 h 1167"/>
                  <a:gd name="T4" fmla="*/ 650 w 1074"/>
                  <a:gd name="T5" fmla="*/ 53 h 1167"/>
                  <a:gd name="T6" fmla="*/ 543 w 1074"/>
                  <a:gd name="T7" fmla="*/ 59 h 1167"/>
                  <a:gd name="T8" fmla="*/ 0 w 1074"/>
                  <a:gd name="T9" fmla="*/ 827 h 1167"/>
                  <a:gd name="T10" fmla="*/ 480 w 1074"/>
                  <a:gd name="T11" fmla="*/ 1167 h 1167"/>
                  <a:gd name="T12" fmla="*/ 1027 w 1074"/>
                  <a:gd name="T13" fmla="*/ 392 h 1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4" h="1167">
                    <a:moveTo>
                      <a:pt x="1027" y="392"/>
                    </a:moveTo>
                    <a:cubicBezTo>
                      <a:pt x="1074" y="327"/>
                      <a:pt x="993" y="295"/>
                      <a:pt x="993" y="295"/>
                    </a:cubicBezTo>
                    <a:cubicBezTo>
                      <a:pt x="650" y="53"/>
                      <a:pt x="650" y="53"/>
                      <a:pt x="650" y="53"/>
                    </a:cubicBezTo>
                    <a:cubicBezTo>
                      <a:pt x="575" y="0"/>
                      <a:pt x="543" y="59"/>
                      <a:pt x="543" y="59"/>
                    </a:cubicBezTo>
                    <a:cubicBezTo>
                      <a:pt x="0" y="827"/>
                      <a:pt x="0" y="827"/>
                      <a:pt x="0" y="827"/>
                    </a:cubicBezTo>
                    <a:cubicBezTo>
                      <a:pt x="480" y="1167"/>
                      <a:pt x="480" y="1167"/>
                      <a:pt x="480" y="1167"/>
                    </a:cubicBezTo>
                    <a:lnTo>
                      <a:pt x="1027" y="392"/>
                    </a:ln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1" name="Freeform 10"/>
              <p:cNvSpPr>
                <a:spLocks noEditPoints="1"/>
              </p:cNvSpPr>
              <p:nvPr/>
            </p:nvSpPr>
            <p:spPr bwMode="auto">
              <a:xfrm>
                <a:off x="2114" y="1467"/>
                <a:ext cx="107" cy="104"/>
              </a:xfrm>
              <a:custGeom>
                <a:avLst/>
                <a:gdLst>
                  <a:gd name="T0" fmla="*/ 107 w 107"/>
                  <a:gd name="T1" fmla="*/ 48 h 104"/>
                  <a:gd name="T2" fmla="*/ 39 w 107"/>
                  <a:gd name="T3" fmla="*/ 0 h 104"/>
                  <a:gd name="T4" fmla="*/ 0 w 107"/>
                  <a:gd name="T5" fmla="*/ 56 h 104"/>
                  <a:gd name="T6" fmla="*/ 67 w 107"/>
                  <a:gd name="T7" fmla="*/ 104 h 104"/>
                  <a:gd name="T8" fmla="*/ 107 w 107"/>
                  <a:gd name="T9" fmla="*/ 48 h 104"/>
                  <a:gd name="T10" fmla="*/ 37 w 107"/>
                  <a:gd name="T11" fmla="*/ 53 h 104"/>
                  <a:gd name="T12" fmla="*/ 22 w 107"/>
                  <a:gd name="T13" fmla="*/ 42 h 104"/>
                  <a:gd name="T14" fmla="*/ 30 w 107"/>
                  <a:gd name="T15" fmla="*/ 30 h 104"/>
                  <a:gd name="T16" fmla="*/ 45 w 107"/>
                  <a:gd name="T17" fmla="*/ 41 h 104"/>
                  <a:gd name="T18" fmla="*/ 37 w 107"/>
                  <a:gd name="T19" fmla="*/ 53 h 104"/>
                  <a:gd name="T20" fmla="*/ 66 w 107"/>
                  <a:gd name="T21" fmla="*/ 56 h 104"/>
                  <a:gd name="T22" fmla="*/ 81 w 107"/>
                  <a:gd name="T23" fmla="*/ 66 h 104"/>
                  <a:gd name="T24" fmla="*/ 73 w 107"/>
                  <a:gd name="T25" fmla="*/ 78 h 104"/>
                  <a:gd name="T26" fmla="*/ 57 w 107"/>
                  <a:gd name="T27" fmla="*/ 68 h 104"/>
                  <a:gd name="T28" fmla="*/ 66 w 107"/>
                  <a:gd name="T29" fmla="*/ 5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7" h="104">
                    <a:moveTo>
                      <a:pt x="107" y="48"/>
                    </a:moveTo>
                    <a:lnTo>
                      <a:pt x="39" y="0"/>
                    </a:lnTo>
                    <a:lnTo>
                      <a:pt x="0" y="56"/>
                    </a:lnTo>
                    <a:lnTo>
                      <a:pt x="67" y="104"/>
                    </a:lnTo>
                    <a:lnTo>
                      <a:pt x="107" y="48"/>
                    </a:lnTo>
                    <a:close/>
                    <a:moveTo>
                      <a:pt x="37" y="53"/>
                    </a:moveTo>
                    <a:lnTo>
                      <a:pt x="22" y="42"/>
                    </a:lnTo>
                    <a:lnTo>
                      <a:pt x="30" y="30"/>
                    </a:lnTo>
                    <a:lnTo>
                      <a:pt x="45" y="41"/>
                    </a:lnTo>
                    <a:lnTo>
                      <a:pt x="37" y="53"/>
                    </a:lnTo>
                    <a:close/>
                    <a:moveTo>
                      <a:pt x="66" y="56"/>
                    </a:moveTo>
                    <a:lnTo>
                      <a:pt x="81" y="66"/>
                    </a:lnTo>
                    <a:lnTo>
                      <a:pt x="73" y="78"/>
                    </a:lnTo>
                    <a:lnTo>
                      <a:pt x="57" y="68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2" name="Freeform 11"/>
              <p:cNvSpPr>
                <a:spLocks noEditPoints="1"/>
              </p:cNvSpPr>
              <p:nvPr/>
            </p:nvSpPr>
            <p:spPr bwMode="auto">
              <a:xfrm>
                <a:off x="2772" y="3354"/>
                <a:ext cx="273" cy="185"/>
              </a:xfrm>
              <a:custGeom>
                <a:avLst/>
                <a:gdLst>
                  <a:gd name="T0" fmla="*/ 1041 w 1245"/>
                  <a:gd name="T1" fmla="*/ 248 h 845"/>
                  <a:gd name="T2" fmla="*/ 725 w 1245"/>
                  <a:gd name="T3" fmla="*/ 281 h 845"/>
                  <a:gd name="T4" fmla="*/ 729 w 1245"/>
                  <a:gd name="T5" fmla="*/ 274 h 845"/>
                  <a:gd name="T6" fmla="*/ 180 w 1245"/>
                  <a:gd name="T7" fmla="*/ 0 h 845"/>
                  <a:gd name="T8" fmla="*/ 0 w 1245"/>
                  <a:gd name="T9" fmla="*/ 25 h 845"/>
                  <a:gd name="T10" fmla="*/ 43 w 1245"/>
                  <a:gd name="T11" fmla="*/ 208 h 845"/>
                  <a:gd name="T12" fmla="*/ 100 w 1245"/>
                  <a:gd name="T13" fmla="*/ 237 h 845"/>
                  <a:gd name="T14" fmla="*/ 113 w 1245"/>
                  <a:gd name="T15" fmla="*/ 211 h 845"/>
                  <a:gd name="T16" fmla="*/ 139 w 1245"/>
                  <a:gd name="T17" fmla="*/ 224 h 845"/>
                  <a:gd name="T18" fmla="*/ 128 w 1245"/>
                  <a:gd name="T19" fmla="*/ 244 h 845"/>
                  <a:gd name="T20" fmla="*/ 144 w 1245"/>
                  <a:gd name="T21" fmla="*/ 272 h 845"/>
                  <a:gd name="T22" fmla="*/ 189 w 1245"/>
                  <a:gd name="T23" fmla="*/ 273 h 845"/>
                  <a:gd name="T24" fmla="*/ 196 w 1245"/>
                  <a:gd name="T25" fmla="*/ 258 h 845"/>
                  <a:gd name="T26" fmla="*/ 212 w 1245"/>
                  <a:gd name="T27" fmla="*/ 266 h 845"/>
                  <a:gd name="T28" fmla="*/ 204 w 1245"/>
                  <a:gd name="T29" fmla="*/ 280 h 845"/>
                  <a:gd name="T30" fmla="*/ 260 w 1245"/>
                  <a:gd name="T31" fmla="*/ 308 h 845"/>
                  <a:gd name="T32" fmla="*/ 267 w 1245"/>
                  <a:gd name="T33" fmla="*/ 293 h 845"/>
                  <a:gd name="T34" fmla="*/ 295 w 1245"/>
                  <a:gd name="T35" fmla="*/ 307 h 845"/>
                  <a:gd name="T36" fmla="*/ 302 w 1245"/>
                  <a:gd name="T37" fmla="*/ 331 h 845"/>
                  <a:gd name="T38" fmla="*/ 369 w 1245"/>
                  <a:gd name="T39" fmla="*/ 364 h 845"/>
                  <a:gd name="T40" fmla="*/ 377 w 1245"/>
                  <a:gd name="T41" fmla="*/ 348 h 845"/>
                  <a:gd name="T42" fmla="*/ 401 w 1245"/>
                  <a:gd name="T43" fmla="*/ 384 h 845"/>
                  <a:gd name="T44" fmla="*/ 412 w 1245"/>
                  <a:gd name="T45" fmla="*/ 363 h 845"/>
                  <a:gd name="T46" fmla="*/ 445 w 1245"/>
                  <a:gd name="T47" fmla="*/ 380 h 845"/>
                  <a:gd name="T48" fmla="*/ 459 w 1245"/>
                  <a:gd name="T49" fmla="*/ 422 h 845"/>
                  <a:gd name="T50" fmla="*/ 484 w 1245"/>
                  <a:gd name="T51" fmla="*/ 434 h 845"/>
                  <a:gd name="T52" fmla="*/ 521 w 1245"/>
                  <a:gd name="T53" fmla="*/ 422 h 845"/>
                  <a:gd name="T54" fmla="*/ 550 w 1245"/>
                  <a:gd name="T55" fmla="*/ 436 h 845"/>
                  <a:gd name="T56" fmla="*/ 619 w 1245"/>
                  <a:gd name="T57" fmla="*/ 471 h 845"/>
                  <a:gd name="T58" fmla="*/ 778 w 1245"/>
                  <a:gd name="T59" fmla="*/ 773 h 845"/>
                  <a:gd name="T60" fmla="*/ 1172 w 1245"/>
                  <a:gd name="T61" fmla="*/ 642 h 845"/>
                  <a:gd name="T62" fmla="*/ 1041 w 1245"/>
                  <a:gd name="T63" fmla="*/ 248 h 845"/>
                  <a:gd name="T64" fmla="*/ 1110 w 1245"/>
                  <a:gd name="T65" fmla="*/ 611 h 845"/>
                  <a:gd name="T66" fmla="*/ 994 w 1245"/>
                  <a:gd name="T67" fmla="*/ 649 h 845"/>
                  <a:gd name="T68" fmla="*/ 956 w 1245"/>
                  <a:gd name="T69" fmla="*/ 533 h 845"/>
                  <a:gd name="T70" fmla="*/ 1072 w 1245"/>
                  <a:gd name="T71" fmla="*/ 495 h 845"/>
                  <a:gd name="T72" fmla="*/ 1110 w 1245"/>
                  <a:gd name="T73" fmla="*/ 611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45" h="845">
                    <a:moveTo>
                      <a:pt x="1041" y="248"/>
                    </a:moveTo>
                    <a:cubicBezTo>
                      <a:pt x="935" y="194"/>
                      <a:pt x="812" y="212"/>
                      <a:pt x="725" y="281"/>
                    </a:cubicBezTo>
                    <a:cubicBezTo>
                      <a:pt x="729" y="274"/>
                      <a:pt x="729" y="274"/>
                      <a:pt x="729" y="274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43" y="208"/>
                      <a:pt x="43" y="208"/>
                      <a:pt x="43" y="208"/>
                    </a:cubicBezTo>
                    <a:cubicBezTo>
                      <a:pt x="100" y="237"/>
                      <a:pt x="100" y="237"/>
                      <a:pt x="100" y="237"/>
                    </a:cubicBezTo>
                    <a:cubicBezTo>
                      <a:pt x="113" y="211"/>
                      <a:pt x="113" y="211"/>
                      <a:pt x="113" y="211"/>
                    </a:cubicBezTo>
                    <a:cubicBezTo>
                      <a:pt x="139" y="224"/>
                      <a:pt x="139" y="224"/>
                      <a:pt x="139" y="224"/>
                    </a:cubicBezTo>
                    <a:cubicBezTo>
                      <a:pt x="128" y="244"/>
                      <a:pt x="128" y="244"/>
                      <a:pt x="128" y="244"/>
                    </a:cubicBezTo>
                    <a:cubicBezTo>
                      <a:pt x="144" y="272"/>
                      <a:pt x="144" y="272"/>
                      <a:pt x="144" y="272"/>
                    </a:cubicBezTo>
                    <a:cubicBezTo>
                      <a:pt x="189" y="273"/>
                      <a:pt x="189" y="273"/>
                      <a:pt x="189" y="273"/>
                    </a:cubicBezTo>
                    <a:cubicBezTo>
                      <a:pt x="196" y="258"/>
                      <a:pt x="196" y="258"/>
                      <a:pt x="196" y="258"/>
                    </a:cubicBezTo>
                    <a:cubicBezTo>
                      <a:pt x="212" y="266"/>
                      <a:pt x="212" y="266"/>
                      <a:pt x="212" y="266"/>
                    </a:cubicBezTo>
                    <a:cubicBezTo>
                      <a:pt x="204" y="280"/>
                      <a:pt x="204" y="280"/>
                      <a:pt x="204" y="280"/>
                    </a:cubicBezTo>
                    <a:cubicBezTo>
                      <a:pt x="260" y="308"/>
                      <a:pt x="260" y="308"/>
                      <a:pt x="260" y="308"/>
                    </a:cubicBezTo>
                    <a:cubicBezTo>
                      <a:pt x="267" y="293"/>
                      <a:pt x="267" y="293"/>
                      <a:pt x="267" y="293"/>
                    </a:cubicBezTo>
                    <a:cubicBezTo>
                      <a:pt x="295" y="307"/>
                      <a:pt x="295" y="307"/>
                      <a:pt x="295" y="307"/>
                    </a:cubicBezTo>
                    <a:cubicBezTo>
                      <a:pt x="302" y="331"/>
                      <a:pt x="302" y="331"/>
                      <a:pt x="302" y="331"/>
                    </a:cubicBezTo>
                    <a:cubicBezTo>
                      <a:pt x="369" y="364"/>
                      <a:pt x="369" y="364"/>
                      <a:pt x="369" y="364"/>
                    </a:cubicBezTo>
                    <a:cubicBezTo>
                      <a:pt x="377" y="348"/>
                      <a:pt x="377" y="348"/>
                      <a:pt x="377" y="348"/>
                    </a:cubicBezTo>
                    <a:cubicBezTo>
                      <a:pt x="401" y="384"/>
                      <a:pt x="401" y="384"/>
                      <a:pt x="401" y="384"/>
                    </a:cubicBezTo>
                    <a:cubicBezTo>
                      <a:pt x="412" y="363"/>
                      <a:pt x="412" y="363"/>
                      <a:pt x="412" y="363"/>
                    </a:cubicBezTo>
                    <a:cubicBezTo>
                      <a:pt x="445" y="380"/>
                      <a:pt x="445" y="380"/>
                      <a:pt x="445" y="380"/>
                    </a:cubicBezTo>
                    <a:cubicBezTo>
                      <a:pt x="459" y="422"/>
                      <a:pt x="459" y="422"/>
                      <a:pt x="459" y="422"/>
                    </a:cubicBezTo>
                    <a:cubicBezTo>
                      <a:pt x="484" y="434"/>
                      <a:pt x="484" y="434"/>
                      <a:pt x="484" y="434"/>
                    </a:cubicBezTo>
                    <a:cubicBezTo>
                      <a:pt x="521" y="422"/>
                      <a:pt x="521" y="422"/>
                      <a:pt x="521" y="422"/>
                    </a:cubicBezTo>
                    <a:cubicBezTo>
                      <a:pt x="550" y="436"/>
                      <a:pt x="550" y="436"/>
                      <a:pt x="550" y="436"/>
                    </a:cubicBezTo>
                    <a:cubicBezTo>
                      <a:pt x="619" y="471"/>
                      <a:pt x="619" y="471"/>
                      <a:pt x="619" y="471"/>
                    </a:cubicBezTo>
                    <a:cubicBezTo>
                      <a:pt x="602" y="592"/>
                      <a:pt x="663" y="715"/>
                      <a:pt x="778" y="773"/>
                    </a:cubicBezTo>
                    <a:cubicBezTo>
                      <a:pt x="923" y="845"/>
                      <a:pt x="1100" y="787"/>
                      <a:pt x="1172" y="642"/>
                    </a:cubicBezTo>
                    <a:cubicBezTo>
                      <a:pt x="1245" y="497"/>
                      <a:pt x="1186" y="320"/>
                      <a:pt x="1041" y="248"/>
                    </a:cubicBezTo>
                    <a:close/>
                    <a:moveTo>
                      <a:pt x="1110" y="611"/>
                    </a:moveTo>
                    <a:cubicBezTo>
                      <a:pt x="1089" y="653"/>
                      <a:pt x="1037" y="671"/>
                      <a:pt x="994" y="649"/>
                    </a:cubicBezTo>
                    <a:cubicBezTo>
                      <a:pt x="952" y="628"/>
                      <a:pt x="935" y="576"/>
                      <a:pt x="956" y="533"/>
                    </a:cubicBezTo>
                    <a:cubicBezTo>
                      <a:pt x="977" y="491"/>
                      <a:pt x="1029" y="473"/>
                      <a:pt x="1072" y="495"/>
                    </a:cubicBezTo>
                    <a:cubicBezTo>
                      <a:pt x="1114" y="516"/>
                      <a:pt x="1132" y="568"/>
                      <a:pt x="1110" y="611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3" name="Freeform 12"/>
              <p:cNvSpPr>
                <a:spLocks noEditPoints="1"/>
              </p:cNvSpPr>
              <p:nvPr/>
            </p:nvSpPr>
            <p:spPr bwMode="auto">
              <a:xfrm>
                <a:off x="4770" y="2658"/>
                <a:ext cx="542" cy="571"/>
              </a:xfrm>
              <a:custGeom>
                <a:avLst/>
                <a:gdLst>
                  <a:gd name="T0" fmla="*/ 0 w 542"/>
                  <a:gd name="T1" fmla="*/ 405 h 571"/>
                  <a:gd name="T2" fmla="*/ 23 w 542"/>
                  <a:gd name="T3" fmla="*/ 412 h 571"/>
                  <a:gd name="T4" fmla="*/ 31 w 542"/>
                  <a:gd name="T5" fmla="*/ 414 h 571"/>
                  <a:gd name="T6" fmla="*/ 33 w 542"/>
                  <a:gd name="T7" fmla="*/ 415 h 571"/>
                  <a:gd name="T8" fmla="*/ 39 w 542"/>
                  <a:gd name="T9" fmla="*/ 417 h 571"/>
                  <a:gd name="T10" fmla="*/ 43 w 542"/>
                  <a:gd name="T11" fmla="*/ 418 h 571"/>
                  <a:gd name="T12" fmla="*/ 56 w 542"/>
                  <a:gd name="T13" fmla="*/ 422 h 571"/>
                  <a:gd name="T14" fmla="*/ 64 w 542"/>
                  <a:gd name="T15" fmla="*/ 424 h 571"/>
                  <a:gd name="T16" fmla="*/ 68 w 542"/>
                  <a:gd name="T17" fmla="*/ 425 h 571"/>
                  <a:gd name="T18" fmla="*/ 72 w 542"/>
                  <a:gd name="T19" fmla="*/ 427 h 571"/>
                  <a:gd name="T20" fmla="*/ 76 w 542"/>
                  <a:gd name="T21" fmla="*/ 428 h 571"/>
                  <a:gd name="T22" fmla="*/ 83 w 542"/>
                  <a:gd name="T23" fmla="*/ 430 h 571"/>
                  <a:gd name="T24" fmla="*/ 84 w 542"/>
                  <a:gd name="T25" fmla="*/ 430 h 571"/>
                  <a:gd name="T26" fmla="*/ 108 w 542"/>
                  <a:gd name="T27" fmla="*/ 438 h 571"/>
                  <a:gd name="T28" fmla="*/ 115 w 542"/>
                  <a:gd name="T29" fmla="*/ 440 h 571"/>
                  <a:gd name="T30" fmla="*/ 117 w 542"/>
                  <a:gd name="T31" fmla="*/ 440 h 571"/>
                  <a:gd name="T32" fmla="*/ 153 w 542"/>
                  <a:gd name="T33" fmla="*/ 452 h 571"/>
                  <a:gd name="T34" fmla="*/ 157 w 542"/>
                  <a:gd name="T35" fmla="*/ 453 h 571"/>
                  <a:gd name="T36" fmla="*/ 161 w 542"/>
                  <a:gd name="T37" fmla="*/ 454 h 571"/>
                  <a:gd name="T38" fmla="*/ 169 w 542"/>
                  <a:gd name="T39" fmla="*/ 457 h 571"/>
                  <a:gd name="T40" fmla="*/ 171 w 542"/>
                  <a:gd name="T41" fmla="*/ 457 h 571"/>
                  <a:gd name="T42" fmla="*/ 210 w 542"/>
                  <a:gd name="T43" fmla="*/ 469 h 571"/>
                  <a:gd name="T44" fmla="*/ 218 w 542"/>
                  <a:gd name="T45" fmla="*/ 471 h 571"/>
                  <a:gd name="T46" fmla="*/ 220 w 542"/>
                  <a:gd name="T47" fmla="*/ 472 h 571"/>
                  <a:gd name="T48" fmla="*/ 234 w 542"/>
                  <a:gd name="T49" fmla="*/ 476 h 571"/>
                  <a:gd name="T50" fmla="*/ 245 w 542"/>
                  <a:gd name="T51" fmla="*/ 480 h 571"/>
                  <a:gd name="T52" fmla="*/ 246 w 542"/>
                  <a:gd name="T53" fmla="*/ 480 h 571"/>
                  <a:gd name="T54" fmla="*/ 250 w 542"/>
                  <a:gd name="T55" fmla="*/ 481 h 571"/>
                  <a:gd name="T56" fmla="*/ 306 w 542"/>
                  <a:gd name="T57" fmla="*/ 499 h 571"/>
                  <a:gd name="T58" fmla="*/ 308 w 542"/>
                  <a:gd name="T59" fmla="*/ 499 h 571"/>
                  <a:gd name="T60" fmla="*/ 351 w 542"/>
                  <a:gd name="T61" fmla="*/ 512 h 571"/>
                  <a:gd name="T62" fmla="*/ 355 w 542"/>
                  <a:gd name="T63" fmla="*/ 514 h 571"/>
                  <a:gd name="T64" fmla="*/ 357 w 542"/>
                  <a:gd name="T65" fmla="*/ 514 h 571"/>
                  <a:gd name="T66" fmla="*/ 395 w 542"/>
                  <a:gd name="T67" fmla="*/ 526 h 571"/>
                  <a:gd name="T68" fmla="*/ 444 w 542"/>
                  <a:gd name="T69" fmla="*/ 541 h 571"/>
                  <a:gd name="T70" fmla="*/ 448 w 542"/>
                  <a:gd name="T71" fmla="*/ 542 h 571"/>
                  <a:gd name="T72" fmla="*/ 454 w 542"/>
                  <a:gd name="T73" fmla="*/ 544 h 571"/>
                  <a:gd name="T74" fmla="*/ 456 w 542"/>
                  <a:gd name="T75" fmla="*/ 544 h 571"/>
                  <a:gd name="T76" fmla="*/ 484 w 542"/>
                  <a:gd name="T77" fmla="*/ 553 h 571"/>
                  <a:gd name="T78" fmla="*/ 542 w 542"/>
                  <a:gd name="T79" fmla="*/ 571 h 571"/>
                  <a:gd name="T80" fmla="*/ 156 w 542"/>
                  <a:gd name="T81" fmla="*/ 191 h 571"/>
                  <a:gd name="T82" fmla="*/ 110 w 542"/>
                  <a:gd name="T83" fmla="*/ 343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2" h="571">
                    <a:moveTo>
                      <a:pt x="124" y="0"/>
                    </a:moveTo>
                    <a:lnTo>
                      <a:pt x="0" y="405"/>
                    </a:lnTo>
                    <a:lnTo>
                      <a:pt x="23" y="412"/>
                    </a:lnTo>
                    <a:lnTo>
                      <a:pt x="23" y="412"/>
                    </a:lnTo>
                    <a:lnTo>
                      <a:pt x="25" y="412"/>
                    </a:lnTo>
                    <a:lnTo>
                      <a:pt x="31" y="414"/>
                    </a:lnTo>
                    <a:lnTo>
                      <a:pt x="31" y="414"/>
                    </a:lnTo>
                    <a:lnTo>
                      <a:pt x="33" y="415"/>
                    </a:lnTo>
                    <a:lnTo>
                      <a:pt x="39" y="417"/>
                    </a:lnTo>
                    <a:lnTo>
                      <a:pt x="39" y="417"/>
                    </a:lnTo>
                    <a:lnTo>
                      <a:pt x="43" y="418"/>
                    </a:lnTo>
                    <a:lnTo>
                      <a:pt x="43" y="418"/>
                    </a:lnTo>
                    <a:lnTo>
                      <a:pt x="56" y="422"/>
                    </a:lnTo>
                    <a:lnTo>
                      <a:pt x="56" y="422"/>
                    </a:lnTo>
                    <a:lnTo>
                      <a:pt x="56" y="422"/>
                    </a:lnTo>
                    <a:lnTo>
                      <a:pt x="64" y="424"/>
                    </a:lnTo>
                    <a:lnTo>
                      <a:pt x="64" y="424"/>
                    </a:lnTo>
                    <a:lnTo>
                      <a:pt x="68" y="425"/>
                    </a:lnTo>
                    <a:lnTo>
                      <a:pt x="68" y="425"/>
                    </a:lnTo>
                    <a:lnTo>
                      <a:pt x="72" y="427"/>
                    </a:lnTo>
                    <a:lnTo>
                      <a:pt x="72" y="427"/>
                    </a:lnTo>
                    <a:lnTo>
                      <a:pt x="76" y="428"/>
                    </a:lnTo>
                    <a:lnTo>
                      <a:pt x="76" y="428"/>
                    </a:lnTo>
                    <a:lnTo>
                      <a:pt x="83" y="430"/>
                    </a:lnTo>
                    <a:lnTo>
                      <a:pt x="84" y="430"/>
                    </a:lnTo>
                    <a:lnTo>
                      <a:pt x="84" y="430"/>
                    </a:lnTo>
                    <a:lnTo>
                      <a:pt x="106" y="437"/>
                    </a:lnTo>
                    <a:lnTo>
                      <a:pt x="108" y="438"/>
                    </a:lnTo>
                    <a:lnTo>
                      <a:pt x="108" y="438"/>
                    </a:lnTo>
                    <a:lnTo>
                      <a:pt x="115" y="440"/>
                    </a:lnTo>
                    <a:lnTo>
                      <a:pt x="117" y="440"/>
                    </a:lnTo>
                    <a:lnTo>
                      <a:pt x="117" y="440"/>
                    </a:lnTo>
                    <a:lnTo>
                      <a:pt x="153" y="452"/>
                    </a:lnTo>
                    <a:lnTo>
                      <a:pt x="153" y="452"/>
                    </a:lnTo>
                    <a:lnTo>
                      <a:pt x="157" y="453"/>
                    </a:lnTo>
                    <a:lnTo>
                      <a:pt x="157" y="453"/>
                    </a:lnTo>
                    <a:lnTo>
                      <a:pt x="161" y="454"/>
                    </a:lnTo>
                    <a:lnTo>
                      <a:pt x="161" y="454"/>
                    </a:lnTo>
                    <a:lnTo>
                      <a:pt x="162" y="454"/>
                    </a:lnTo>
                    <a:lnTo>
                      <a:pt x="169" y="457"/>
                    </a:lnTo>
                    <a:lnTo>
                      <a:pt x="169" y="457"/>
                    </a:lnTo>
                    <a:lnTo>
                      <a:pt x="171" y="457"/>
                    </a:lnTo>
                    <a:lnTo>
                      <a:pt x="210" y="469"/>
                    </a:lnTo>
                    <a:lnTo>
                      <a:pt x="210" y="469"/>
                    </a:lnTo>
                    <a:lnTo>
                      <a:pt x="211" y="469"/>
                    </a:lnTo>
                    <a:lnTo>
                      <a:pt x="218" y="471"/>
                    </a:lnTo>
                    <a:lnTo>
                      <a:pt x="218" y="471"/>
                    </a:lnTo>
                    <a:lnTo>
                      <a:pt x="220" y="472"/>
                    </a:lnTo>
                    <a:lnTo>
                      <a:pt x="234" y="476"/>
                    </a:lnTo>
                    <a:lnTo>
                      <a:pt x="234" y="476"/>
                    </a:lnTo>
                    <a:lnTo>
                      <a:pt x="235" y="477"/>
                    </a:lnTo>
                    <a:lnTo>
                      <a:pt x="245" y="480"/>
                    </a:lnTo>
                    <a:lnTo>
                      <a:pt x="246" y="480"/>
                    </a:lnTo>
                    <a:lnTo>
                      <a:pt x="246" y="480"/>
                    </a:lnTo>
                    <a:lnTo>
                      <a:pt x="250" y="481"/>
                    </a:lnTo>
                    <a:lnTo>
                      <a:pt x="250" y="481"/>
                    </a:lnTo>
                    <a:lnTo>
                      <a:pt x="250" y="481"/>
                    </a:lnTo>
                    <a:lnTo>
                      <a:pt x="306" y="499"/>
                    </a:lnTo>
                    <a:lnTo>
                      <a:pt x="306" y="499"/>
                    </a:lnTo>
                    <a:lnTo>
                      <a:pt x="308" y="499"/>
                    </a:lnTo>
                    <a:lnTo>
                      <a:pt x="349" y="512"/>
                    </a:lnTo>
                    <a:lnTo>
                      <a:pt x="351" y="512"/>
                    </a:lnTo>
                    <a:lnTo>
                      <a:pt x="351" y="512"/>
                    </a:lnTo>
                    <a:lnTo>
                      <a:pt x="355" y="514"/>
                    </a:lnTo>
                    <a:lnTo>
                      <a:pt x="355" y="514"/>
                    </a:lnTo>
                    <a:lnTo>
                      <a:pt x="357" y="514"/>
                    </a:lnTo>
                    <a:lnTo>
                      <a:pt x="395" y="526"/>
                    </a:lnTo>
                    <a:lnTo>
                      <a:pt x="395" y="526"/>
                    </a:lnTo>
                    <a:lnTo>
                      <a:pt x="396" y="526"/>
                    </a:lnTo>
                    <a:lnTo>
                      <a:pt x="444" y="541"/>
                    </a:lnTo>
                    <a:lnTo>
                      <a:pt x="444" y="541"/>
                    </a:lnTo>
                    <a:lnTo>
                      <a:pt x="448" y="542"/>
                    </a:lnTo>
                    <a:lnTo>
                      <a:pt x="448" y="542"/>
                    </a:lnTo>
                    <a:lnTo>
                      <a:pt x="454" y="544"/>
                    </a:lnTo>
                    <a:lnTo>
                      <a:pt x="456" y="544"/>
                    </a:lnTo>
                    <a:lnTo>
                      <a:pt x="456" y="544"/>
                    </a:lnTo>
                    <a:lnTo>
                      <a:pt x="484" y="553"/>
                    </a:lnTo>
                    <a:lnTo>
                      <a:pt x="484" y="553"/>
                    </a:lnTo>
                    <a:lnTo>
                      <a:pt x="484" y="553"/>
                    </a:lnTo>
                    <a:lnTo>
                      <a:pt x="542" y="571"/>
                    </a:lnTo>
                    <a:lnTo>
                      <a:pt x="124" y="0"/>
                    </a:lnTo>
                    <a:close/>
                    <a:moveTo>
                      <a:pt x="156" y="191"/>
                    </a:moveTo>
                    <a:lnTo>
                      <a:pt x="312" y="405"/>
                    </a:lnTo>
                    <a:lnTo>
                      <a:pt x="110" y="343"/>
                    </a:lnTo>
                    <a:lnTo>
                      <a:pt x="156" y="191"/>
                    </a:ln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4" name="Freeform 13"/>
              <p:cNvSpPr/>
              <p:nvPr/>
            </p:nvSpPr>
            <p:spPr bwMode="auto">
              <a:xfrm>
                <a:off x="2251" y="1548"/>
                <a:ext cx="125" cy="101"/>
              </a:xfrm>
              <a:custGeom>
                <a:avLst/>
                <a:gdLst>
                  <a:gd name="T0" fmla="*/ 305 w 568"/>
                  <a:gd name="T1" fmla="*/ 55 h 460"/>
                  <a:gd name="T2" fmla="*/ 242 w 568"/>
                  <a:gd name="T3" fmla="*/ 45 h 460"/>
                  <a:gd name="T4" fmla="*/ 244 w 568"/>
                  <a:gd name="T5" fmla="*/ 32 h 460"/>
                  <a:gd name="T6" fmla="*/ 194 w 568"/>
                  <a:gd name="T7" fmla="*/ 24 h 460"/>
                  <a:gd name="T8" fmla="*/ 192 w 568"/>
                  <a:gd name="T9" fmla="*/ 37 h 460"/>
                  <a:gd name="T10" fmla="*/ 181 w 568"/>
                  <a:gd name="T11" fmla="*/ 35 h 460"/>
                  <a:gd name="T12" fmla="*/ 183 w 568"/>
                  <a:gd name="T13" fmla="*/ 23 h 460"/>
                  <a:gd name="T14" fmla="*/ 48 w 568"/>
                  <a:gd name="T15" fmla="*/ 0 h 460"/>
                  <a:gd name="T16" fmla="*/ 0 w 568"/>
                  <a:gd name="T17" fmla="*/ 293 h 460"/>
                  <a:gd name="T18" fmla="*/ 60 w 568"/>
                  <a:gd name="T19" fmla="*/ 388 h 460"/>
                  <a:gd name="T20" fmla="*/ 159 w 568"/>
                  <a:gd name="T21" fmla="*/ 404 h 460"/>
                  <a:gd name="T22" fmla="*/ 162 w 568"/>
                  <a:gd name="T23" fmla="*/ 389 h 460"/>
                  <a:gd name="T24" fmla="*/ 189 w 568"/>
                  <a:gd name="T25" fmla="*/ 394 h 460"/>
                  <a:gd name="T26" fmla="*/ 186 w 568"/>
                  <a:gd name="T27" fmla="*/ 408 h 460"/>
                  <a:gd name="T28" fmla="*/ 494 w 568"/>
                  <a:gd name="T29" fmla="*/ 459 h 460"/>
                  <a:gd name="T30" fmla="*/ 515 w 568"/>
                  <a:gd name="T31" fmla="*/ 432 h 460"/>
                  <a:gd name="T32" fmla="*/ 564 w 568"/>
                  <a:gd name="T33" fmla="*/ 128 h 460"/>
                  <a:gd name="T34" fmla="*/ 532 w 568"/>
                  <a:gd name="T35" fmla="*/ 79 h 460"/>
                  <a:gd name="T36" fmla="*/ 307 w 568"/>
                  <a:gd name="T37" fmla="*/ 43 h 460"/>
                  <a:gd name="T38" fmla="*/ 305 w 568"/>
                  <a:gd name="T39" fmla="*/ 55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68" h="460">
                    <a:moveTo>
                      <a:pt x="305" y="55"/>
                    </a:moveTo>
                    <a:cubicBezTo>
                      <a:pt x="242" y="45"/>
                      <a:pt x="242" y="45"/>
                      <a:pt x="242" y="45"/>
                    </a:cubicBezTo>
                    <a:cubicBezTo>
                      <a:pt x="244" y="32"/>
                      <a:pt x="244" y="32"/>
                      <a:pt x="244" y="32"/>
                    </a:cubicBezTo>
                    <a:cubicBezTo>
                      <a:pt x="194" y="24"/>
                      <a:pt x="194" y="24"/>
                      <a:pt x="194" y="24"/>
                    </a:cubicBezTo>
                    <a:cubicBezTo>
                      <a:pt x="192" y="37"/>
                      <a:pt x="192" y="37"/>
                      <a:pt x="192" y="37"/>
                    </a:cubicBezTo>
                    <a:cubicBezTo>
                      <a:pt x="181" y="35"/>
                      <a:pt x="181" y="35"/>
                      <a:pt x="181" y="35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293"/>
                      <a:pt x="0" y="293"/>
                      <a:pt x="0" y="293"/>
                    </a:cubicBezTo>
                    <a:cubicBezTo>
                      <a:pt x="60" y="388"/>
                      <a:pt x="60" y="388"/>
                      <a:pt x="60" y="388"/>
                    </a:cubicBezTo>
                    <a:cubicBezTo>
                      <a:pt x="159" y="404"/>
                      <a:pt x="159" y="404"/>
                      <a:pt x="159" y="404"/>
                    </a:cubicBezTo>
                    <a:cubicBezTo>
                      <a:pt x="162" y="389"/>
                      <a:pt x="162" y="389"/>
                      <a:pt x="162" y="389"/>
                    </a:cubicBezTo>
                    <a:cubicBezTo>
                      <a:pt x="189" y="394"/>
                      <a:pt x="189" y="394"/>
                      <a:pt x="189" y="394"/>
                    </a:cubicBezTo>
                    <a:cubicBezTo>
                      <a:pt x="186" y="408"/>
                      <a:pt x="186" y="408"/>
                      <a:pt x="186" y="408"/>
                    </a:cubicBezTo>
                    <a:cubicBezTo>
                      <a:pt x="494" y="459"/>
                      <a:pt x="494" y="459"/>
                      <a:pt x="494" y="459"/>
                    </a:cubicBezTo>
                    <a:cubicBezTo>
                      <a:pt x="505" y="460"/>
                      <a:pt x="515" y="432"/>
                      <a:pt x="515" y="432"/>
                    </a:cubicBezTo>
                    <a:cubicBezTo>
                      <a:pt x="564" y="128"/>
                      <a:pt x="564" y="128"/>
                      <a:pt x="564" y="128"/>
                    </a:cubicBezTo>
                    <a:cubicBezTo>
                      <a:pt x="568" y="103"/>
                      <a:pt x="532" y="79"/>
                      <a:pt x="532" y="79"/>
                    </a:cubicBezTo>
                    <a:cubicBezTo>
                      <a:pt x="307" y="43"/>
                      <a:pt x="307" y="43"/>
                      <a:pt x="307" y="43"/>
                    </a:cubicBezTo>
                    <a:lnTo>
                      <a:pt x="305" y="55"/>
                    </a:ln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5" name="Freeform 14"/>
              <p:cNvSpPr/>
              <p:nvPr/>
            </p:nvSpPr>
            <p:spPr bwMode="auto">
              <a:xfrm>
                <a:off x="3126" y="3072"/>
                <a:ext cx="1162" cy="711"/>
              </a:xfrm>
              <a:custGeom>
                <a:avLst/>
                <a:gdLst>
                  <a:gd name="T0" fmla="*/ 5298 w 5298"/>
                  <a:gd name="T1" fmla="*/ 2082 h 3241"/>
                  <a:gd name="T2" fmla="*/ 5298 w 5298"/>
                  <a:gd name="T3" fmla="*/ 295 h 3241"/>
                  <a:gd name="T4" fmla="*/ 5003 w 5298"/>
                  <a:gd name="T5" fmla="*/ 0 h 3241"/>
                  <a:gd name="T6" fmla="*/ 295 w 5298"/>
                  <a:gd name="T7" fmla="*/ 0 h 3241"/>
                  <a:gd name="T8" fmla="*/ 0 w 5298"/>
                  <a:gd name="T9" fmla="*/ 295 h 3241"/>
                  <a:gd name="T10" fmla="*/ 0 w 5298"/>
                  <a:gd name="T11" fmla="*/ 2082 h 3241"/>
                  <a:gd name="T12" fmla="*/ 258 w 5298"/>
                  <a:gd name="T13" fmla="*/ 2375 h 3241"/>
                  <a:gd name="T14" fmla="*/ 289 w 5298"/>
                  <a:gd name="T15" fmla="*/ 2590 h 3241"/>
                  <a:gd name="T16" fmla="*/ 288 w 5298"/>
                  <a:gd name="T17" fmla="*/ 2590 h 3241"/>
                  <a:gd name="T18" fmla="*/ 314 w 5298"/>
                  <a:gd name="T19" fmla="*/ 2956 h 3241"/>
                  <a:gd name="T20" fmla="*/ 598 w 5298"/>
                  <a:gd name="T21" fmla="*/ 3241 h 3241"/>
                  <a:gd name="T22" fmla="*/ 1707 w 5298"/>
                  <a:gd name="T23" fmla="*/ 3241 h 3241"/>
                  <a:gd name="T24" fmla="*/ 1790 w 5298"/>
                  <a:gd name="T25" fmla="*/ 3192 h 3241"/>
                  <a:gd name="T26" fmla="*/ 1871 w 5298"/>
                  <a:gd name="T27" fmla="*/ 2991 h 3241"/>
                  <a:gd name="T28" fmla="*/ 2041 w 5298"/>
                  <a:gd name="T29" fmla="*/ 2756 h 3241"/>
                  <a:gd name="T30" fmla="*/ 2318 w 5298"/>
                  <a:gd name="T31" fmla="*/ 2377 h 3241"/>
                  <a:gd name="T32" fmla="*/ 5003 w 5298"/>
                  <a:gd name="T33" fmla="*/ 2377 h 3241"/>
                  <a:gd name="T34" fmla="*/ 5298 w 5298"/>
                  <a:gd name="T35" fmla="*/ 2082 h 3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98" h="3241">
                    <a:moveTo>
                      <a:pt x="5298" y="2082"/>
                    </a:moveTo>
                    <a:cubicBezTo>
                      <a:pt x="5298" y="295"/>
                      <a:pt x="5298" y="295"/>
                      <a:pt x="5298" y="295"/>
                    </a:cubicBezTo>
                    <a:cubicBezTo>
                      <a:pt x="5298" y="132"/>
                      <a:pt x="5166" y="0"/>
                      <a:pt x="5003" y="0"/>
                    </a:cubicBezTo>
                    <a:cubicBezTo>
                      <a:pt x="295" y="0"/>
                      <a:pt x="295" y="0"/>
                      <a:pt x="295" y="0"/>
                    </a:cubicBezTo>
                    <a:cubicBezTo>
                      <a:pt x="132" y="0"/>
                      <a:pt x="0" y="132"/>
                      <a:pt x="0" y="295"/>
                    </a:cubicBezTo>
                    <a:cubicBezTo>
                      <a:pt x="0" y="2082"/>
                      <a:pt x="0" y="2082"/>
                      <a:pt x="0" y="2082"/>
                    </a:cubicBezTo>
                    <a:cubicBezTo>
                      <a:pt x="0" y="2233"/>
                      <a:pt x="112" y="2357"/>
                      <a:pt x="258" y="2375"/>
                    </a:cubicBezTo>
                    <a:cubicBezTo>
                      <a:pt x="267" y="2446"/>
                      <a:pt x="277" y="2518"/>
                      <a:pt x="289" y="2590"/>
                    </a:cubicBezTo>
                    <a:cubicBezTo>
                      <a:pt x="289" y="2590"/>
                      <a:pt x="289" y="2590"/>
                      <a:pt x="288" y="2590"/>
                    </a:cubicBezTo>
                    <a:cubicBezTo>
                      <a:pt x="314" y="2956"/>
                      <a:pt x="314" y="2956"/>
                      <a:pt x="314" y="2956"/>
                    </a:cubicBezTo>
                    <a:cubicBezTo>
                      <a:pt x="314" y="3113"/>
                      <a:pt x="441" y="3241"/>
                      <a:pt x="598" y="3241"/>
                    </a:cubicBezTo>
                    <a:cubicBezTo>
                      <a:pt x="1707" y="3241"/>
                      <a:pt x="1707" y="3241"/>
                      <a:pt x="1707" y="3241"/>
                    </a:cubicBezTo>
                    <a:cubicBezTo>
                      <a:pt x="1742" y="3241"/>
                      <a:pt x="1774" y="3222"/>
                      <a:pt x="1790" y="3192"/>
                    </a:cubicBezTo>
                    <a:cubicBezTo>
                      <a:pt x="1871" y="2991"/>
                      <a:pt x="1871" y="2991"/>
                      <a:pt x="1871" y="2991"/>
                    </a:cubicBezTo>
                    <a:cubicBezTo>
                      <a:pt x="1926" y="2923"/>
                      <a:pt x="1991" y="2838"/>
                      <a:pt x="2041" y="2756"/>
                    </a:cubicBezTo>
                    <a:cubicBezTo>
                      <a:pt x="2119" y="2627"/>
                      <a:pt x="2220" y="2496"/>
                      <a:pt x="2318" y="2377"/>
                    </a:cubicBezTo>
                    <a:cubicBezTo>
                      <a:pt x="5003" y="2377"/>
                      <a:pt x="5003" y="2377"/>
                      <a:pt x="5003" y="2377"/>
                    </a:cubicBezTo>
                    <a:cubicBezTo>
                      <a:pt x="5166" y="2377"/>
                      <a:pt x="5298" y="2245"/>
                      <a:pt x="5298" y="2082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6" name="Freeform 15"/>
              <p:cNvSpPr/>
              <p:nvPr/>
            </p:nvSpPr>
            <p:spPr bwMode="auto">
              <a:xfrm>
                <a:off x="2804" y="2562"/>
                <a:ext cx="1877" cy="424"/>
              </a:xfrm>
              <a:custGeom>
                <a:avLst/>
                <a:gdLst>
                  <a:gd name="T0" fmla="*/ 3111 w 8558"/>
                  <a:gd name="T1" fmla="*/ 1934 h 1934"/>
                  <a:gd name="T2" fmla="*/ 5447 w 8558"/>
                  <a:gd name="T3" fmla="*/ 1934 h 1934"/>
                  <a:gd name="T4" fmla="*/ 5517 w 8558"/>
                  <a:gd name="T5" fmla="*/ 1863 h 1934"/>
                  <a:gd name="T6" fmla="*/ 5517 w 8558"/>
                  <a:gd name="T7" fmla="*/ 1435 h 1934"/>
                  <a:gd name="T8" fmla="*/ 7699 w 8558"/>
                  <a:gd name="T9" fmla="*/ 1435 h 1934"/>
                  <a:gd name="T10" fmla="*/ 8558 w 8558"/>
                  <a:gd name="T11" fmla="*/ 267 h 1934"/>
                  <a:gd name="T12" fmla="*/ 8558 w 8558"/>
                  <a:gd name="T13" fmla="*/ 0 h 1934"/>
                  <a:gd name="T14" fmla="*/ 0 w 8558"/>
                  <a:gd name="T15" fmla="*/ 0 h 1934"/>
                  <a:gd name="T16" fmla="*/ 0 w 8558"/>
                  <a:gd name="T17" fmla="*/ 267 h 1934"/>
                  <a:gd name="T18" fmla="*/ 859 w 8558"/>
                  <a:gd name="T19" fmla="*/ 1435 h 1934"/>
                  <a:gd name="T20" fmla="*/ 3040 w 8558"/>
                  <a:gd name="T21" fmla="*/ 1435 h 1934"/>
                  <a:gd name="T22" fmla="*/ 3040 w 8558"/>
                  <a:gd name="T23" fmla="*/ 1863 h 1934"/>
                  <a:gd name="T24" fmla="*/ 3111 w 8558"/>
                  <a:gd name="T25" fmla="*/ 1934 h 1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58" h="1934">
                    <a:moveTo>
                      <a:pt x="3111" y="1934"/>
                    </a:moveTo>
                    <a:cubicBezTo>
                      <a:pt x="5447" y="1934"/>
                      <a:pt x="5447" y="1934"/>
                      <a:pt x="5447" y="1934"/>
                    </a:cubicBezTo>
                    <a:cubicBezTo>
                      <a:pt x="5486" y="1934"/>
                      <a:pt x="5517" y="1902"/>
                      <a:pt x="5517" y="1863"/>
                    </a:cubicBezTo>
                    <a:cubicBezTo>
                      <a:pt x="5517" y="1435"/>
                      <a:pt x="5517" y="1435"/>
                      <a:pt x="5517" y="1435"/>
                    </a:cubicBezTo>
                    <a:cubicBezTo>
                      <a:pt x="7699" y="1435"/>
                      <a:pt x="7699" y="1435"/>
                      <a:pt x="7699" y="1435"/>
                    </a:cubicBezTo>
                    <a:cubicBezTo>
                      <a:pt x="8558" y="267"/>
                      <a:pt x="8558" y="267"/>
                      <a:pt x="8558" y="267"/>
                    </a:cubicBezTo>
                    <a:cubicBezTo>
                      <a:pt x="8558" y="0"/>
                      <a:pt x="8558" y="0"/>
                      <a:pt x="855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7"/>
                      <a:pt x="0" y="267"/>
                      <a:pt x="0" y="267"/>
                    </a:cubicBezTo>
                    <a:cubicBezTo>
                      <a:pt x="859" y="1435"/>
                      <a:pt x="859" y="1435"/>
                      <a:pt x="859" y="1435"/>
                    </a:cubicBezTo>
                    <a:cubicBezTo>
                      <a:pt x="3040" y="1435"/>
                      <a:pt x="3040" y="1435"/>
                      <a:pt x="3040" y="1435"/>
                    </a:cubicBezTo>
                    <a:cubicBezTo>
                      <a:pt x="3040" y="1863"/>
                      <a:pt x="3040" y="1863"/>
                      <a:pt x="3040" y="1863"/>
                    </a:cubicBezTo>
                    <a:cubicBezTo>
                      <a:pt x="3040" y="1902"/>
                      <a:pt x="3072" y="1934"/>
                      <a:pt x="3111" y="1934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7" name="Freeform 16"/>
              <p:cNvSpPr/>
              <p:nvPr/>
            </p:nvSpPr>
            <p:spPr bwMode="auto">
              <a:xfrm>
                <a:off x="4317" y="3203"/>
                <a:ext cx="570" cy="673"/>
              </a:xfrm>
              <a:custGeom>
                <a:avLst/>
                <a:gdLst>
                  <a:gd name="T0" fmla="*/ 2229 w 2598"/>
                  <a:gd name="T1" fmla="*/ 959 h 3066"/>
                  <a:gd name="T2" fmla="*/ 2181 w 2598"/>
                  <a:gd name="T3" fmla="*/ 1050 h 3066"/>
                  <a:gd name="T4" fmla="*/ 2157 w 2598"/>
                  <a:gd name="T5" fmla="*/ 1122 h 3066"/>
                  <a:gd name="T6" fmla="*/ 2023 w 2598"/>
                  <a:gd name="T7" fmla="*/ 1521 h 3066"/>
                  <a:gd name="T8" fmla="*/ 2009 w 2598"/>
                  <a:gd name="T9" fmla="*/ 1558 h 3066"/>
                  <a:gd name="T10" fmla="*/ 2013 w 2598"/>
                  <a:gd name="T11" fmla="*/ 1564 h 3066"/>
                  <a:gd name="T12" fmla="*/ 1996 w 2598"/>
                  <a:gd name="T13" fmla="*/ 1627 h 3066"/>
                  <a:gd name="T14" fmla="*/ 1956 w 2598"/>
                  <a:gd name="T15" fmla="*/ 1768 h 3066"/>
                  <a:gd name="T16" fmla="*/ 1869 w 2598"/>
                  <a:gd name="T17" fmla="*/ 1734 h 3066"/>
                  <a:gd name="T18" fmla="*/ 2122 w 2598"/>
                  <a:gd name="T19" fmla="*/ 749 h 3066"/>
                  <a:gd name="T20" fmla="*/ 2033 w 2598"/>
                  <a:gd name="T21" fmla="*/ 558 h 3066"/>
                  <a:gd name="T22" fmla="*/ 1766 w 2598"/>
                  <a:gd name="T23" fmla="*/ 650 h 3066"/>
                  <a:gd name="T24" fmla="*/ 1568 w 2598"/>
                  <a:gd name="T25" fmla="*/ 1428 h 3066"/>
                  <a:gd name="T26" fmla="*/ 1519 w 2598"/>
                  <a:gd name="T27" fmla="*/ 1617 h 3066"/>
                  <a:gd name="T28" fmla="*/ 1478 w 2598"/>
                  <a:gd name="T29" fmla="*/ 1605 h 3066"/>
                  <a:gd name="T30" fmla="*/ 1526 w 2598"/>
                  <a:gd name="T31" fmla="*/ 1386 h 3066"/>
                  <a:gd name="T32" fmla="*/ 1730 w 2598"/>
                  <a:gd name="T33" fmla="*/ 509 h 3066"/>
                  <a:gd name="T34" fmla="*/ 1714 w 2598"/>
                  <a:gd name="T35" fmla="*/ 406 h 3066"/>
                  <a:gd name="T36" fmla="*/ 1368 w 2598"/>
                  <a:gd name="T37" fmla="*/ 436 h 3066"/>
                  <a:gd name="T38" fmla="*/ 1302 w 2598"/>
                  <a:gd name="T39" fmla="*/ 735 h 3066"/>
                  <a:gd name="T40" fmla="*/ 1319 w 2598"/>
                  <a:gd name="T41" fmla="*/ 466 h 3066"/>
                  <a:gd name="T42" fmla="*/ 847 w 2598"/>
                  <a:gd name="T43" fmla="*/ 14 h 3066"/>
                  <a:gd name="T44" fmla="*/ 792 w 2598"/>
                  <a:gd name="T45" fmla="*/ 9 h 3066"/>
                  <a:gd name="T46" fmla="*/ 791 w 2598"/>
                  <a:gd name="T47" fmla="*/ 9 h 3066"/>
                  <a:gd name="T48" fmla="*/ 742 w 2598"/>
                  <a:gd name="T49" fmla="*/ 7 h 3066"/>
                  <a:gd name="T50" fmla="*/ 212 w 2598"/>
                  <a:gd name="T51" fmla="*/ 380 h 3066"/>
                  <a:gd name="T52" fmla="*/ 192 w 2598"/>
                  <a:gd name="T53" fmla="*/ 489 h 3066"/>
                  <a:gd name="T54" fmla="*/ 141 w 2598"/>
                  <a:gd name="T55" fmla="*/ 1283 h 3066"/>
                  <a:gd name="T56" fmla="*/ 23 w 2598"/>
                  <a:gd name="T57" fmla="*/ 1444 h 3066"/>
                  <a:gd name="T58" fmla="*/ 358 w 2598"/>
                  <a:gd name="T59" fmla="*/ 2206 h 3066"/>
                  <a:gd name="T60" fmla="*/ 465 w 2598"/>
                  <a:gd name="T61" fmla="*/ 2475 h 3066"/>
                  <a:gd name="T62" fmla="*/ 494 w 2598"/>
                  <a:gd name="T63" fmla="*/ 2690 h 3066"/>
                  <a:gd name="T64" fmla="*/ 563 w 2598"/>
                  <a:gd name="T65" fmla="*/ 2757 h 3066"/>
                  <a:gd name="T66" fmla="*/ 1638 w 2598"/>
                  <a:gd name="T67" fmla="*/ 3028 h 3066"/>
                  <a:gd name="T68" fmla="*/ 1984 w 2598"/>
                  <a:gd name="T69" fmla="*/ 2821 h 3066"/>
                  <a:gd name="T70" fmla="*/ 2097 w 2598"/>
                  <a:gd name="T71" fmla="*/ 2472 h 3066"/>
                  <a:gd name="T72" fmla="*/ 2097 w 2598"/>
                  <a:gd name="T73" fmla="*/ 2472 h 3066"/>
                  <a:gd name="T74" fmla="*/ 2287 w 2598"/>
                  <a:gd name="T75" fmla="*/ 1969 h 3066"/>
                  <a:gd name="T76" fmla="*/ 2381 w 2598"/>
                  <a:gd name="T77" fmla="*/ 1660 h 3066"/>
                  <a:gd name="T78" fmla="*/ 2458 w 2598"/>
                  <a:gd name="T79" fmla="*/ 1428 h 3066"/>
                  <a:gd name="T80" fmla="*/ 2549 w 2598"/>
                  <a:gd name="T81" fmla="*/ 1126 h 3066"/>
                  <a:gd name="T82" fmla="*/ 2229 w 2598"/>
                  <a:gd name="T83" fmla="*/ 959 h 3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98" h="3066">
                    <a:moveTo>
                      <a:pt x="2229" y="959"/>
                    </a:moveTo>
                    <a:cubicBezTo>
                      <a:pt x="2210" y="982"/>
                      <a:pt x="2193" y="1012"/>
                      <a:pt x="2181" y="1050"/>
                    </a:cubicBezTo>
                    <a:cubicBezTo>
                      <a:pt x="2173" y="1073"/>
                      <a:pt x="2165" y="1098"/>
                      <a:pt x="2157" y="1122"/>
                    </a:cubicBezTo>
                    <a:cubicBezTo>
                      <a:pt x="2099" y="1300"/>
                      <a:pt x="2084" y="1347"/>
                      <a:pt x="2023" y="1521"/>
                    </a:cubicBezTo>
                    <a:cubicBezTo>
                      <a:pt x="2019" y="1535"/>
                      <a:pt x="2014" y="1547"/>
                      <a:pt x="2009" y="1558"/>
                    </a:cubicBezTo>
                    <a:cubicBezTo>
                      <a:pt x="2011" y="1560"/>
                      <a:pt x="2012" y="1562"/>
                      <a:pt x="2013" y="1564"/>
                    </a:cubicBezTo>
                    <a:cubicBezTo>
                      <a:pt x="1996" y="1627"/>
                      <a:pt x="1996" y="1627"/>
                      <a:pt x="1996" y="1627"/>
                    </a:cubicBezTo>
                    <a:cubicBezTo>
                      <a:pt x="1956" y="1768"/>
                      <a:pt x="1956" y="1768"/>
                      <a:pt x="1956" y="1768"/>
                    </a:cubicBezTo>
                    <a:cubicBezTo>
                      <a:pt x="1927" y="1756"/>
                      <a:pt x="1898" y="1745"/>
                      <a:pt x="1869" y="1734"/>
                    </a:cubicBezTo>
                    <a:cubicBezTo>
                      <a:pt x="1911" y="1579"/>
                      <a:pt x="2106" y="812"/>
                      <a:pt x="2122" y="749"/>
                    </a:cubicBezTo>
                    <a:cubicBezTo>
                      <a:pt x="2143" y="665"/>
                      <a:pt x="2098" y="596"/>
                      <a:pt x="2033" y="558"/>
                    </a:cubicBezTo>
                    <a:cubicBezTo>
                      <a:pt x="1938" y="503"/>
                      <a:pt x="1800" y="516"/>
                      <a:pt x="1766" y="650"/>
                    </a:cubicBezTo>
                    <a:cubicBezTo>
                      <a:pt x="1742" y="745"/>
                      <a:pt x="1635" y="1170"/>
                      <a:pt x="1568" y="1428"/>
                    </a:cubicBezTo>
                    <a:cubicBezTo>
                      <a:pt x="1545" y="1519"/>
                      <a:pt x="1526" y="1590"/>
                      <a:pt x="1519" y="1617"/>
                    </a:cubicBezTo>
                    <a:cubicBezTo>
                      <a:pt x="1505" y="1613"/>
                      <a:pt x="1491" y="1609"/>
                      <a:pt x="1478" y="1605"/>
                    </a:cubicBezTo>
                    <a:cubicBezTo>
                      <a:pt x="1485" y="1568"/>
                      <a:pt x="1503" y="1487"/>
                      <a:pt x="1526" y="1386"/>
                    </a:cubicBezTo>
                    <a:cubicBezTo>
                      <a:pt x="1598" y="1072"/>
                      <a:pt x="1721" y="557"/>
                      <a:pt x="1730" y="509"/>
                    </a:cubicBezTo>
                    <a:cubicBezTo>
                      <a:pt x="1736" y="470"/>
                      <a:pt x="1730" y="436"/>
                      <a:pt x="1714" y="406"/>
                    </a:cubicBezTo>
                    <a:cubicBezTo>
                      <a:pt x="1645" y="276"/>
                      <a:pt x="1400" y="249"/>
                      <a:pt x="1368" y="436"/>
                    </a:cubicBezTo>
                    <a:cubicBezTo>
                      <a:pt x="1360" y="480"/>
                      <a:pt x="1334" y="595"/>
                      <a:pt x="1302" y="735"/>
                    </a:cubicBezTo>
                    <a:cubicBezTo>
                      <a:pt x="1319" y="466"/>
                      <a:pt x="1319" y="466"/>
                      <a:pt x="1319" y="466"/>
                    </a:cubicBezTo>
                    <a:cubicBezTo>
                      <a:pt x="1319" y="466"/>
                      <a:pt x="1340" y="74"/>
                      <a:pt x="847" y="14"/>
                    </a:cubicBezTo>
                    <a:cubicBezTo>
                      <a:pt x="829" y="12"/>
                      <a:pt x="811" y="10"/>
                      <a:pt x="792" y="9"/>
                    </a:cubicBezTo>
                    <a:cubicBezTo>
                      <a:pt x="791" y="9"/>
                      <a:pt x="791" y="9"/>
                      <a:pt x="791" y="9"/>
                    </a:cubicBezTo>
                    <a:cubicBezTo>
                      <a:pt x="774" y="8"/>
                      <a:pt x="758" y="7"/>
                      <a:pt x="742" y="7"/>
                    </a:cubicBezTo>
                    <a:cubicBezTo>
                      <a:pt x="298" y="0"/>
                      <a:pt x="224" y="309"/>
                      <a:pt x="212" y="380"/>
                    </a:cubicBezTo>
                    <a:cubicBezTo>
                      <a:pt x="195" y="443"/>
                      <a:pt x="192" y="489"/>
                      <a:pt x="192" y="489"/>
                    </a:cubicBezTo>
                    <a:cubicBezTo>
                      <a:pt x="141" y="1283"/>
                      <a:pt x="141" y="1283"/>
                      <a:pt x="141" y="1283"/>
                    </a:cubicBezTo>
                    <a:cubicBezTo>
                      <a:pt x="62" y="1312"/>
                      <a:pt x="0" y="1394"/>
                      <a:pt x="23" y="1444"/>
                    </a:cubicBezTo>
                    <a:cubicBezTo>
                      <a:pt x="111" y="1632"/>
                      <a:pt x="273" y="1934"/>
                      <a:pt x="358" y="2206"/>
                    </a:cubicBezTo>
                    <a:cubicBezTo>
                      <a:pt x="386" y="2298"/>
                      <a:pt x="428" y="2396"/>
                      <a:pt x="465" y="2475"/>
                    </a:cubicBezTo>
                    <a:cubicBezTo>
                      <a:pt x="494" y="2690"/>
                      <a:pt x="494" y="2690"/>
                      <a:pt x="494" y="2690"/>
                    </a:cubicBezTo>
                    <a:cubicBezTo>
                      <a:pt x="503" y="2723"/>
                      <a:pt x="529" y="2749"/>
                      <a:pt x="563" y="2757"/>
                    </a:cubicBezTo>
                    <a:cubicBezTo>
                      <a:pt x="1638" y="3028"/>
                      <a:pt x="1638" y="3028"/>
                      <a:pt x="1638" y="3028"/>
                    </a:cubicBezTo>
                    <a:cubicBezTo>
                      <a:pt x="1791" y="3066"/>
                      <a:pt x="1946" y="2973"/>
                      <a:pt x="1984" y="2821"/>
                    </a:cubicBezTo>
                    <a:cubicBezTo>
                      <a:pt x="2097" y="2472"/>
                      <a:pt x="2097" y="2472"/>
                      <a:pt x="2097" y="2472"/>
                    </a:cubicBezTo>
                    <a:cubicBezTo>
                      <a:pt x="2097" y="2472"/>
                      <a:pt x="2097" y="2472"/>
                      <a:pt x="2097" y="2472"/>
                    </a:cubicBezTo>
                    <a:cubicBezTo>
                      <a:pt x="2173" y="2298"/>
                      <a:pt x="2238" y="2116"/>
                      <a:pt x="2287" y="1969"/>
                    </a:cubicBezTo>
                    <a:cubicBezTo>
                      <a:pt x="2346" y="1789"/>
                      <a:pt x="2381" y="1660"/>
                      <a:pt x="2381" y="1660"/>
                    </a:cubicBezTo>
                    <a:cubicBezTo>
                      <a:pt x="2424" y="1530"/>
                      <a:pt x="2420" y="1549"/>
                      <a:pt x="2458" y="1428"/>
                    </a:cubicBezTo>
                    <a:cubicBezTo>
                      <a:pt x="2496" y="1305"/>
                      <a:pt x="2529" y="1198"/>
                      <a:pt x="2549" y="1126"/>
                    </a:cubicBezTo>
                    <a:cubicBezTo>
                      <a:pt x="2598" y="954"/>
                      <a:pt x="2355" y="809"/>
                      <a:pt x="2229" y="959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8" name="Freeform 17"/>
              <p:cNvSpPr/>
              <p:nvPr/>
            </p:nvSpPr>
            <p:spPr bwMode="auto">
              <a:xfrm>
                <a:off x="3166" y="3818"/>
                <a:ext cx="395" cy="495"/>
              </a:xfrm>
              <a:custGeom>
                <a:avLst/>
                <a:gdLst>
                  <a:gd name="T0" fmla="*/ 1691 w 1801"/>
                  <a:gd name="T1" fmla="*/ 279 h 2256"/>
                  <a:gd name="T2" fmla="*/ 1691 w 1801"/>
                  <a:gd name="T3" fmla="*/ 128 h 2256"/>
                  <a:gd name="T4" fmla="*/ 1563 w 1801"/>
                  <a:gd name="T5" fmla="*/ 0 h 2256"/>
                  <a:gd name="T6" fmla="*/ 892 w 1801"/>
                  <a:gd name="T7" fmla="*/ 0 h 2256"/>
                  <a:gd name="T8" fmla="*/ 221 w 1801"/>
                  <a:gd name="T9" fmla="*/ 0 h 2256"/>
                  <a:gd name="T10" fmla="*/ 93 w 1801"/>
                  <a:gd name="T11" fmla="*/ 128 h 2256"/>
                  <a:gd name="T12" fmla="*/ 93 w 1801"/>
                  <a:gd name="T13" fmla="*/ 281 h 2256"/>
                  <a:gd name="T14" fmla="*/ 0 w 1801"/>
                  <a:gd name="T15" fmla="*/ 364 h 2256"/>
                  <a:gd name="T16" fmla="*/ 0 w 1801"/>
                  <a:gd name="T17" fmla="*/ 1880 h 2256"/>
                  <a:gd name="T18" fmla="*/ 901 w 1801"/>
                  <a:gd name="T19" fmla="*/ 2102 h 2256"/>
                  <a:gd name="T20" fmla="*/ 1801 w 1801"/>
                  <a:gd name="T21" fmla="*/ 2256 h 2256"/>
                  <a:gd name="T22" fmla="*/ 1801 w 1801"/>
                  <a:gd name="T23" fmla="*/ 364 h 2256"/>
                  <a:gd name="T24" fmla="*/ 1691 w 1801"/>
                  <a:gd name="T25" fmla="*/ 279 h 2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01" h="2256">
                    <a:moveTo>
                      <a:pt x="1691" y="279"/>
                    </a:moveTo>
                    <a:cubicBezTo>
                      <a:pt x="1691" y="128"/>
                      <a:pt x="1691" y="128"/>
                      <a:pt x="1691" y="128"/>
                    </a:cubicBezTo>
                    <a:cubicBezTo>
                      <a:pt x="1691" y="57"/>
                      <a:pt x="1634" y="0"/>
                      <a:pt x="1563" y="0"/>
                    </a:cubicBezTo>
                    <a:cubicBezTo>
                      <a:pt x="892" y="0"/>
                      <a:pt x="892" y="0"/>
                      <a:pt x="892" y="0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150" y="0"/>
                      <a:pt x="93" y="57"/>
                      <a:pt x="93" y="128"/>
                    </a:cubicBezTo>
                    <a:cubicBezTo>
                      <a:pt x="93" y="281"/>
                      <a:pt x="93" y="281"/>
                      <a:pt x="93" y="281"/>
                    </a:cubicBezTo>
                    <a:cubicBezTo>
                      <a:pt x="40" y="291"/>
                      <a:pt x="0" y="324"/>
                      <a:pt x="0" y="364"/>
                    </a:cubicBezTo>
                    <a:cubicBezTo>
                      <a:pt x="0" y="1880"/>
                      <a:pt x="0" y="1880"/>
                      <a:pt x="0" y="1880"/>
                    </a:cubicBezTo>
                    <a:cubicBezTo>
                      <a:pt x="295" y="1968"/>
                      <a:pt x="595" y="2043"/>
                      <a:pt x="901" y="2102"/>
                    </a:cubicBezTo>
                    <a:cubicBezTo>
                      <a:pt x="1195" y="2160"/>
                      <a:pt x="1498" y="2227"/>
                      <a:pt x="1801" y="2256"/>
                    </a:cubicBezTo>
                    <a:cubicBezTo>
                      <a:pt x="1801" y="364"/>
                      <a:pt x="1801" y="364"/>
                      <a:pt x="1801" y="364"/>
                    </a:cubicBezTo>
                    <a:cubicBezTo>
                      <a:pt x="1801" y="320"/>
                      <a:pt x="1753" y="284"/>
                      <a:pt x="1691" y="279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9" name="Freeform 18"/>
              <p:cNvSpPr/>
              <p:nvPr/>
            </p:nvSpPr>
            <p:spPr bwMode="auto">
              <a:xfrm>
                <a:off x="4266" y="3824"/>
                <a:ext cx="470" cy="400"/>
              </a:xfrm>
              <a:custGeom>
                <a:avLst/>
                <a:gdLst>
                  <a:gd name="T0" fmla="*/ 2063 w 2143"/>
                  <a:gd name="T1" fmla="*/ 648 h 1824"/>
                  <a:gd name="T2" fmla="*/ 2100 w 2143"/>
                  <a:gd name="T3" fmla="*/ 499 h 1824"/>
                  <a:gd name="T4" fmla="*/ 2007 w 2143"/>
                  <a:gd name="T5" fmla="*/ 344 h 1824"/>
                  <a:gd name="T6" fmla="*/ 1357 w 2143"/>
                  <a:gd name="T7" fmla="*/ 180 h 1824"/>
                  <a:gd name="T8" fmla="*/ 706 w 2143"/>
                  <a:gd name="T9" fmla="*/ 17 h 1824"/>
                  <a:gd name="T10" fmla="*/ 551 w 2143"/>
                  <a:gd name="T11" fmla="*/ 110 h 1824"/>
                  <a:gd name="T12" fmla="*/ 514 w 2143"/>
                  <a:gd name="T13" fmla="*/ 256 h 1824"/>
                  <a:gd name="T14" fmla="*/ 386 w 2143"/>
                  <a:gd name="T15" fmla="*/ 312 h 1824"/>
                  <a:gd name="T16" fmla="*/ 0 w 2143"/>
                  <a:gd name="T17" fmla="*/ 1824 h 1824"/>
                  <a:gd name="T18" fmla="*/ 913 w 2143"/>
                  <a:gd name="T19" fmla="*/ 1513 h 1824"/>
                  <a:gd name="T20" fmla="*/ 2011 w 2143"/>
                  <a:gd name="T21" fmla="*/ 1155 h 1824"/>
                  <a:gd name="T22" fmla="*/ 2133 w 2143"/>
                  <a:gd name="T23" fmla="*/ 751 h 1824"/>
                  <a:gd name="T24" fmla="*/ 2063 w 2143"/>
                  <a:gd name="T25" fmla="*/ 648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43" h="1824">
                    <a:moveTo>
                      <a:pt x="2063" y="648"/>
                    </a:moveTo>
                    <a:cubicBezTo>
                      <a:pt x="2100" y="499"/>
                      <a:pt x="2100" y="499"/>
                      <a:pt x="2100" y="499"/>
                    </a:cubicBezTo>
                    <a:cubicBezTo>
                      <a:pt x="2118" y="431"/>
                      <a:pt x="2076" y="361"/>
                      <a:pt x="2007" y="344"/>
                    </a:cubicBezTo>
                    <a:cubicBezTo>
                      <a:pt x="1357" y="180"/>
                      <a:pt x="1357" y="180"/>
                      <a:pt x="1357" y="180"/>
                    </a:cubicBezTo>
                    <a:cubicBezTo>
                      <a:pt x="706" y="17"/>
                      <a:pt x="706" y="17"/>
                      <a:pt x="706" y="17"/>
                    </a:cubicBezTo>
                    <a:cubicBezTo>
                      <a:pt x="637" y="0"/>
                      <a:pt x="568" y="41"/>
                      <a:pt x="551" y="110"/>
                    </a:cubicBezTo>
                    <a:cubicBezTo>
                      <a:pt x="514" y="256"/>
                      <a:pt x="514" y="256"/>
                      <a:pt x="514" y="256"/>
                    </a:cubicBezTo>
                    <a:cubicBezTo>
                      <a:pt x="453" y="246"/>
                      <a:pt x="397" y="270"/>
                      <a:pt x="386" y="312"/>
                    </a:cubicBezTo>
                    <a:cubicBezTo>
                      <a:pt x="0" y="1824"/>
                      <a:pt x="0" y="1824"/>
                      <a:pt x="0" y="1824"/>
                    </a:cubicBezTo>
                    <a:cubicBezTo>
                      <a:pt x="344" y="1740"/>
                      <a:pt x="586" y="1633"/>
                      <a:pt x="913" y="1513"/>
                    </a:cubicBezTo>
                    <a:cubicBezTo>
                      <a:pt x="1273" y="1380"/>
                      <a:pt x="1673" y="1328"/>
                      <a:pt x="2011" y="1155"/>
                    </a:cubicBezTo>
                    <a:cubicBezTo>
                      <a:pt x="2133" y="751"/>
                      <a:pt x="2133" y="751"/>
                      <a:pt x="2133" y="751"/>
                    </a:cubicBezTo>
                    <a:cubicBezTo>
                      <a:pt x="2143" y="712"/>
                      <a:pt x="2112" y="670"/>
                      <a:pt x="2063" y="648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0" name="Freeform 19"/>
              <p:cNvSpPr>
                <a:spLocks noEditPoints="1"/>
              </p:cNvSpPr>
              <p:nvPr/>
            </p:nvSpPr>
            <p:spPr bwMode="auto">
              <a:xfrm>
                <a:off x="1964" y="1733"/>
                <a:ext cx="846" cy="785"/>
              </a:xfrm>
              <a:custGeom>
                <a:avLst/>
                <a:gdLst>
                  <a:gd name="T0" fmla="*/ 3859 w 3859"/>
                  <a:gd name="T1" fmla="*/ 3385 h 3580"/>
                  <a:gd name="T2" fmla="*/ 3859 w 3859"/>
                  <a:gd name="T3" fmla="*/ 196 h 3580"/>
                  <a:gd name="T4" fmla="*/ 3664 w 3859"/>
                  <a:gd name="T5" fmla="*/ 0 h 3580"/>
                  <a:gd name="T6" fmla="*/ 1483 w 3859"/>
                  <a:gd name="T7" fmla="*/ 0 h 3580"/>
                  <a:gd name="T8" fmla="*/ 1288 w 3859"/>
                  <a:gd name="T9" fmla="*/ 196 h 3580"/>
                  <a:gd name="T10" fmla="*/ 1288 w 3859"/>
                  <a:gd name="T11" fmla="*/ 1130 h 3580"/>
                  <a:gd name="T12" fmla="*/ 156 w 3859"/>
                  <a:gd name="T13" fmla="*/ 1534 h 3580"/>
                  <a:gd name="T14" fmla="*/ 105 w 3859"/>
                  <a:gd name="T15" fmla="*/ 1605 h 3580"/>
                  <a:gd name="T16" fmla="*/ 13 w 3859"/>
                  <a:gd name="T17" fmla="*/ 2606 h 3580"/>
                  <a:gd name="T18" fmla="*/ 247 w 3859"/>
                  <a:gd name="T19" fmla="*/ 2887 h 3580"/>
                  <a:gd name="T20" fmla="*/ 1189 w 3859"/>
                  <a:gd name="T21" fmla="*/ 2973 h 3580"/>
                  <a:gd name="T22" fmla="*/ 1288 w 3859"/>
                  <a:gd name="T23" fmla="*/ 2952 h 3580"/>
                  <a:gd name="T24" fmla="*/ 1288 w 3859"/>
                  <a:gd name="T25" fmla="*/ 3385 h 3580"/>
                  <a:gd name="T26" fmla="*/ 1483 w 3859"/>
                  <a:gd name="T27" fmla="*/ 3580 h 3580"/>
                  <a:gd name="T28" fmla="*/ 3664 w 3859"/>
                  <a:gd name="T29" fmla="*/ 3580 h 3580"/>
                  <a:gd name="T30" fmla="*/ 3859 w 3859"/>
                  <a:gd name="T31" fmla="*/ 3385 h 3580"/>
                  <a:gd name="T32" fmla="*/ 1191 w 3859"/>
                  <a:gd name="T33" fmla="*/ 1591 h 3580"/>
                  <a:gd name="T34" fmla="*/ 1149 w 3859"/>
                  <a:gd name="T35" fmla="*/ 1548 h 3580"/>
                  <a:gd name="T36" fmla="*/ 1173 w 3859"/>
                  <a:gd name="T37" fmla="*/ 1494 h 3580"/>
                  <a:gd name="T38" fmla="*/ 1288 w 3859"/>
                  <a:gd name="T39" fmla="*/ 1436 h 3580"/>
                  <a:gd name="T40" fmla="*/ 1288 w 3859"/>
                  <a:gd name="T41" fmla="*/ 1600 h 3580"/>
                  <a:gd name="T42" fmla="*/ 1191 w 3859"/>
                  <a:gd name="T43" fmla="*/ 1591 h 3580"/>
                  <a:gd name="T44" fmla="*/ 1231 w 3859"/>
                  <a:gd name="T45" fmla="*/ 2634 h 3580"/>
                  <a:gd name="T46" fmla="*/ 1232 w 3859"/>
                  <a:gd name="T47" fmla="*/ 2632 h 3580"/>
                  <a:gd name="T48" fmla="*/ 1288 w 3859"/>
                  <a:gd name="T49" fmla="*/ 2637 h 3580"/>
                  <a:gd name="T50" fmla="*/ 1288 w 3859"/>
                  <a:gd name="T51" fmla="*/ 2654 h 3580"/>
                  <a:gd name="T52" fmla="*/ 1231 w 3859"/>
                  <a:gd name="T53" fmla="*/ 2634 h 3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59" h="3580">
                    <a:moveTo>
                      <a:pt x="3859" y="3385"/>
                    </a:moveTo>
                    <a:cubicBezTo>
                      <a:pt x="3859" y="196"/>
                      <a:pt x="3859" y="196"/>
                      <a:pt x="3859" y="196"/>
                    </a:cubicBezTo>
                    <a:cubicBezTo>
                      <a:pt x="3859" y="88"/>
                      <a:pt x="3771" y="0"/>
                      <a:pt x="3664" y="0"/>
                    </a:cubicBezTo>
                    <a:cubicBezTo>
                      <a:pt x="1483" y="0"/>
                      <a:pt x="1483" y="0"/>
                      <a:pt x="1483" y="0"/>
                    </a:cubicBezTo>
                    <a:cubicBezTo>
                      <a:pt x="1375" y="0"/>
                      <a:pt x="1288" y="88"/>
                      <a:pt x="1288" y="196"/>
                    </a:cubicBezTo>
                    <a:cubicBezTo>
                      <a:pt x="1288" y="1130"/>
                      <a:pt x="1288" y="1130"/>
                      <a:pt x="1288" y="1130"/>
                    </a:cubicBezTo>
                    <a:cubicBezTo>
                      <a:pt x="156" y="1534"/>
                      <a:pt x="156" y="1534"/>
                      <a:pt x="156" y="1534"/>
                    </a:cubicBezTo>
                    <a:cubicBezTo>
                      <a:pt x="127" y="1547"/>
                      <a:pt x="108" y="1574"/>
                      <a:pt x="105" y="1605"/>
                    </a:cubicBezTo>
                    <a:cubicBezTo>
                      <a:pt x="91" y="1755"/>
                      <a:pt x="43" y="2284"/>
                      <a:pt x="13" y="2606"/>
                    </a:cubicBezTo>
                    <a:cubicBezTo>
                      <a:pt x="0" y="2748"/>
                      <a:pt x="105" y="2874"/>
                      <a:pt x="247" y="2887"/>
                    </a:cubicBezTo>
                    <a:cubicBezTo>
                      <a:pt x="706" y="2929"/>
                      <a:pt x="1189" y="2973"/>
                      <a:pt x="1189" y="2973"/>
                    </a:cubicBezTo>
                    <a:cubicBezTo>
                      <a:pt x="1225" y="2977"/>
                      <a:pt x="1259" y="2969"/>
                      <a:pt x="1288" y="2952"/>
                    </a:cubicBezTo>
                    <a:cubicBezTo>
                      <a:pt x="1288" y="3385"/>
                      <a:pt x="1288" y="3385"/>
                      <a:pt x="1288" y="3385"/>
                    </a:cubicBezTo>
                    <a:cubicBezTo>
                      <a:pt x="1288" y="3493"/>
                      <a:pt x="1375" y="3580"/>
                      <a:pt x="1483" y="3580"/>
                    </a:cubicBezTo>
                    <a:cubicBezTo>
                      <a:pt x="3664" y="3580"/>
                      <a:pt x="3664" y="3580"/>
                      <a:pt x="3664" y="3580"/>
                    </a:cubicBezTo>
                    <a:cubicBezTo>
                      <a:pt x="3771" y="3580"/>
                      <a:pt x="3859" y="3493"/>
                      <a:pt x="3859" y="3385"/>
                    </a:cubicBezTo>
                    <a:close/>
                    <a:moveTo>
                      <a:pt x="1191" y="1591"/>
                    </a:moveTo>
                    <a:cubicBezTo>
                      <a:pt x="1170" y="1589"/>
                      <a:pt x="1153" y="1569"/>
                      <a:pt x="1149" y="1548"/>
                    </a:cubicBezTo>
                    <a:cubicBezTo>
                      <a:pt x="1145" y="1527"/>
                      <a:pt x="1155" y="1504"/>
                      <a:pt x="1173" y="1494"/>
                    </a:cubicBezTo>
                    <a:cubicBezTo>
                      <a:pt x="1213" y="1469"/>
                      <a:pt x="1252" y="1451"/>
                      <a:pt x="1288" y="1436"/>
                    </a:cubicBezTo>
                    <a:cubicBezTo>
                      <a:pt x="1288" y="1600"/>
                      <a:pt x="1288" y="1600"/>
                      <a:pt x="1288" y="1600"/>
                    </a:cubicBezTo>
                    <a:lnTo>
                      <a:pt x="1191" y="1591"/>
                    </a:lnTo>
                    <a:close/>
                    <a:moveTo>
                      <a:pt x="1231" y="2634"/>
                    </a:moveTo>
                    <a:cubicBezTo>
                      <a:pt x="1232" y="2633"/>
                      <a:pt x="1232" y="2632"/>
                      <a:pt x="1232" y="2632"/>
                    </a:cubicBezTo>
                    <a:cubicBezTo>
                      <a:pt x="1288" y="2637"/>
                      <a:pt x="1288" y="2637"/>
                      <a:pt x="1288" y="2637"/>
                    </a:cubicBezTo>
                    <a:cubicBezTo>
                      <a:pt x="1288" y="2654"/>
                      <a:pt x="1288" y="2654"/>
                      <a:pt x="1288" y="2654"/>
                    </a:cubicBezTo>
                    <a:cubicBezTo>
                      <a:pt x="1271" y="2644"/>
                      <a:pt x="1252" y="2637"/>
                      <a:pt x="1231" y="2634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1" name="Freeform 20"/>
              <p:cNvSpPr/>
              <p:nvPr/>
            </p:nvSpPr>
            <p:spPr bwMode="auto">
              <a:xfrm>
                <a:off x="1671" y="2007"/>
                <a:ext cx="293" cy="354"/>
              </a:xfrm>
              <a:custGeom>
                <a:avLst/>
                <a:gdLst>
                  <a:gd name="T0" fmla="*/ 1230 w 1332"/>
                  <a:gd name="T1" fmla="*/ 225 h 1612"/>
                  <a:gd name="T2" fmla="*/ 1105 w 1332"/>
                  <a:gd name="T3" fmla="*/ 213 h 1612"/>
                  <a:gd name="T4" fmla="*/ 1042 w 1332"/>
                  <a:gd name="T5" fmla="*/ 115 h 1612"/>
                  <a:gd name="T6" fmla="*/ 27 w 1332"/>
                  <a:gd name="T7" fmla="*/ 0 h 1612"/>
                  <a:gd name="T8" fmla="*/ 97 w 1332"/>
                  <a:gd name="T9" fmla="*/ 782 h 1612"/>
                  <a:gd name="T10" fmla="*/ 92 w 1332"/>
                  <a:gd name="T11" fmla="*/ 1095 h 1612"/>
                  <a:gd name="T12" fmla="*/ 103 w 1332"/>
                  <a:gd name="T13" fmla="*/ 1556 h 1612"/>
                  <a:gd name="T14" fmla="*/ 905 w 1332"/>
                  <a:gd name="T15" fmla="*/ 1609 h 1612"/>
                  <a:gd name="T16" fmla="*/ 981 w 1332"/>
                  <a:gd name="T17" fmla="*/ 1539 h 1612"/>
                  <a:gd name="T18" fmla="*/ 1108 w 1332"/>
                  <a:gd name="T19" fmla="*/ 1550 h 1612"/>
                  <a:gd name="T20" fmla="*/ 1224 w 1332"/>
                  <a:gd name="T21" fmla="*/ 1454 h 1612"/>
                  <a:gd name="T22" fmla="*/ 1275 w 1332"/>
                  <a:gd name="T23" fmla="*/ 897 h 1612"/>
                  <a:gd name="T24" fmla="*/ 1326 w 1332"/>
                  <a:gd name="T25" fmla="*/ 341 h 1612"/>
                  <a:gd name="T26" fmla="*/ 1230 w 1332"/>
                  <a:gd name="T27" fmla="*/ 225 h 1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32" h="1612">
                    <a:moveTo>
                      <a:pt x="1230" y="225"/>
                    </a:moveTo>
                    <a:cubicBezTo>
                      <a:pt x="1105" y="213"/>
                      <a:pt x="1105" y="213"/>
                      <a:pt x="1105" y="213"/>
                    </a:cubicBezTo>
                    <a:cubicBezTo>
                      <a:pt x="1105" y="161"/>
                      <a:pt x="1079" y="119"/>
                      <a:pt x="1042" y="115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246"/>
                      <a:pt x="106" y="530"/>
                      <a:pt x="97" y="782"/>
                    </a:cubicBezTo>
                    <a:cubicBezTo>
                      <a:pt x="94" y="886"/>
                      <a:pt x="92" y="990"/>
                      <a:pt x="92" y="1095"/>
                    </a:cubicBezTo>
                    <a:cubicBezTo>
                      <a:pt x="92" y="1249"/>
                      <a:pt x="96" y="1403"/>
                      <a:pt x="103" y="1556"/>
                    </a:cubicBezTo>
                    <a:cubicBezTo>
                      <a:pt x="905" y="1609"/>
                      <a:pt x="905" y="1609"/>
                      <a:pt x="905" y="1609"/>
                    </a:cubicBezTo>
                    <a:cubicBezTo>
                      <a:pt x="938" y="1612"/>
                      <a:pt x="969" y="1582"/>
                      <a:pt x="981" y="1539"/>
                    </a:cubicBezTo>
                    <a:cubicBezTo>
                      <a:pt x="1108" y="1550"/>
                      <a:pt x="1108" y="1550"/>
                      <a:pt x="1108" y="1550"/>
                    </a:cubicBezTo>
                    <a:cubicBezTo>
                      <a:pt x="1167" y="1556"/>
                      <a:pt x="1219" y="1513"/>
                      <a:pt x="1224" y="1454"/>
                    </a:cubicBezTo>
                    <a:cubicBezTo>
                      <a:pt x="1275" y="897"/>
                      <a:pt x="1275" y="897"/>
                      <a:pt x="1275" y="897"/>
                    </a:cubicBezTo>
                    <a:cubicBezTo>
                      <a:pt x="1326" y="341"/>
                      <a:pt x="1326" y="341"/>
                      <a:pt x="1326" y="341"/>
                    </a:cubicBezTo>
                    <a:cubicBezTo>
                      <a:pt x="1332" y="282"/>
                      <a:pt x="1289" y="230"/>
                      <a:pt x="1230" y="225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2" name="Freeform 21"/>
              <p:cNvSpPr/>
              <p:nvPr/>
            </p:nvSpPr>
            <p:spPr bwMode="auto">
              <a:xfrm>
                <a:off x="4014" y="238"/>
                <a:ext cx="452" cy="316"/>
              </a:xfrm>
              <a:custGeom>
                <a:avLst/>
                <a:gdLst>
                  <a:gd name="T0" fmla="*/ 432 w 2063"/>
                  <a:gd name="T1" fmla="*/ 1048 h 1439"/>
                  <a:gd name="T2" fmla="*/ 821 w 2063"/>
                  <a:gd name="T3" fmla="*/ 1402 h 1439"/>
                  <a:gd name="T4" fmla="*/ 963 w 2063"/>
                  <a:gd name="T5" fmla="*/ 1396 h 1439"/>
                  <a:gd name="T6" fmla="*/ 1045 w 2063"/>
                  <a:gd name="T7" fmla="*/ 1309 h 1439"/>
                  <a:gd name="T8" fmla="*/ 1143 w 2063"/>
                  <a:gd name="T9" fmla="*/ 1310 h 1439"/>
                  <a:gd name="T10" fmla="*/ 2063 w 2063"/>
                  <a:gd name="T11" fmla="*/ 340 h 1439"/>
                  <a:gd name="T12" fmla="*/ 1151 w 2063"/>
                  <a:gd name="T13" fmla="*/ 155 h 1439"/>
                  <a:gd name="T14" fmla="*/ 1134 w 2063"/>
                  <a:gd name="T15" fmla="*/ 144 h 1439"/>
                  <a:gd name="T16" fmla="*/ 492 w 2063"/>
                  <a:gd name="T17" fmla="*/ 0 h 1439"/>
                  <a:gd name="T18" fmla="*/ 101 w 2063"/>
                  <a:gd name="T19" fmla="*/ 362 h 1439"/>
                  <a:gd name="T20" fmla="*/ 119 w 2063"/>
                  <a:gd name="T21" fmla="*/ 468 h 1439"/>
                  <a:gd name="T22" fmla="*/ 38 w 2063"/>
                  <a:gd name="T23" fmla="*/ 554 h 1439"/>
                  <a:gd name="T24" fmla="*/ 44 w 2063"/>
                  <a:gd name="T25" fmla="*/ 694 h 1439"/>
                  <a:gd name="T26" fmla="*/ 432 w 2063"/>
                  <a:gd name="T27" fmla="*/ 1048 h 1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63" h="1439">
                    <a:moveTo>
                      <a:pt x="432" y="1048"/>
                    </a:moveTo>
                    <a:cubicBezTo>
                      <a:pt x="821" y="1402"/>
                      <a:pt x="821" y="1402"/>
                      <a:pt x="821" y="1402"/>
                    </a:cubicBezTo>
                    <a:cubicBezTo>
                      <a:pt x="861" y="1439"/>
                      <a:pt x="925" y="1436"/>
                      <a:pt x="963" y="1396"/>
                    </a:cubicBezTo>
                    <a:cubicBezTo>
                      <a:pt x="1045" y="1309"/>
                      <a:pt x="1045" y="1309"/>
                      <a:pt x="1045" y="1309"/>
                    </a:cubicBezTo>
                    <a:cubicBezTo>
                      <a:pt x="1081" y="1331"/>
                      <a:pt x="1122" y="1333"/>
                      <a:pt x="1143" y="1310"/>
                    </a:cubicBezTo>
                    <a:cubicBezTo>
                      <a:pt x="2063" y="340"/>
                      <a:pt x="2063" y="340"/>
                      <a:pt x="2063" y="340"/>
                    </a:cubicBezTo>
                    <a:cubicBezTo>
                      <a:pt x="1820" y="251"/>
                      <a:pt x="1403" y="225"/>
                      <a:pt x="1151" y="155"/>
                    </a:cubicBezTo>
                    <a:cubicBezTo>
                      <a:pt x="1151" y="155"/>
                      <a:pt x="1134" y="144"/>
                      <a:pt x="1134" y="144"/>
                    </a:cubicBezTo>
                    <a:cubicBezTo>
                      <a:pt x="874" y="73"/>
                      <a:pt x="760" y="49"/>
                      <a:pt x="492" y="0"/>
                    </a:cubicBezTo>
                    <a:cubicBezTo>
                      <a:pt x="101" y="362"/>
                      <a:pt x="101" y="362"/>
                      <a:pt x="101" y="362"/>
                    </a:cubicBezTo>
                    <a:cubicBezTo>
                      <a:pt x="77" y="387"/>
                      <a:pt x="86" y="433"/>
                      <a:pt x="119" y="468"/>
                    </a:cubicBezTo>
                    <a:cubicBezTo>
                      <a:pt x="38" y="554"/>
                      <a:pt x="38" y="554"/>
                      <a:pt x="38" y="554"/>
                    </a:cubicBezTo>
                    <a:cubicBezTo>
                      <a:pt x="0" y="594"/>
                      <a:pt x="3" y="657"/>
                      <a:pt x="44" y="694"/>
                    </a:cubicBezTo>
                    <a:lnTo>
                      <a:pt x="432" y="1048"/>
                    </a:ln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3" name="Freeform 22"/>
              <p:cNvSpPr>
                <a:spLocks noEditPoints="1"/>
              </p:cNvSpPr>
              <p:nvPr/>
            </p:nvSpPr>
            <p:spPr bwMode="auto">
              <a:xfrm>
                <a:off x="2927" y="238"/>
                <a:ext cx="1259" cy="1403"/>
              </a:xfrm>
              <a:custGeom>
                <a:avLst/>
                <a:gdLst>
                  <a:gd name="T0" fmla="*/ 549 w 5738"/>
                  <a:gd name="T1" fmla="*/ 1370 h 6396"/>
                  <a:gd name="T2" fmla="*/ 607 w 5738"/>
                  <a:gd name="T3" fmla="*/ 1482 h 6396"/>
                  <a:gd name="T4" fmla="*/ 754 w 5738"/>
                  <a:gd name="T5" fmla="*/ 1528 h 6396"/>
                  <a:gd name="T6" fmla="*/ 845 w 5738"/>
                  <a:gd name="T7" fmla="*/ 1483 h 6396"/>
                  <a:gd name="T8" fmla="*/ 699 w 5738"/>
                  <a:gd name="T9" fmla="*/ 2038 h 6396"/>
                  <a:gd name="T10" fmla="*/ 665 w 5738"/>
                  <a:gd name="T11" fmla="*/ 2093 h 6396"/>
                  <a:gd name="T12" fmla="*/ 643 w 5738"/>
                  <a:gd name="T13" fmla="*/ 2175 h 6396"/>
                  <a:gd name="T14" fmla="*/ 726 w 5738"/>
                  <a:gd name="T15" fmla="*/ 2315 h 6396"/>
                  <a:gd name="T16" fmla="*/ 735 w 5738"/>
                  <a:gd name="T17" fmla="*/ 2317 h 6396"/>
                  <a:gd name="T18" fmla="*/ 825 w 5738"/>
                  <a:gd name="T19" fmla="*/ 2419 h 6396"/>
                  <a:gd name="T20" fmla="*/ 1230 w 5738"/>
                  <a:gd name="T21" fmla="*/ 2897 h 6396"/>
                  <a:gd name="T22" fmla="*/ 1599 w 5738"/>
                  <a:gd name="T23" fmla="*/ 3035 h 6396"/>
                  <a:gd name="T24" fmla="*/ 1988 w 5738"/>
                  <a:gd name="T25" fmla="*/ 6396 h 6396"/>
                  <a:gd name="T26" fmla="*/ 5509 w 5738"/>
                  <a:gd name="T27" fmla="*/ 6001 h 6396"/>
                  <a:gd name="T28" fmla="*/ 5168 w 5738"/>
                  <a:gd name="T29" fmla="*/ 3054 h 6396"/>
                  <a:gd name="T30" fmla="*/ 5582 w 5738"/>
                  <a:gd name="T31" fmla="*/ 2639 h 6396"/>
                  <a:gd name="T32" fmla="*/ 5626 w 5738"/>
                  <a:gd name="T33" fmla="*/ 2204 h 6396"/>
                  <a:gd name="T34" fmla="*/ 5638 w 5738"/>
                  <a:gd name="T35" fmla="*/ 1675 h 6396"/>
                  <a:gd name="T36" fmla="*/ 5738 w 5738"/>
                  <a:gd name="T37" fmla="*/ 1376 h 6396"/>
                  <a:gd name="T38" fmla="*/ 5194 w 5738"/>
                  <a:gd name="T39" fmla="*/ 875 h 6396"/>
                  <a:gd name="T40" fmla="*/ 4983 w 5738"/>
                  <a:gd name="T41" fmla="*/ 831 h 6396"/>
                  <a:gd name="T42" fmla="*/ 4698 w 5738"/>
                  <a:gd name="T43" fmla="*/ 1251 h 6396"/>
                  <a:gd name="T44" fmla="*/ 2054 w 5738"/>
                  <a:gd name="T45" fmla="*/ 1547 h 6396"/>
                  <a:gd name="T46" fmla="*/ 1708 w 5738"/>
                  <a:gd name="T47" fmla="*/ 1046 h 6396"/>
                  <a:gd name="T48" fmla="*/ 1769 w 5738"/>
                  <a:gd name="T49" fmla="*/ 1015 h 6396"/>
                  <a:gd name="T50" fmla="*/ 1816 w 5738"/>
                  <a:gd name="T51" fmla="*/ 871 h 6396"/>
                  <a:gd name="T52" fmla="*/ 1756 w 5738"/>
                  <a:gd name="T53" fmla="*/ 757 h 6396"/>
                  <a:gd name="T54" fmla="*/ 1794 w 5738"/>
                  <a:gd name="T55" fmla="*/ 660 h 6396"/>
                  <a:gd name="T56" fmla="*/ 1437 w 5738"/>
                  <a:gd name="T57" fmla="*/ 0 h 6396"/>
                  <a:gd name="T58" fmla="*/ 715 w 5738"/>
                  <a:gd name="T59" fmla="*/ 239 h 6396"/>
                  <a:gd name="T60" fmla="*/ 0 w 5738"/>
                  <a:gd name="T61" fmla="*/ 520 h 6396"/>
                  <a:gd name="T62" fmla="*/ 432 w 5738"/>
                  <a:gd name="T63" fmla="*/ 1348 h 6396"/>
                  <a:gd name="T64" fmla="*/ 549 w 5738"/>
                  <a:gd name="T65" fmla="*/ 1370 h 6396"/>
                  <a:gd name="T66" fmla="*/ 5155 w 5738"/>
                  <a:gd name="T67" fmla="*/ 2465 h 6396"/>
                  <a:gd name="T68" fmla="*/ 5150 w 5738"/>
                  <a:gd name="T69" fmla="*/ 2549 h 6396"/>
                  <a:gd name="T70" fmla="*/ 5150 w 5738"/>
                  <a:gd name="T71" fmla="*/ 2892 h 6396"/>
                  <a:gd name="T72" fmla="*/ 5099 w 5738"/>
                  <a:gd name="T73" fmla="*/ 2458 h 6396"/>
                  <a:gd name="T74" fmla="*/ 5155 w 5738"/>
                  <a:gd name="T75" fmla="*/ 2465 h 6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738" h="6396">
                    <a:moveTo>
                      <a:pt x="549" y="1370"/>
                    </a:moveTo>
                    <a:cubicBezTo>
                      <a:pt x="607" y="1482"/>
                      <a:pt x="607" y="1482"/>
                      <a:pt x="607" y="1482"/>
                    </a:cubicBezTo>
                    <a:cubicBezTo>
                      <a:pt x="635" y="1535"/>
                      <a:pt x="700" y="1555"/>
                      <a:pt x="754" y="1528"/>
                    </a:cubicBezTo>
                    <a:cubicBezTo>
                      <a:pt x="845" y="1483"/>
                      <a:pt x="845" y="1483"/>
                      <a:pt x="845" y="1483"/>
                    </a:cubicBezTo>
                    <a:cubicBezTo>
                      <a:pt x="799" y="1661"/>
                      <a:pt x="736" y="1903"/>
                      <a:pt x="699" y="2038"/>
                    </a:cubicBezTo>
                    <a:cubicBezTo>
                      <a:pt x="683" y="2053"/>
                      <a:pt x="671" y="2071"/>
                      <a:pt x="665" y="2093"/>
                    </a:cubicBezTo>
                    <a:cubicBezTo>
                      <a:pt x="643" y="2175"/>
                      <a:pt x="643" y="2175"/>
                      <a:pt x="643" y="2175"/>
                    </a:cubicBezTo>
                    <a:cubicBezTo>
                      <a:pt x="627" y="2236"/>
                      <a:pt x="664" y="2299"/>
                      <a:pt x="726" y="2315"/>
                    </a:cubicBezTo>
                    <a:cubicBezTo>
                      <a:pt x="735" y="2317"/>
                      <a:pt x="735" y="2317"/>
                      <a:pt x="735" y="2317"/>
                    </a:cubicBezTo>
                    <a:cubicBezTo>
                      <a:pt x="776" y="2382"/>
                      <a:pt x="825" y="2419"/>
                      <a:pt x="825" y="2419"/>
                    </a:cubicBezTo>
                    <a:cubicBezTo>
                      <a:pt x="1230" y="2897"/>
                      <a:pt x="1230" y="2897"/>
                      <a:pt x="1230" y="2897"/>
                    </a:cubicBezTo>
                    <a:cubicBezTo>
                      <a:pt x="1365" y="3070"/>
                      <a:pt x="1557" y="3043"/>
                      <a:pt x="1599" y="3035"/>
                    </a:cubicBezTo>
                    <a:cubicBezTo>
                      <a:pt x="1988" y="6396"/>
                      <a:pt x="1988" y="6396"/>
                      <a:pt x="1988" y="6396"/>
                    </a:cubicBezTo>
                    <a:cubicBezTo>
                      <a:pt x="5509" y="6001"/>
                      <a:pt x="5509" y="6001"/>
                      <a:pt x="5509" y="6001"/>
                    </a:cubicBezTo>
                    <a:cubicBezTo>
                      <a:pt x="5168" y="3054"/>
                      <a:pt x="5168" y="3054"/>
                      <a:pt x="5168" y="3054"/>
                    </a:cubicBezTo>
                    <a:cubicBezTo>
                      <a:pt x="5332" y="2916"/>
                      <a:pt x="5549" y="2730"/>
                      <a:pt x="5582" y="2639"/>
                    </a:cubicBezTo>
                    <a:cubicBezTo>
                      <a:pt x="5610" y="2563"/>
                      <a:pt x="5620" y="2408"/>
                      <a:pt x="5626" y="2204"/>
                    </a:cubicBezTo>
                    <a:cubicBezTo>
                      <a:pt x="5630" y="2051"/>
                      <a:pt x="5632" y="1870"/>
                      <a:pt x="5638" y="1675"/>
                    </a:cubicBezTo>
                    <a:cubicBezTo>
                      <a:pt x="5640" y="1590"/>
                      <a:pt x="5678" y="1487"/>
                      <a:pt x="5738" y="1376"/>
                    </a:cubicBezTo>
                    <a:cubicBezTo>
                      <a:pt x="5611" y="1259"/>
                      <a:pt x="5358" y="1026"/>
                      <a:pt x="5194" y="875"/>
                    </a:cubicBezTo>
                    <a:cubicBezTo>
                      <a:pt x="5136" y="822"/>
                      <a:pt x="5054" y="807"/>
                      <a:pt x="4983" y="831"/>
                    </a:cubicBezTo>
                    <a:cubicBezTo>
                      <a:pt x="4714" y="1024"/>
                      <a:pt x="4763" y="1113"/>
                      <a:pt x="4698" y="1251"/>
                    </a:cubicBezTo>
                    <a:cubicBezTo>
                      <a:pt x="2054" y="1547"/>
                      <a:pt x="2054" y="1547"/>
                      <a:pt x="2054" y="1547"/>
                    </a:cubicBezTo>
                    <a:cubicBezTo>
                      <a:pt x="1949" y="1357"/>
                      <a:pt x="1804" y="1165"/>
                      <a:pt x="1708" y="1046"/>
                    </a:cubicBezTo>
                    <a:cubicBezTo>
                      <a:pt x="1769" y="1015"/>
                      <a:pt x="1769" y="1015"/>
                      <a:pt x="1769" y="1015"/>
                    </a:cubicBezTo>
                    <a:cubicBezTo>
                      <a:pt x="1822" y="988"/>
                      <a:pt x="1843" y="924"/>
                      <a:pt x="1816" y="871"/>
                    </a:cubicBezTo>
                    <a:cubicBezTo>
                      <a:pt x="1756" y="757"/>
                      <a:pt x="1756" y="757"/>
                      <a:pt x="1756" y="757"/>
                    </a:cubicBezTo>
                    <a:cubicBezTo>
                      <a:pt x="1793" y="730"/>
                      <a:pt x="1810" y="690"/>
                      <a:pt x="1794" y="660"/>
                    </a:cubicBezTo>
                    <a:cubicBezTo>
                      <a:pt x="1437" y="0"/>
                      <a:pt x="1437" y="0"/>
                      <a:pt x="1437" y="0"/>
                    </a:cubicBezTo>
                    <a:cubicBezTo>
                      <a:pt x="1185" y="64"/>
                      <a:pt x="958" y="155"/>
                      <a:pt x="715" y="239"/>
                    </a:cubicBezTo>
                    <a:cubicBezTo>
                      <a:pt x="472" y="324"/>
                      <a:pt x="234" y="417"/>
                      <a:pt x="0" y="520"/>
                    </a:cubicBezTo>
                    <a:cubicBezTo>
                      <a:pt x="432" y="1348"/>
                      <a:pt x="432" y="1348"/>
                      <a:pt x="432" y="1348"/>
                    </a:cubicBezTo>
                    <a:cubicBezTo>
                      <a:pt x="449" y="1381"/>
                      <a:pt x="500" y="1390"/>
                      <a:pt x="549" y="1370"/>
                    </a:cubicBezTo>
                    <a:close/>
                    <a:moveTo>
                      <a:pt x="5155" y="2465"/>
                    </a:moveTo>
                    <a:cubicBezTo>
                      <a:pt x="5172" y="2470"/>
                      <a:pt x="5167" y="2502"/>
                      <a:pt x="5150" y="2549"/>
                    </a:cubicBezTo>
                    <a:cubicBezTo>
                      <a:pt x="5150" y="2892"/>
                      <a:pt x="5150" y="2892"/>
                      <a:pt x="5150" y="2892"/>
                    </a:cubicBezTo>
                    <a:cubicBezTo>
                      <a:pt x="5099" y="2458"/>
                      <a:pt x="5099" y="2458"/>
                      <a:pt x="5099" y="2458"/>
                    </a:cubicBezTo>
                    <a:cubicBezTo>
                      <a:pt x="5118" y="2457"/>
                      <a:pt x="5137" y="2459"/>
                      <a:pt x="5155" y="2465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4" name="Freeform 23"/>
              <p:cNvSpPr/>
              <p:nvPr/>
            </p:nvSpPr>
            <p:spPr bwMode="auto">
              <a:xfrm>
                <a:off x="4235" y="1403"/>
                <a:ext cx="226" cy="609"/>
              </a:xfrm>
              <a:custGeom>
                <a:avLst/>
                <a:gdLst>
                  <a:gd name="T0" fmla="*/ 226 w 226"/>
                  <a:gd name="T1" fmla="*/ 23 h 609"/>
                  <a:gd name="T2" fmla="*/ 126 w 226"/>
                  <a:gd name="T3" fmla="*/ 15 h 609"/>
                  <a:gd name="T4" fmla="*/ 125 w 226"/>
                  <a:gd name="T5" fmla="*/ 20 h 609"/>
                  <a:gd name="T6" fmla="*/ 124 w 226"/>
                  <a:gd name="T7" fmla="*/ 25 h 609"/>
                  <a:gd name="T8" fmla="*/ 124 w 226"/>
                  <a:gd name="T9" fmla="*/ 25 h 609"/>
                  <a:gd name="T10" fmla="*/ 122 w 226"/>
                  <a:gd name="T11" fmla="*/ 34 h 609"/>
                  <a:gd name="T12" fmla="*/ 120 w 226"/>
                  <a:gd name="T13" fmla="*/ 43 h 609"/>
                  <a:gd name="T14" fmla="*/ 120 w 226"/>
                  <a:gd name="T15" fmla="*/ 45 h 609"/>
                  <a:gd name="T16" fmla="*/ 112 w 226"/>
                  <a:gd name="T17" fmla="*/ 79 h 609"/>
                  <a:gd name="T18" fmla="*/ 110 w 226"/>
                  <a:gd name="T19" fmla="*/ 89 h 609"/>
                  <a:gd name="T20" fmla="*/ 110 w 226"/>
                  <a:gd name="T21" fmla="*/ 90 h 609"/>
                  <a:gd name="T22" fmla="*/ 107 w 226"/>
                  <a:gd name="T23" fmla="*/ 102 h 609"/>
                  <a:gd name="T24" fmla="*/ 106 w 226"/>
                  <a:gd name="T25" fmla="*/ 107 h 609"/>
                  <a:gd name="T26" fmla="*/ 105 w 226"/>
                  <a:gd name="T27" fmla="*/ 111 h 609"/>
                  <a:gd name="T28" fmla="*/ 100 w 226"/>
                  <a:gd name="T29" fmla="*/ 134 h 609"/>
                  <a:gd name="T30" fmla="*/ 100 w 226"/>
                  <a:gd name="T31" fmla="*/ 135 h 609"/>
                  <a:gd name="T32" fmla="*/ 96 w 226"/>
                  <a:gd name="T33" fmla="*/ 153 h 609"/>
                  <a:gd name="T34" fmla="*/ 93 w 226"/>
                  <a:gd name="T35" fmla="*/ 166 h 609"/>
                  <a:gd name="T36" fmla="*/ 93 w 226"/>
                  <a:gd name="T37" fmla="*/ 166 h 609"/>
                  <a:gd name="T38" fmla="*/ 92 w 226"/>
                  <a:gd name="T39" fmla="*/ 171 h 609"/>
                  <a:gd name="T40" fmla="*/ 89 w 226"/>
                  <a:gd name="T41" fmla="*/ 184 h 609"/>
                  <a:gd name="T42" fmla="*/ 89 w 226"/>
                  <a:gd name="T43" fmla="*/ 185 h 609"/>
                  <a:gd name="T44" fmla="*/ 85 w 226"/>
                  <a:gd name="T45" fmla="*/ 203 h 609"/>
                  <a:gd name="T46" fmla="*/ 84 w 226"/>
                  <a:gd name="T47" fmla="*/ 207 h 609"/>
                  <a:gd name="T48" fmla="*/ 83 w 226"/>
                  <a:gd name="T49" fmla="*/ 210 h 609"/>
                  <a:gd name="T50" fmla="*/ 80 w 226"/>
                  <a:gd name="T51" fmla="*/ 226 h 609"/>
                  <a:gd name="T52" fmla="*/ 78 w 226"/>
                  <a:gd name="T53" fmla="*/ 235 h 609"/>
                  <a:gd name="T54" fmla="*/ 77 w 226"/>
                  <a:gd name="T55" fmla="*/ 239 h 609"/>
                  <a:gd name="T56" fmla="*/ 76 w 226"/>
                  <a:gd name="T57" fmla="*/ 244 h 609"/>
                  <a:gd name="T58" fmla="*/ 75 w 226"/>
                  <a:gd name="T59" fmla="*/ 246 h 609"/>
                  <a:gd name="T60" fmla="*/ 72 w 226"/>
                  <a:gd name="T61" fmla="*/ 263 h 609"/>
                  <a:gd name="T62" fmla="*/ 70 w 226"/>
                  <a:gd name="T63" fmla="*/ 272 h 609"/>
                  <a:gd name="T64" fmla="*/ 69 w 226"/>
                  <a:gd name="T65" fmla="*/ 275 h 609"/>
                  <a:gd name="T66" fmla="*/ 68 w 226"/>
                  <a:gd name="T67" fmla="*/ 281 h 609"/>
                  <a:gd name="T68" fmla="*/ 67 w 226"/>
                  <a:gd name="T69" fmla="*/ 285 h 609"/>
                  <a:gd name="T70" fmla="*/ 55 w 226"/>
                  <a:gd name="T71" fmla="*/ 340 h 609"/>
                  <a:gd name="T72" fmla="*/ 54 w 226"/>
                  <a:gd name="T73" fmla="*/ 345 h 609"/>
                  <a:gd name="T74" fmla="*/ 53 w 226"/>
                  <a:gd name="T75" fmla="*/ 348 h 609"/>
                  <a:gd name="T76" fmla="*/ 52 w 226"/>
                  <a:gd name="T77" fmla="*/ 354 h 609"/>
                  <a:gd name="T78" fmla="*/ 51 w 226"/>
                  <a:gd name="T79" fmla="*/ 358 h 609"/>
                  <a:gd name="T80" fmla="*/ 49 w 226"/>
                  <a:gd name="T81" fmla="*/ 363 h 609"/>
                  <a:gd name="T82" fmla="*/ 41 w 226"/>
                  <a:gd name="T83" fmla="*/ 400 h 609"/>
                  <a:gd name="T84" fmla="*/ 40 w 226"/>
                  <a:gd name="T85" fmla="*/ 404 h 609"/>
                  <a:gd name="T86" fmla="*/ 38 w 226"/>
                  <a:gd name="T87" fmla="*/ 413 h 609"/>
                  <a:gd name="T88" fmla="*/ 37 w 226"/>
                  <a:gd name="T89" fmla="*/ 421 h 609"/>
                  <a:gd name="T90" fmla="*/ 36 w 226"/>
                  <a:gd name="T91" fmla="*/ 422 h 609"/>
                  <a:gd name="T92" fmla="*/ 35 w 226"/>
                  <a:gd name="T93" fmla="*/ 427 h 609"/>
                  <a:gd name="T94" fmla="*/ 20 w 226"/>
                  <a:gd name="T95" fmla="*/ 496 h 609"/>
                  <a:gd name="T96" fmla="*/ 20 w 226"/>
                  <a:gd name="T97" fmla="*/ 496 h 609"/>
                  <a:gd name="T98" fmla="*/ 17 w 226"/>
                  <a:gd name="T99" fmla="*/ 510 h 609"/>
                  <a:gd name="T100" fmla="*/ 10 w 226"/>
                  <a:gd name="T101" fmla="*/ 541 h 609"/>
                  <a:gd name="T102" fmla="*/ 10 w 226"/>
                  <a:gd name="T103" fmla="*/ 542 h 609"/>
                  <a:gd name="T104" fmla="*/ 97 w 226"/>
                  <a:gd name="T105" fmla="*/ 609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6" h="609">
                    <a:moveTo>
                      <a:pt x="97" y="609"/>
                    </a:moveTo>
                    <a:lnTo>
                      <a:pt x="226" y="23"/>
                    </a:lnTo>
                    <a:lnTo>
                      <a:pt x="130" y="0"/>
                    </a:lnTo>
                    <a:lnTo>
                      <a:pt x="126" y="15"/>
                    </a:lnTo>
                    <a:lnTo>
                      <a:pt x="126" y="15"/>
                    </a:lnTo>
                    <a:lnTo>
                      <a:pt x="125" y="20"/>
                    </a:lnTo>
                    <a:lnTo>
                      <a:pt x="125" y="20"/>
                    </a:lnTo>
                    <a:lnTo>
                      <a:pt x="124" y="25"/>
                    </a:lnTo>
                    <a:lnTo>
                      <a:pt x="124" y="25"/>
                    </a:lnTo>
                    <a:lnTo>
                      <a:pt x="124" y="25"/>
                    </a:lnTo>
                    <a:lnTo>
                      <a:pt x="122" y="34"/>
                    </a:lnTo>
                    <a:lnTo>
                      <a:pt x="122" y="34"/>
                    </a:lnTo>
                    <a:lnTo>
                      <a:pt x="122" y="36"/>
                    </a:lnTo>
                    <a:lnTo>
                      <a:pt x="120" y="43"/>
                    </a:lnTo>
                    <a:lnTo>
                      <a:pt x="120" y="43"/>
                    </a:lnTo>
                    <a:lnTo>
                      <a:pt x="120" y="45"/>
                    </a:lnTo>
                    <a:lnTo>
                      <a:pt x="112" y="79"/>
                    </a:lnTo>
                    <a:lnTo>
                      <a:pt x="112" y="79"/>
                    </a:lnTo>
                    <a:lnTo>
                      <a:pt x="112" y="83"/>
                    </a:lnTo>
                    <a:lnTo>
                      <a:pt x="110" y="89"/>
                    </a:lnTo>
                    <a:lnTo>
                      <a:pt x="110" y="89"/>
                    </a:lnTo>
                    <a:lnTo>
                      <a:pt x="110" y="90"/>
                    </a:lnTo>
                    <a:lnTo>
                      <a:pt x="108" y="99"/>
                    </a:lnTo>
                    <a:lnTo>
                      <a:pt x="107" y="102"/>
                    </a:lnTo>
                    <a:lnTo>
                      <a:pt x="107" y="102"/>
                    </a:lnTo>
                    <a:lnTo>
                      <a:pt x="106" y="107"/>
                    </a:lnTo>
                    <a:lnTo>
                      <a:pt x="106" y="107"/>
                    </a:lnTo>
                    <a:lnTo>
                      <a:pt x="105" y="111"/>
                    </a:lnTo>
                    <a:lnTo>
                      <a:pt x="105" y="111"/>
                    </a:lnTo>
                    <a:lnTo>
                      <a:pt x="100" y="134"/>
                    </a:lnTo>
                    <a:lnTo>
                      <a:pt x="100" y="134"/>
                    </a:lnTo>
                    <a:lnTo>
                      <a:pt x="100" y="135"/>
                    </a:lnTo>
                    <a:lnTo>
                      <a:pt x="96" y="153"/>
                    </a:lnTo>
                    <a:lnTo>
                      <a:pt x="96" y="153"/>
                    </a:lnTo>
                    <a:lnTo>
                      <a:pt x="95" y="157"/>
                    </a:lnTo>
                    <a:lnTo>
                      <a:pt x="93" y="166"/>
                    </a:lnTo>
                    <a:lnTo>
                      <a:pt x="93" y="166"/>
                    </a:lnTo>
                    <a:lnTo>
                      <a:pt x="93" y="166"/>
                    </a:lnTo>
                    <a:lnTo>
                      <a:pt x="92" y="171"/>
                    </a:lnTo>
                    <a:lnTo>
                      <a:pt x="92" y="171"/>
                    </a:lnTo>
                    <a:lnTo>
                      <a:pt x="91" y="175"/>
                    </a:lnTo>
                    <a:lnTo>
                      <a:pt x="89" y="184"/>
                    </a:lnTo>
                    <a:lnTo>
                      <a:pt x="89" y="185"/>
                    </a:lnTo>
                    <a:lnTo>
                      <a:pt x="89" y="185"/>
                    </a:lnTo>
                    <a:lnTo>
                      <a:pt x="86" y="200"/>
                    </a:lnTo>
                    <a:lnTo>
                      <a:pt x="85" y="203"/>
                    </a:lnTo>
                    <a:lnTo>
                      <a:pt x="85" y="203"/>
                    </a:lnTo>
                    <a:lnTo>
                      <a:pt x="84" y="207"/>
                    </a:lnTo>
                    <a:lnTo>
                      <a:pt x="84" y="207"/>
                    </a:lnTo>
                    <a:lnTo>
                      <a:pt x="83" y="210"/>
                    </a:lnTo>
                    <a:lnTo>
                      <a:pt x="80" y="226"/>
                    </a:lnTo>
                    <a:lnTo>
                      <a:pt x="80" y="226"/>
                    </a:lnTo>
                    <a:lnTo>
                      <a:pt x="79" y="229"/>
                    </a:lnTo>
                    <a:lnTo>
                      <a:pt x="78" y="235"/>
                    </a:lnTo>
                    <a:lnTo>
                      <a:pt x="78" y="235"/>
                    </a:lnTo>
                    <a:lnTo>
                      <a:pt x="77" y="239"/>
                    </a:lnTo>
                    <a:lnTo>
                      <a:pt x="77" y="239"/>
                    </a:lnTo>
                    <a:lnTo>
                      <a:pt x="76" y="244"/>
                    </a:lnTo>
                    <a:lnTo>
                      <a:pt x="76" y="244"/>
                    </a:lnTo>
                    <a:lnTo>
                      <a:pt x="75" y="246"/>
                    </a:lnTo>
                    <a:lnTo>
                      <a:pt x="72" y="263"/>
                    </a:lnTo>
                    <a:lnTo>
                      <a:pt x="72" y="263"/>
                    </a:lnTo>
                    <a:lnTo>
                      <a:pt x="71" y="264"/>
                    </a:lnTo>
                    <a:lnTo>
                      <a:pt x="70" y="272"/>
                    </a:lnTo>
                    <a:lnTo>
                      <a:pt x="70" y="272"/>
                    </a:lnTo>
                    <a:lnTo>
                      <a:pt x="69" y="275"/>
                    </a:lnTo>
                    <a:lnTo>
                      <a:pt x="68" y="281"/>
                    </a:lnTo>
                    <a:lnTo>
                      <a:pt x="68" y="281"/>
                    </a:lnTo>
                    <a:lnTo>
                      <a:pt x="67" y="285"/>
                    </a:lnTo>
                    <a:lnTo>
                      <a:pt x="67" y="285"/>
                    </a:lnTo>
                    <a:lnTo>
                      <a:pt x="55" y="338"/>
                    </a:lnTo>
                    <a:lnTo>
                      <a:pt x="55" y="340"/>
                    </a:lnTo>
                    <a:lnTo>
                      <a:pt x="55" y="340"/>
                    </a:lnTo>
                    <a:lnTo>
                      <a:pt x="54" y="345"/>
                    </a:lnTo>
                    <a:lnTo>
                      <a:pt x="54" y="345"/>
                    </a:lnTo>
                    <a:lnTo>
                      <a:pt x="53" y="348"/>
                    </a:lnTo>
                    <a:lnTo>
                      <a:pt x="52" y="354"/>
                    </a:lnTo>
                    <a:lnTo>
                      <a:pt x="52" y="354"/>
                    </a:lnTo>
                    <a:lnTo>
                      <a:pt x="51" y="358"/>
                    </a:lnTo>
                    <a:lnTo>
                      <a:pt x="51" y="358"/>
                    </a:lnTo>
                    <a:lnTo>
                      <a:pt x="50" y="363"/>
                    </a:lnTo>
                    <a:lnTo>
                      <a:pt x="49" y="363"/>
                    </a:lnTo>
                    <a:lnTo>
                      <a:pt x="49" y="365"/>
                    </a:lnTo>
                    <a:lnTo>
                      <a:pt x="41" y="400"/>
                    </a:lnTo>
                    <a:lnTo>
                      <a:pt x="40" y="404"/>
                    </a:lnTo>
                    <a:lnTo>
                      <a:pt x="40" y="404"/>
                    </a:lnTo>
                    <a:lnTo>
                      <a:pt x="39" y="410"/>
                    </a:lnTo>
                    <a:lnTo>
                      <a:pt x="38" y="413"/>
                    </a:lnTo>
                    <a:lnTo>
                      <a:pt x="38" y="413"/>
                    </a:lnTo>
                    <a:lnTo>
                      <a:pt x="37" y="421"/>
                    </a:lnTo>
                    <a:lnTo>
                      <a:pt x="36" y="422"/>
                    </a:lnTo>
                    <a:lnTo>
                      <a:pt x="36" y="422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5" y="429"/>
                    </a:lnTo>
                    <a:lnTo>
                      <a:pt x="20" y="496"/>
                    </a:lnTo>
                    <a:lnTo>
                      <a:pt x="20" y="496"/>
                    </a:lnTo>
                    <a:lnTo>
                      <a:pt x="20" y="496"/>
                    </a:lnTo>
                    <a:lnTo>
                      <a:pt x="17" y="510"/>
                    </a:lnTo>
                    <a:lnTo>
                      <a:pt x="17" y="510"/>
                    </a:lnTo>
                    <a:lnTo>
                      <a:pt x="17" y="512"/>
                    </a:lnTo>
                    <a:lnTo>
                      <a:pt x="10" y="541"/>
                    </a:lnTo>
                    <a:lnTo>
                      <a:pt x="10" y="542"/>
                    </a:lnTo>
                    <a:lnTo>
                      <a:pt x="10" y="542"/>
                    </a:lnTo>
                    <a:lnTo>
                      <a:pt x="0" y="587"/>
                    </a:lnTo>
                    <a:lnTo>
                      <a:pt x="97" y="609"/>
                    </a:ln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5" name="Freeform 24"/>
              <p:cNvSpPr/>
              <p:nvPr/>
            </p:nvSpPr>
            <p:spPr bwMode="auto">
              <a:xfrm>
                <a:off x="2763" y="862"/>
                <a:ext cx="482" cy="530"/>
              </a:xfrm>
              <a:custGeom>
                <a:avLst/>
                <a:gdLst>
                  <a:gd name="T0" fmla="*/ 508 w 2197"/>
                  <a:gd name="T1" fmla="*/ 1309 h 2417"/>
                  <a:gd name="T2" fmla="*/ 792 w 2197"/>
                  <a:gd name="T3" fmla="*/ 1316 h 2417"/>
                  <a:gd name="T4" fmla="*/ 798 w 2197"/>
                  <a:gd name="T5" fmla="*/ 1311 h 2417"/>
                  <a:gd name="T6" fmla="*/ 977 w 2197"/>
                  <a:gd name="T7" fmla="*/ 1524 h 2417"/>
                  <a:gd name="T8" fmla="*/ 972 w 2197"/>
                  <a:gd name="T9" fmla="*/ 1529 h 2417"/>
                  <a:gd name="T10" fmla="*/ 937 w 2197"/>
                  <a:gd name="T11" fmla="*/ 1815 h 2417"/>
                  <a:gd name="T12" fmla="*/ 1376 w 2197"/>
                  <a:gd name="T13" fmla="*/ 2333 h 2417"/>
                  <a:gd name="T14" fmla="*/ 1659 w 2197"/>
                  <a:gd name="T15" fmla="*/ 2340 h 2417"/>
                  <a:gd name="T16" fmla="*/ 1952 w 2197"/>
                  <a:gd name="T17" fmla="*/ 2085 h 2417"/>
                  <a:gd name="T18" fmla="*/ 2180 w 2197"/>
                  <a:gd name="T19" fmla="*/ 2129 h 2417"/>
                  <a:gd name="T20" fmla="*/ 2146 w 2197"/>
                  <a:gd name="T21" fmla="*/ 1976 h 2417"/>
                  <a:gd name="T22" fmla="*/ 2033 w 2197"/>
                  <a:gd name="T23" fmla="*/ 1970 h 2417"/>
                  <a:gd name="T24" fmla="*/ 2000 w 2197"/>
                  <a:gd name="T25" fmla="*/ 1786 h 2417"/>
                  <a:gd name="T26" fmla="*/ 1562 w 2197"/>
                  <a:gd name="T27" fmla="*/ 1268 h 2417"/>
                  <a:gd name="T28" fmla="*/ 1278 w 2197"/>
                  <a:gd name="T29" fmla="*/ 1261 h 2417"/>
                  <a:gd name="T30" fmla="*/ 1205 w 2197"/>
                  <a:gd name="T31" fmla="*/ 1324 h 2417"/>
                  <a:gd name="T32" fmla="*/ 1074 w 2197"/>
                  <a:gd name="T33" fmla="*/ 1267 h 2417"/>
                  <a:gd name="T34" fmla="*/ 1064 w 2197"/>
                  <a:gd name="T35" fmla="*/ 1078 h 2417"/>
                  <a:gd name="T36" fmla="*/ 1098 w 2197"/>
                  <a:gd name="T37" fmla="*/ 1049 h 2417"/>
                  <a:gd name="T38" fmla="*/ 1133 w 2197"/>
                  <a:gd name="T39" fmla="*/ 762 h 2417"/>
                  <a:gd name="T40" fmla="*/ 694 w 2197"/>
                  <a:gd name="T41" fmla="*/ 244 h 2417"/>
                  <a:gd name="T42" fmla="*/ 511 w 2197"/>
                  <a:gd name="T43" fmla="*/ 186 h 2417"/>
                  <a:gd name="T44" fmla="*/ 524 w 2197"/>
                  <a:gd name="T45" fmla="*/ 62 h 2417"/>
                  <a:gd name="T46" fmla="*/ 380 w 2197"/>
                  <a:gd name="T47" fmla="*/ 5 h 2417"/>
                  <a:gd name="T48" fmla="*/ 393 w 2197"/>
                  <a:gd name="T49" fmla="*/ 252 h 2417"/>
                  <a:gd name="T50" fmla="*/ 104 w 2197"/>
                  <a:gd name="T51" fmla="*/ 505 h 2417"/>
                  <a:gd name="T52" fmla="*/ 69 w 2197"/>
                  <a:gd name="T53" fmla="*/ 791 h 2417"/>
                  <a:gd name="T54" fmla="*/ 508 w 2197"/>
                  <a:gd name="T55" fmla="*/ 1309 h 2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97" h="2417">
                    <a:moveTo>
                      <a:pt x="508" y="1309"/>
                    </a:moveTo>
                    <a:cubicBezTo>
                      <a:pt x="577" y="1390"/>
                      <a:pt x="704" y="1393"/>
                      <a:pt x="792" y="1316"/>
                    </a:cubicBezTo>
                    <a:cubicBezTo>
                      <a:pt x="798" y="1311"/>
                      <a:pt x="798" y="1311"/>
                      <a:pt x="798" y="1311"/>
                    </a:cubicBezTo>
                    <a:cubicBezTo>
                      <a:pt x="831" y="1365"/>
                      <a:pt x="888" y="1445"/>
                      <a:pt x="977" y="1524"/>
                    </a:cubicBezTo>
                    <a:cubicBezTo>
                      <a:pt x="972" y="1529"/>
                      <a:pt x="972" y="1529"/>
                      <a:pt x="972" y="1529"/>
                    </a:cubicBezTo>
                    <a:cubicBezTo>
                      <a:pt x="884" y="1605"/>
                      <a:pt x="868" y="1734"/>
                      <a:pt x="937" y="1815"/>
                    </a:cubicBezTo>
                    <a:cubicBezTo>
                      <a:pt x="1376" y="2333"/>
                      <a:pt x="1376" y="2333"/>
                      <a:pt x="1376" y="2333"/>
                    </a:cubicBezTo>
                    <a:cubicBezTo>
                      <a:pt x="1444" y="2414"/>
                      <a:pt x="1571" y="2417"/>
                      <a:pt x="1659" y="2340"/>
                    </a:cubicBezTo>
                    <a:cubicBezTo>
                      <a:pt x="1952" y="2085"/>
                      <a:pt x="1952" y="2085"/>
                      <a:pt x="1952" y="2085"/>
                    </a:cubicBezTo>
                    <a:cubicBezTo>
                      <a:pt x="2023" y="2122"/>
                      <a:pt x="2167" y="2189"/>
                      <a:pt x="2180" y="2129"/>
                    </a:cubicBezTo>
                    <a:cubicBezTo>
                      <a:pt x="2197" y="2050"/>
                      <a:pt x="2181" y="1999"/>
                      <a:pt x="2146" y="1976"/>
                    </a:cubicBezTo>
                    <a:cubicBezTo>
                      <a:pt x="2128" y="1965"/>
                      <a:pt x="2079" y="1966"/>
                      <a:pt x="2033" y="1970"/>
                    </a:cubicBezTo>
                    <a:cubicBezTo>
                      <a:pt x="2053" y="1906"/>
                      <a:pt x="2043" y="1837"/>
                      <a:pt x="2000" y="1786"/>
                    </a:cubicBezTo>
                    <a:cubicBezTo>
                      <a:pt x="1562" y="1268"/>
                      <a:pt x="1562" y="1268"/>
                      <a:pt x="1562" y="1268"/>
                    </a:cubicBezTo>
                    <a:cubicBezTo>
                      <a:pt x="1493" y="1187"/>
                      <a:pt x="1366" y="1184"/>
                      <a:pt x="1278" y="1261"/>
                    </a:cubicBezTo>
                    <a:cubicBezTo>
                      <a:pt x="1205" y="1324"/>
                      <a:pt x="1205" y="1324"/>
                      <a:pt x="1205" y="1324"/>
                    </a:cubicBezTo>
                    <a:cubicBezTo>
                      <a:pt x="1165" y="1326"/>
                      <a:pt x="1115" y="1315"/>
                      <a:pt x="1074" y="1267"/>
                    </a:cubicBezTo>
                    <a:cubicBezTo>
                      <a:pt x="1014" y="1197"/>
                      <a:pt x="1042" y="1118"/>
                      <a:pt x="1064" y="1078"/>
                    </a:cubicBezTo>
                    <a:cubicBezTo>
                      <a:pt x="1098" y="1049"/>
                      <a:pt x="1098" y="1049"/>
                      <a:pt x="1098" y="1049"/>
                    </a:cubicBezTo>
                    <a:cubicBezTo>
                      <a:pt x="1186" y="972"/>
                      <a:pt x="1201" y="843"/>
                      <a:pt x="1133" y="762"/>
                    </a:cubicBezTo>
                    <a:cubicBezTo>
                      <a:pt x="694" y="244"/>
                      <a:pt x="694" y="244"/>
                      <a:pt x="694" y="244"/>
                    </a:cubicBezTo>
                    <a:cubicBezTo>
                      <a:pt x="649" y="191"/>
                      <a:pt x="579" y="172"/>
                      <a:pt x="511" y="186"/>
                    </a:cubicBezTo>
                    <a:cubicBezTo>
                      <a:pt x="523" y="138"/>
                      <a:pt x="533" y="83"/>
                      <a:pt x="524" y="62"/>
                    </a:cubicBezTo>
                    <a:cubicBezTo>
                      <a:pt x="507" y="24"/>
                      <a:pt x="460" y="0"/>
                      <a:pt x="380" y="5"/>
                    </a:cubicBezTo>
                    <a:cubicBezTo>
                      <a:pt x="317" y="10"/>
                      <a:pt x="368" y="178"/>
                      <a:pt x="393" y="252"/>
                    </a:cubicBezTo>
                    <a:cubicBezTo>
                      <a:pt x="104" y="505"/>
                      <a:pt x="104" y="505"/>
                      <a:pt x="104" y="505"/>
                    </a:cubicBezTo>
                    <a:cubicBezTo>
                      <a:pt x="16" y="582"/>
                      <a:pt x="0" y="710"/>
                      <a:pt x="69" y="791"/>
                    </a:cubicBezTo>
                    <a:lnTo>
                      <a:pt x="508" y="1309"/>
                    </a:ln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6" name="Freeform 25"/>
              <p:cNvSpPr>
                <a:spLocks noEditPoints="1"/>
              </p:cNvSpPr>
              <p:nvPr/>
            </p:nvSpPr>
            <p:spPr bwMode="auto">
              <a:xfrm>
                <a:off x="4326" y="827"/>
                <a:ext cx="416" cy="451"/>
              </a:xfrm>
              <a:custGeom>
                <a:avLst/>
                <a:gdLst>
                  <a:gd name="T0" fmla="*/ 66 w 1896"/>
                  <a:gd name="T1" fmla="*/ 546 h 2059"/>
                  <a:gd name="T2" fmla="*/ 41 w 1896"/>
                  <a:gd name="T3" fmla="*/ 722 h 2059"/>
                  <a:gd name="T4" fmla="*/ 706 w 1896"/>
                  <a:gd name="T5" fmla="*/ 1608 h 2059"/>
                  <a:gd name="T6" fmla="*/ 707 w 1896"/>
                  <a:gd name="T7" fmla="*/ 1629 h 2059"/>
                  <a:gd name="T8" fmla="*/ 779 w 1896"/>
                  <a:gd name="T9" fmla="*/ 1725 h 2059"/>
                  <a:gd name="T10" fmla="*/ 799 w 1896"/>
                  <a:gd name="T11" fmla="*/ 1732 h 2059"/>
                  <a:gd name="T12" fmla="*/ 834 w 1896"/>
                  <a:gd name="T13" fmla="*/ 1779 h 2059"/>
                  <a:gd name="T14" fmla="*/ 836 w 1896"/>
                  <a:gd name="T15" fmla="*/ 1801 h 2059"/>
                  <a:gd name="T16" fmla="*/ 907 w 1896"/>
                  <a:gd name="T17" fmla="*/ 1896 h 2059"/>
                  <a:gd name="T18" fmla="*/ 927 w 1896"/>
                  <a:gd name="T19" fmla="*/ 1903 h 2059"/>
                  <a:gd name="T20" fmla="*/ 995 w 1896"/>
                  <a:gd name="T21" fmla="*/ 1994 h 2059"/>
                  <a:gd name="T22" fmla="*/ 1170 w 1896"/>
                  <a:gd name="T23" fmla="*/ 2016 h 2059"/>
                  <a:gd name="T24" fmla="*/ 1490 w 1896"/>
                  <a:gd name="T25" fmla="*/ 1772 h 2059"/>
                  <a:gd name="T26" fmla="*/ 1829 w 1896"/>
                  <a:gd name="T27" fmla="*/ 1512 h 2059"/>
                  <a:gd name="T28" fmla="*/ 1855 w 1896"/>
                  <a:gd name="T29" fmla="*/ 1336 h 2059"/>
                  <a:gd name="T30" fmla="*/ 900 w 1896"/>
                  <a:gd name="T31" fmla="*/ 65 h 2059"/>
                  <a:gd name="T32" fmla="*/ 726 w 1896"/>
                  <a:gd name="T33" fmla="*/ 42 h 2059"/>
                  <a:gd name="T34" fmla="*/ 386 w 1896"/>
                  <a:gd name="T35" fmla="*/ 302 h 2059"/>
                  <a:gd name="T36" fmla="*/ 66 w 1896"/>
                  <a:gd name="T37" fmla="*/ 546 h 2059"/>
                  <a:gd name="T38" fmla="*/ 524 w 1896"/>
                  <a:gd name="T39" fmla="*/ 485 h 2059"/>
                  <a:gd name="T40" fmla="*/ 524 w 1896"/>
                  <a:gd name="T41" fmla="*/ 485 h 2059"/>
                  <a:gd name="T42" fmla="*/ 524 w 1896"/>
                  <a:gd name="T43" fmla="*/ 485 h 2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96" h="2059">
                    <a:moveTo>
                      <a:pt x="66" y="546"/>
                    </a:moveTo>
                    <a:cubicBezTo>
                      <a:pt x="11" y="589"/>
                      <a:pt x="0" y="668"/>
                      <a:pt x="41" y="722"/>
                    </a:cubicBezTo>
                    <a:cubicBezTo>
                      <a:pt x="706" y="1608"/>
                      <a:pt x="706" y="1608"/>
                      <a:pt x="706" y="1608"/>
                    </a:cubicBezTo>
                    <a:cubicBezTo>
                      <a:pt x="702" y="1615"/>
                      <a:pt x="702" y="1623"/>
                      <a:pt x="707" y="1629"/>
                    </a:cubicBezTo>
                    <a:cubicBezTo>
                      <a:pt x="779" y="1725"/>
                      <a:pt x="779" y="1725"/>
                      <a:pt x="779" y="1725"/>
                    </a:cubicBezTo>
                    <a:cubicBezTo>
                      <a:pt x="783" y="1731"/>
                      <a:pt x="791" y="1733"/>
                      <a:pt x="799" y="1732"/>
                    </a:cubicBezTo>
                    <a:cubicBezTo>
                      <a:pt x="834" y="1779"/>
                      <a:pt x="834" y="1779"/>
                      <a:pt x="834" y="1779"/>
                    </a:cubicBezTo>
                    <a:cubicBezTo>
                      <a:pt x="831" y="1786"/>
                      <a:pt x="831" y="1794"/>
                      <a:pt x="836" y="1801"/>
                    </a:cubicBezTo>
                    <a:cubicBezTo>
                      <a:pt x="907" y="1896"/>
                      <a:pt x="907" y="1896"/>
                      <a:pt x="907" y="1896"/>
                    </a:cubicBezTo>
                    <a:cubicBezTo>
                      <a:pt x="912" y="1902"/>
                      <a:pt x="920" y="1905"/>
                      <a:pt x="927" y="1903"/>
                    </a:cubicBezTo>
                    <a:cubicBezTo>
                      <a:pt x="995" y="1994"/>
                      <a:pt x="995" y="1994"/>
                      <a:pt x="995" y="1994"/>
                    </a:cubicBezTo>
                    <a:cubicBezTo>
                      <a:pt x="1036" y="2048"/>
                      <a:pt x="1115" y="2059"/>
                      <a:pt x="1170" y="2016"/>
                    </a:cubicBezTo>
                    <a:cubicBezTo>
                      <a:pt x="1490" y="1772"/>
                      <a:pt x="1490" y="1772"/>
                      <a:pt x="1490" y="1772"/>
                    </a:cubicBezTo>
                    <a:cubicBezTo>
                      <a:pt x="1829" y="1512"/>
                      <a:pt x="1829" y="1512"/>
                      <a:pt x="1829" y="1512"/>
                    </a:cubicBezTo>
                    <a:cubicBezTo>
                      <a:pt x="1884" y="1470"/>
                      <a:pt x="1896" y="1391"/>
                      <a:pt x="1855" y="1336"/>
                    </a:cubicBezTo>
                    <a:cubicBezTo>
                      <a:pt x="900" y="65"/>
                      <a:pt x="900" y="65"/>
                      <a:pt x="900" y="65"/>
                    </a:cubicBezTo>
                    <a:cubicBezTo>
                      <a:pt x="859" y="10"/>
                      <a:pt x="781" y="0"/>
                      <a:pt x="726" y="42"/>
                    </a:cubicBezTo>
                    <a:cubicBezTo>
                      <a:pt x="386" y="302"/>
                      <a:pt x="386" y="302"/>
                      <a:pt x="386" y="302"/>
                    </a:cubicBezTo>
                    <a:lnTo>
                      <a:pt x="66" y="546"/>
                    </a:lnTo>
                    <a:close/>
                    <a:moveTo>
                      <a:pt x="524" y="485"/>
                    </a:moveTo>
                    <a:cubicBezTo>
                      <a:pt x="524" y="485"/>
                      <a:pt x="524" y="485"/>
                      <a:pt x="524" y="485"/>
                    </a:cubicBezTo>
                    <a:cubicBezTo>
                      <a:pt x="524" y="485"/>
                      <a:pt x="524" y="485"/>
                      <a:pt x="524" y="485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7" name="Freeform 26"/>
              <p:cNvSpPr/>
              <p:nvPr/>
            </p:nvSpPr>
            <p:spPr bwMode="auto">
              <a:xfrm>
                <a:off x="5507" y="2489"/>
                <a:ext cx="171" cy="168"/>
              </a:xfrm>
              <a:custGeom>
                <a:avLst/>
                <a:gdLst>
                  <a:gd name="T0" fmla="*/ 663 w 778"/>
                  <a:gd name="T1" fmla="*/ 50 h 767"/>
                  <a:gd name="T2" fmla="*/ 474 w 778"/>
                  <a:gd name="T3" fmla="*/ 57 h 767"/>
                  <a:gd name="T4" fmla="*/ 0 w 778"/>
                  <a:gd name="T5" fmla="*/ 570 h 767"/>
                  <a:gd name="T6" fmla="*/ 30 w 778"/>
                  <a:gd name="T7" fmla="*/ 598 h 767"/>
                  <a:gd name="T8" fmla="*/ 213 w 778"/>
                  <a:gd name="T9" fmla="*/ 767 h 767"/>
                  <a:gd name="T10" fmla="*/ 219 w 778"/>
                  <a:gd name="T11" fmla="*/ 761 h 767"/>
                  <a:gd name="T12" fmla="*/ 624 w 778"/>
                  <a:gd name="T13" fmla="*/ 323 h 767"/>
                  <a:gd name="T14" fmla="*/ 768 w 778"/>
                  <a:gd name="T15" fmla="*/ 167 h 767"/>
                  <a:gd name="T16" fmla="*/ 778 w 778"/>
                  <a:gd name="T17" fmla="*/ 157 h 767"/>
                  <a:gd name="T18" fmla="*/ 663 w 778"/>
                  <a:gd name="T19" fmla="*/ 50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8" h="767">
                    <a:moveTo>
                      <a:pt x="663" y="50"/>
                    </a:moveTo>
                    <a:cubicBezTo>
                      <a:pt x="609" y="0"/>
                      <a:pt x="524" y="3"/>
                      <a:pt x="474" y="57"/>
                    </a:cubicBezTo>
                    <a:cubicBezTo>
                      <a:pt x="0" y="570"/>
                      <a:pt x="0" y="570"/>
                      <a:pt x="0" y="570"/>
                    </a:cubicBezTo>
                    <a:cubicBezTo>
                      <a:pt x="30" y="598"/>
                      <a:pt x="30" y="598"/>
                      <a:pt x="30" y="598"/>
                    </a:cubicBezTo>
                    <a:cubicBezTo>
                      <a:pt x="213" y="767"/>
                      <a:pt x="213" y="767"/>
                      <a:pt x="213" y="767"/>
                    </a:cubicBezTo>
                    <a:cubicBezTo>
                      <a:pt x="219" y="761"/>
                      <a:pt x="219" y="761"/>
                      <a:pt x="219" y="761"/>
                    </a:cubicBezTo>
                    <a:cubicBezTo>
                      <a:pt x="624" y="323"/>
                      <a:pt x="624" y="323"/>
                      <a:pt x="624" y="323"/>
                    </a:cubicBezTo>
                    <a:cubicBezTo>
                      <a:pt x="768" y="167"/>
                      <a:pt x="768" y="167"/>
                      <a:pt x="768" y="167"/>
                    </a:cubicBezTo>
                    <a:cubicBezTo>
                      <a:pt x="771" y="163"/>
                      <a:pt x="775" y="160"/>
                      <a:pt x="778" y="157"/>
                    </a:cubicBezTo>
                    <a:lnTo>
                      <a:pt x="663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8" name="Freeform 27"/>
              <p:cNvSpPr/>
              <p:nvPr/>
            </p:nvSpPr>
            <p:spPr bwMode="auto">
              <a:xfrm>
                <a:off x="5395" y="2614"/>
                <a:ext cx="159" cy="178"/>
              </a:xfrm>
              <a:custGeom>
                <a:avLst/>
                <a:gdLst>
                  <a:gd name="T0" fmla="*/ 542 w 725"/>
                  <a:gd name="T1" fmla="*/ 28 h 810"/>
                  <a:gd name="T2" fmla="*/ 512 w 725"/>
                  <a:gd name="T3" fmla="*/ 0 h 810"/>
                  <a:gd name="T4" fmla="*/ 37 w 725"/>
                  <a:gd name="T5" fmla="*/ 513 h 810"/>
                  <a:gd name="T6" fmla="*/ 2 w 725"/>
                  <a:gd name="T7" fmla="*/ 611 h 810"/>
                  <a:gd name="T8" fmla="*/ 45 w 725"/>
                  <a:gd name="T9" fmla="*/ 702 h 810"/>
                  <a:gd name="T10" fmla="*/ 162 w 725"/>
                  <a:gd name="T11" fmla="*/ 810 h 810"/>
                  <a:gd name="T12" fmla="*/ 182 w 725"/>
                  <a:gd name="T13" fmla="*/ 784 h 810"/>
                  <a:gd name="T14" fmla="*/ 725 w 725"/>
                  <a:gd name="T15" fmla="*/ 197 h 810"/>
                  <a:gd name="T16" fmla="*/ 542 w 725"/>
                  <a:gd name="T17" fmla="*/ 28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5" h="810">
                    <a:moveTo>
                      <a:pt x="542" y="28"/>
                    </a:moveTo>
                    <a:cubicBezTo>
                      <a:pt x="512" y="0"/>
                      <a:pt x="512" y="0"/>
                      <a:pt x="512" y="0"/>
                    </a:cubicBezTo>
                    <a:cubicBezTo>
                      <a:pt x="37" y="513"/>
                      <a:pt x="37" y="513"/>
                      <a:pt x="37" y="513"/>
                    </a:cubicBezTo>
                    <a:cubicBezTo>
                      <a:pt x="12" y="541"/>
                      <a:pt x="0" y="576"/>
                      <a:pt x="2" y="611"/>
                    </a:cubicBezTo>
                    <a:cubicBezTo>
                      <a:pt x="4" y="645"/>
                      <a:pt x="18" y="677"/>
                      <a:pt x="45" y="702"/>
                    </a:cubicBezTo>
                    <a:cubicBezTo>
                      <a:pt x="162" y="810"/>
                      <a:pt x="162" y="810"/>
                      <a:pt x="162" y="810"/>
                    </a:cubicBezTo>
                    <a:cubicBezTo>
                      <a:pt x="168" y="801"/>
                      <a:pt x="174" y="793"/>
                      <a:pt x="182" y="784"/>
                    </a:cubicBezTo>
                    <a:cubicBezTo>
                      <a:pt x="725" y="197"/>
                      <a:pt x="725" y="197"/>
                      <a:pt x="725" y="197"/>
                    </a:cubicBezTo>
                    <a:lnTo>
                      <a:pt x="542" y="28"/>
                    </a:lnTo>
                    <a:close/>
                  </a:path>
                </a:pathLst>
              </a:custGeom>
              <a:solidFill>
                <a:srgbClr val="ECE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9" name="Freeform 28"/>
              <p:cNvSpPr/>
              <p:nvPr/>
            </p:nvSpPr>
            <p:spPr bwMode="auto">
              <a:xfrm>
                <a:off x="5502" y="1549"/>
                <a:ext cx="62" cy="49"/>
              </a:xfrm>
              <a:custGeom>
                <a:avLst/>
                <a:gdLst>
                  <a:gd name="T0" fmla="*/ 205 w 280"/>
                  <a:gd name="T1" fmla="*/ 62 h 223"/>
                  <a:gd name="T2" fmla="*/ 280 w 280"/>
                  <a:gd name="T3" fmla="*/ 45 h 223"/>
                  <a:gd name="T4" fmla="*/ 272 w 280"/>
                  <a:gd name="T5" fmla="*/ 14 h 223"/>
                  <a:gd name="T6" fmla="*/ 270 w 280"/>
                  <a:gd name="T7" fmla="*/ 0 h 223"/>
                  <a:gd name="T8" fmla="*/ 116 w 280"/>
                  <a:gd name="T9" fmla="*/ 36 h 223"/>
                  <a:gd name="T10" fmla="*/ 17 w 280"/>
                  <a:gd name="T11" fmla="*/ 197 h 223"/>
                  <a:gd name="T12" fmla="*/ 24 w 280"/>
                  <a:gd name="T13" fmla="*/ 223 h 223"/>
                  <a:gd name="T14" fmla="*/ 145 w 280"/>
                  <a:gd name="T15" fmla="*/ 194 h 223"/>
                  <a:gd name="T16" fmla="*/ 205 w 280"/>
                  <a:gd name="T17" fmla="*/ 62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0" h="223">
                    <a:moveTo>
                      <a:pt x="205" y="62"/>
                    </a:moveTo>
                    <a:cubicBezTo>
                      <a:pt x="280" y="45"/>
                      <a:pt x="280" y="45"/>
                      <a:pt x="280" y="45"/>
                    </a:cubicBezTo>
                    <a:cubicBezTo>
                      <a:pt x="272" y="14"/>
                      <a:pt x="272" y="14"/>
                      <a:pt x="272" y="14"/>
                    </a:cubicBezTo>
                    <a:cubicBezTo>
                      <a:pt x="271" y="10"/>
                      <a:pt x="270" y="5"/>
                      <a:pt x="270" y="0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45" y="53"/>
                      <a:pt x="0" y="125"/>
                      <a:pt x="17" y="197"/>
                    </a:cubicBezTo>
                    <a:cubicBezTo>
                      <a:pt x="24" y="223"/>
                      <a:pt x="24" y="223"/>
                      <a:pt x="24" y="223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135" y="131"/>
                      <a:pt x="160" y="73"/>
                      <a:pt x="205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0" name="Freeform 29"/>
              <p:cNvSpPr/>
              <p:nvPr/>
            </p:nvSpPr>
            <p:spPr bwMode="auto">
              <a:xfrm>
                <a:off x="5508" y="1559"/>
                <a:ext cx="96" cy="183"/>
              </a:xfrm>
              <a:custGeom>
                <a:avLst/>
                <a:gdLst>
                  <a:gd name="T0" fmla="*/ 437 w 437"/>
                  <a:gd name="T1" fmla="*/ 765 h 832"/>
                  <a:gd name="T2" fmla="*/ 435 w 437"/>
                  <a:gd name="T3" fmla="*/ 756 h 832"/>
                  <a:gd name="T4" fmla="*/ 256 w 437"/>
                  <a:gd name="T5" fmla="*/ 0 h 832"/>
                  <a:gd name="T6" fmla="*/ 181 w 437"/>
                  <a:gd name="T7" fmla="*/ 17 h 832"/>
                  <a:gd name="T8" fmla="*/ 121 w 437"/>
                  <a:gd name="T9" fmla="*/ 149 h 832"/>
                  <a:gd name="T10" fmla="*/ 0 w 437"/>
                  <a:gd name="T11" fmla="*/ 178 h 832"/>
                  <a:gd name="T12" fmla="*/ 155 w 437"/>
                  <a:gd name="T13" fmla="*/ 832 h 832"/>
                  <a:gd name="T14" fmla="*/ 437 w 437"/>
                  <a:gd name="T15" fmla="*/ 765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7" h="832">
                    <a:moveTo>
                      <a:pt x="437" y="765"/>
                    </a:moveTo>
                    <a:cubicBezTo>
                      <a:pt x="435" y="756"/>
                      <a:pt x="435" y="756"/>
                      <a:pt x="435" y="756"/>
                    </a:cubicBezTo>
                    <a:cubicBezTo>
                      <a:pt x="256" y="0"/>
                      <a:pt x="256" y="0"/>
                      <a:pt x="256" y="0"/>
                    </a:cubicBezTo>
                    <a:cubicBezTo>
                      <a:pt x="181" y="17"/>
                      <a:pt x="181" y="17"/>
                      <a:pt x="181" y="17"/>
                    </a:cubicBezTo>
                    <a:cubicBezTo>
                      <a:pt x="136" y="28"/>
                      <a:pt x="111" y="86"/>
                      <a:pt x="121" y="149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155" y="832"/>
                      <a:pt x="155" y="832"/>
                      <a:pt x="155" y="832"/>
                    </a:cubicBezTo>
                    <a:lnTo>
                      <a:pt x="437" y="7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1" name="Freeform 30"/>
              <p:cNvSpPr/>
              <p:nvPr/>
            </p:nvSpPr>
            <p:spPr bwMode="auto">
              <a:xfrm>
                <a:off x="5542" y="1727"/>
                <a:ext cx="105" cy="189"/>
              </a:xfrm>
              <a:custGeom>
                <a:avLst/>
                <a:gdLst>
                  <a:gd name="T0" fmla="*/ 282 w 478"/>
                  <a:gd name="T1" fmla="*/ 0 h 863"/>
                  <a:gd name="T2" fmla="*/ 0 w 478"/>
                  <a:gd name="T3" fmla="*/ 67 h 863"/>
                  <a:gd name="T4" fmla="*/ 162 w 478"/>
                  <a:gd name="T5" fmla="*/ 747 h 863"/>
                  <a:gd name="T6" fmla="*/ 322 w 478"/>
                  <a:gd name="T7" fmla="*/ 846 h 863"/>
                  <a:gd name="T8" fmla="*/ 478 w 478"/>
                  <a:gd name="T9" fmla="*/ 809 h 863"/>
                  <a:gd name="T10" fmla="*/ 467 w 478"/>
                  <a:gd name="T11" fmla="*/ 778 h 863"/>
                  <a:gd name="T12" fmla="*/ 282 w 478"/>
                  <a:gd name="T13" fmla="*/ 0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8" h="863">
                    <a:moveTo>
                      <a:pt x="282" y="0"/>
                    </a:moveTo>
                    <a:cubicBezTo>
                      <a:pt x="0" y="67"/>
                      <a:pt x="0" y="67"/>
                      <a:pt x="0" y="67"/>
                    </a:cubicBezTo>
                    <a:cubicBezTo>
                      <a:pt x="162" y="747"/>
                      <a:pt x="162" y="747"/>
                      <a:pt x="162" y="747"/>
                    </a:cubicBezTo>
                    <a:cubicBezTo>
                      <a:pt x="179" y="819"/>
                      <a:pt x="250" y="863"/>
                      <a:pt x="322" y="846"/>
                    </a:cubicBezTo>
                    <a:cubicBezTo>
                      <a:pt x="478" y="809"/>
                      <a:pt x="478" y="809"/>
                      <a:pt x="478" y="809"/>
                    </a:cubicBezTo>
                    <a:cubicBezTo>
                      <a:pt x="473" y="799"/>
                      <a:pt x="470" y="789"/>
                      <a:pt x="467" y="778"/>
                    </a:cubicBez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ECE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2" name="Freeform 31"/>
              <p:cNvSpPr/>
              <p:nvPr/>
            </p:nvSpPr>
            <p:spPr bwMode="auto">
              <a:xfrm>
                <a:off x="5603" y="1699"/>
                <a:ext cx="109" cy="28"/>
              </a:xfrm>
              <a:custGeom>
                <a:avLst/>
                <a:gdLst>
                  <a:gd name="T0" fmla="*/ 109 w 109"/>
                  <a:gd name="T1" fmla="*/ 2 h 28"/>
                  <a:gd name="T2" fmla="*/ 109 w 109"/>
                  <a:gd name="T3" fmla="*/ 0 h 28"/>
                  <a:gd name="T4" fmla="*/ 0 w 109"/>
                  <a:gd name="T5" fmla="*/ 26 h 28"/>
                  <a:gd name="T6" fmla="*/ 1 w 109"/>
                  <a:gd name="T7" fmla="*/ 28 h 28"/>
                  <a:gd name="T8" fmla="*/ 70 w 109"/>
                  <a:gd name="T9" fmla="*/ 11 h 28"/>
                  <a:gd name="T10" fmla="*/ 109 w 109"/>
                  <a:gd name="T11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28">
                    <a:moveTo>
                      <a:pt x="109" y="2"/>
                    </a:moveTo>
                    <a:lnTo>
                      <a:pt x="109" y="0"/>
                    </a:lnTo>
                    <a:lnTo>
                      <a:pt x="0" y="26"/>
                    </a:lnTo>
                    <a:lnTo>
                      <a:pt x="1" y="28"/>
                    </a:lnTo>
                    <a:lnTo>
                      <a:pt x="70" y="11"/>
                    </a:lnTo>
                    <a:lnTo>
                      <a:pt x="109" y="2"/>
                    </a:lnTo>
                    <a:close/>
                  </a:path>
                </a:pathLst>
              </a:custGeom>
              <a:solidFill>
                <a:srgbClr val="E44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3" name="Freeform 32"/>
              <p:cNvSpPr/>
              <p:nvPr/>
            </p:nvSpPr>
            <p:spPr bwMode="auto">
              <a:xfrm>
                <a:off x="5604" y="1695"/>
                <a:ext cx="170" cy="228"/>
              </a:xfrm>
              <a:custGeom>
                <a:avLst/>
                <a:gdLst>
                  <a:gd name="T0" fmla="*/ 493 w 776"/>
                  <a:gd name="T1" fmla="*/ 21 h 1040"/>
                  <a:gd name="T2" fmla="*/ 0 w 776"/>
                  <a:gd name="T3" fmla="*/ 147 h 1040"/>
                  <a:gd name="T4" fmla="*/ 185 w 776"/>
                  <a:gd name="T5" fmla="*/ 925 h 1040"/>
                  <a:gd name="T6" fmla="*/ 196 w 776"/>
                  <a:gd name="T7" fmla="*/ 956 h 1040"/>
                  <a:gd name="T8" fmla="*/ 302 w 776"/>
                  <a:gd name="T9" fmla="*/ 1030 h 1040"/>
                  <a:gd name="T10" fmla="*/ 776 w 776"/>
                  <a:gd name="T11" fmla="*/ 917 h 1040"/>
                  <a:gd name="T12" fmla="*/ 574 w 776"/>
                  <a:gd name="T13" fmla="*/ 0 h 1040"/>
                  <a:gd name="T14" fmla="*/ 493 w 776"/>
                  <a:gd name="T15" fmla="*/ 21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6" h="1040">
                    <a:moveTo>
                      <a:pt x="493" y="21"/>
                    </a:moveTo>
                    <a:cubicBezTo>
                      <a:pt x="0" y="147"/>
                      <a:pt x="0" y="147"/>
                      <a:pt x="0" y="147"/>
                    </a:cubicBezTo>
                    <a:cubicBezTo>
                      <a:pt x="185" y="925"/>
                      <a:pt x="185" y="925"/>
                      <a:pt x="185" y="925"/>
                    </a:cubicBezTo>
                    <a:cubicBezTo>
                      <a:pt x="188" y="936"/>
                      <a:pt x="191" y="946"/>
                      <a:pt x="196" y="956"/>
                    </a:cubicBezTo>
                    <a:cubicBezTo>
                      <a:pt x="218" y="1008"/>
                      <a:pt x="262" y="1040"/>
                      <a:pt x="302" y="1030"/>
                    </a:cubicBezTo>
                    <a:cubicBezTo>
                      <a:pt x="776" y="917"/>
                      <a:pt x="776" y="917"/>
                      <a:pt x="776" y="917"/>
                    </a:cubicBezTo>
                    <a:cubicBezTo>
                      <a:pt x="721" y="607"/>
                      <a:pt x="658" y="299"/>
                      <a:pt x="574" y="0"/>
                    </a:cubicBezTo>
                    <a:lnTo>
                      <a:pt x="493" y="21"/>
                    </a:lnTo>
                    <a:close/>
                  </a:path>
                </a:pathLst>
              </a:custGeom>
              <a:solidFill>
                <a:srgbClr val="A7D7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4" name="Freeform 33"/>
              <p:cNvSpPr/>
              <p:nvPr/>
            </p:nvSpPr>
            <p:spPr bwMode="auto">
              <a:xfrm>
                <a:off x="5559" y="1498"/>
                <a:ext cx="171" cy="229"/>
              </a:xfrm>
              <a:custGeom>
                <a:avLst/>
                <a:gdLst>
                  <a:gd name="T0" fmla="*/ 69 w 776"/>
                  <a:gd name="T1" fmla="*/ 100 h 1042"/>
                  <a:gd name="T2" fmla="*/ 10 w 776"/>
                  <a:gd name="T3" fmla="*/ 232 h 1042"/>
                  <a:gd name="T4" fmla="*/ 12 w 776"/>
                  <a:gd name="T5" fmla="*/ 246 h 1042"/>
                  <a:gd name="T6" fmla="*/ 20 w 776"/>
                  <a:gd name="T7" fmla="*/ 277 h 1042"/>
                  <a:gd name="T8" fmla="*/ 201 w 776"/>
                  <a:gd name="T9" fmla="*/ 1042 h 1042"/>
                  <a:gd name="T10" fmla="*/ 776 w 776"/>
                  <a:gd name="T11" fmla="*/ 900 h 1042"/>
                  <a:gd name="T12" fmla="*/ 535 w 776"/>
                  <a:gd name="T13" fmla="*/ 155 h 1042"/>
                  <a:gd name="T14" fmla="*/ 476 w 776"/>
                  <a:gd name="T15" fmla="*/ 0 h 1042"/>
                  <a:gd name="T16" fmla="*/ 69 w 776"/>
                  <a:gd name="T17" fmla="*/ 100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6" h="1042">
                    <a:moveTo>
                      <a:pt x="69" y="100"/>
                    </a:moveTo>
                    <a:cubicBezTo>
                      <a:pt x="25" y="111"/>
                      <a:pt x="0" y="168"/>
                      <a:pt x="10" y="232"/>
                    </a:cubicBezTo>
                    <a:cubicBezTo>
                      <a:pt x="10" y="237"/>
                      <a:pt x="11" y="242"/>
                      <a:pt x="12" y="246"/>
                    </a:cubicBezTo>
                    <a:cubicBezTo>
                      <a:pt x="20" y="277"/>
                      <a:pt x="20" y="277"/>
                      <a:pt x="20" y="277"/>
                    </a:cubicBezTo>
                    <a:cubicBezTo>
                      <a:pt x="201" y="1042"/>
                      <a:pt x="201" y="1042"/>
                      <a:pt x="201" y="1042"/>
                    </a:cubicBezTo>
                    <a:cubicBezTo>
                      <a:pt x="776" y="900"/>
                      <a:pt x="776" y="900"/>
                      <a:pt x="776" y="900"/>
                    </a:cubicBezTo>
                    <a:cubicBezTo>
                      <a:pt x="705" y="649"/>
                      <a:pt x="625" y="397"/>
                      <a:pt x="535" y="155"/>
                    </a:cubicBezTo>
                    <a:cubicBezTo>
                      <a:pt x="516" y="104"/>
                      <a:pt x="495" y="50"/>
                      <a:pt x="476" y="0"/>
                    </a:cubicBezTo>
                    <a:lnTo>
                      <a:pt x="69" y="100"/>
                    </a:lnTo>
                    <a:close/>
                  </a:path>
                </a:pathLst>
              </a:custGeom>
              <a:solidFill>
                <a:srgbClr val="A7D7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5" name="Freeform 34"/>
              <p:cNvSpPr/>
              <p:nvPr/>
            </p:nvSpPr>
            <p:spPr bwMode="auto">
              <a:xfrm>
                <a:off x="5554" y="2511"/>
                <a:ext cx="224" cy="303"/>
              </a:xfrm>
              <a:custGeom>
                <a:avLst/>
                <a:gdLst>
                  <a:gd name="T0" fmla="*/ 565 w 1021"/>
                  <a:gd name="T1" fmla="*/ 55 h 1381"/>
                  <a:gd name="T2" fmla="*/ 555 w 1021"/>
                  <a:gd name="T3" fmla="*/ 65 h 1381"/>
                  <a:gd name="T4" fmla="*/ 411 w 1021"/>
                  <a:gd name="T5" fmla="*/ 221 h 1381"/>
                  <a:gd name="T6" fmla="*/ 6 w 1021"/>
                  <a:gd name="T7" fmla="*/ 659 h 1381"/>
                  <a:gd name="T8" fmla="*/ 0 w 1021"/>
                  <a:gd name="T9" fmla="*/ 665 h 1381"/>
                  <a:gd name="T10" fmla="*/ 240 w 1021"/>
                  <a:gd name="T11" fmla="*/ 887 h 1381"/>
                  <a:gd name="T12" fmla="*/ 373 w 1021"/>
                  <a:gd name="T13" fmla="*/ 1010 h 1381"/>
                  <a:gd name="T14" fmla="*/ 787 w 1021"/>
                  <a:gd name="T15" fmla="*/ 1381 h 1381"/>
                  <a:gd name="T16" fmla="*/ 949 w 1021"/>
                  <a:gd name="T17" fmla="*/ 710 h 1381"/>
                  <a:gd name="T18" fmla="*/ 1021 w 1021"/>
                  <a:gd name="T19" fmla="*/ 319 h 1381"/>
                  <a:gd name="T20" fmla="*/ 708 w 1021"/>
                  <a:gd name="T21" fmla="*/ 31 h 1381"/>
                  <a:gd name="T22" fmla="*/ 565 w 1021"/>
                  <a:gd name="T23" fmla="*/ 55 h 1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21" h="1381">
                    <a:moveTo>
                      <a:pt x="565" y="55"/>
                    </a:moveTo>
                    <a:cubicBezTo>
                      <a:pt x="562" y="58"/>
                      <a:pt x="558" y="61"/>
                      <a:pt x="555" y="65"/>
                    </a:cubicBezTo>
                    <a:cubicBezTo>
                      <a:pt x="411" y="221"/>
                      <a:pt x="411" y="221"/>
                      <a:pt x="411" y="221"/>
                    </a:cubicBezTo>
                    <a:cubicBezTo>
                      <a:pt x="6" y="659"/>
                      <a:pt x="6" y="659"/>
                      <a:pt x="6" y="659"/>
                    </a:cubicBezTo>
                    <a:cubicBezTo>
                      <a:pt x="0" y="665"/>
                      <a:pt x="0" y="665"/>
                      <a:pt x="0" y="665"/>
                    </a:cubicBezTo>
                    <a:cubicBezTo>
                      <a:pt x="240" y="887"/>
                      <a:pt x="240" y="887"/>
                      <a:pt x="240" y="887"/>
                    </a:cubicBezTo>
                    <a:cubicBezTo>
                      <a:pt x="373" y="1010"/>
                      <a:pt x="373" y="1010"/>
                      <a:pt x="373" y="1010"/>
                    </a:cubicBezTo>
                    <a:cubicBezTo>
                      <a:pt x="787" y="1381"/>
                      <a:pt x="787" y="1381"/>
                      <a:pt x="787" y="1381"/>
                    </a:cubicBezTo>
                    <a:cubicBezTo>
                      <a:pt x="848" y="1160"/>
                      <a:pt x="903" y="937"/>
                      <a:pt x="949" y="710"/>
                    </a:cubicBezTo>
                    <a:cubicBezTo>
                      <a:pt x="975" y="580"/>
                      <a:pt x="1001" y="451"/>
                      <a:pt x="1021" y="319"/>
                    </a:cubicBezTo>
                    <a:cubicBezTo>
                      <a:pt x="708" y="31"/>
                      <a:pt x="708" y="31"/>
                      <a:pt x="708" y="31"/>
                    </a:cubicBezTo>
                    <a:cubicBezTo>
                      <a:pt x="675" y="0"/>
                      <a:pt x="613" y="11"/>
                      <a:pt x="565" y="55"/>
                    </a:cubicBezTo>
                    <a:close/>
                  </a:path>
                </a:pathLst>
              </a:custGeom>
              <a:solidFill>
                <a:srgbClr val="A7D7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6" name="Freeform 35"/>
              <p:cNvSpPr/>
              <p:nvPr/>
            </p:nvSpPr>
            <p:spPr bwMode="auto">
              <a:xfrm>
                <a:off x="5423" y="2657"/>
                <a:ext cx="303" cy="370"/>
              </a:xfrm>
              <a:custGeom>
                <a:avLst/>
                <a:gdLst>
                  <a:gd name="T0" fmla="*/ 969 w 1383"/>
                  <a:gd name="T1" fmla="*/ 345 h 1686"/>
                  <a:gd name="T2" fmla="*/ 836 w 1383"/>
                  <a:gd name="T3" fmla="*/ 222 h 1686"/>
                  <a:gd name="T4" fmla="*/ 596 w 1383"/>
                  <a:gd name="T5" fmla="*/ 0 h 1686"/>
                  <a:gd name="T6" fmla="*/ 53 w 1383"/>
                  <a:gd name="T7" fmla="*/ 587 h 1686"/>
                  <a:gd name="T8" fmla="*/ 33 w 1383"/>
                  <a:gd name="T9" fmla="*/ 613 h 1686"/>
                  <a:gd name="T10" fmla="*/ 31 w 1383"/>
                  <a:gd name="T11" fmla="*/ 743 h 1686"/>
                  <a:gd name="T12" fmla="*/ 1050 w 1383"/>
                  <a:gd name="T13" fmla="*/ 1686 h 1686"/>
                  <a:gd name="T14" fmla="*/ 1383 w 1383"/>
                  <a:gd name="T15" fmla="*/ 716 h 1686"/>
                  <a:gd name="T16" fmla="*/ 969 w 1383"/>
                  <a:gd name="T17" fmla="*/ 345 h 1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3" h="1686">
                    <a:moveTo>
                      <a:pt x="969" y="345"/>
                    </a:moveTo>
                    <a:cubicBezTo>
                      <a:pt x="836" y="222"/>
                      <a:pt x="836" y="222"/>
                      <a:pt x="836" y="222"/>
                    </a:cubicBezTo>
                    <a:cubicBezTo>
                      <a:pt x="596" y="0"/>
                      <a:pt x="596" y="0"/>
                      <a:pt x="596" y="0"/>
                    </a:cubicBezTo>
                    <a:cubicBezTo>
                      <a:pt x="53" y="587"/>
                      <a:pt x="53" y="587"/>
                      <a:pt x="53" y="587"/>
                    </a:cubicBezTo>
                    <a:cubicBezTo>
                      <a:pt x="45" y="596"/>
                      <a:pt x="39" y="604"/>
                      <a:pt x="33" y="613"/>
                    </a:cubicBezTo>
                    <a:cubicBezTo>
                      <a:pt x="2" y="661"/>
                      <a:pt x="0" y="715"/>
                      <a:pt x="31" y="743"/>
                    </a:cubicBezTo>
                    <a:cubicBezTo>
                      <a:pt x="1050" y="1686"/>
                      <a:pt x="1050" y="1686"/>
                      <a:pt x="1050" y="1686"/>
                    </a:cubicBezTo>
                    <a:cubicBezTo>
                      <a:pt x="1177" y="1370"/>
                      <a:pt x="1290" y="1048"/>
                      <a:pt x="1383" y="716"/>
                    </a:cubicBezTo>
                    <a:lnTo>
                      <a:pt x="969" y="345"/>
                    </a:lnTo>
                    <a:close/>
                  </a:path>
                </a:pathLst>
              </a:custGeom>
              <a:solidFill>
                <a:srgbClr val="8FB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7" name="Freeform 36"/>
              <p:cNvSpPr/>
              <p:nvPr/>
            </p:nvSpPr>
            <p:spPr bwMode="auto">
              <a:xfrm>
                <a:off x="4721" y="1669"/>
                <a:ext cx="620" cy="862"/>
              </a:xfrm>
              <a:custGeom>
                <a:avLst/>
                <a:gdLst>
                  <a:gd name="T0" fmla="*/ 0 w 2825"/>
                  <a:gd name="T1" fmla="*/ 3719 h 3933"/>
                  <a:gd name="T2" fmla="*/ 215 w 2825"/>
                  <a:gd name="T3" fmla="*/ 3933 h 3933"/>
                  <a:gd name="T4" fmla="*/ 2611 w 2825"/>
                  <a:gd name="T5" fmla="*/ 3933 h 3933"/>
                  <a:gd name="T6" fmla="*/ 2825 w 2825"/>
                  <a:gd name="T7" fmla="*/ 3719 h 3933"/>
                  <a:gd name="T8" fmla="*/ 2825 w 2825"/>
                  <a:gd name="T9" fmla="*/ 214 h 3933"/>
                  <a:gd name="T10" fmla="*/ 2611 w 2825"/>
                  <a:gd name="T11" fmla="*/ 0 h 3933"/>
                  <a:gd name="T12" fmla="*/ 215 w 2825"/>
                  <a:gd name="T13" fmla="*/ 0 h 3933"/>
                  <a:gd name="T14" fmla="*/ 0 w 2825"/>
                  <a:gd name="T15" fmla="*/ 214 h 3933"/>
                  <a:gd name="T16" fmla="*/ 0 w 2825"/>
                  <a:gd name="T17" fmla="*/ 3719 h 3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25" h="3933">
                    <a:moveTo>
                      <a:pt x="0" y="3719"/>
                    </a:moveTo>
                    <a:cubicBezTo>
                      <a:pt x="0" y="3837"/>
                      <a:pt x="97" y="3933"/>
                      <a:pt x="215" y="3933"/>
                    </a:cubicBezTo>
                    <a:cubicBezTo>
                      <a:pt x="2611" y="3933"/>
                      <a:pt x="2611" y="3933"/>
                      <a:pt x="2611" y="3933"/>
                    </a:cubicBezTo>
                    <a:cubicBezTo>
                      <a:pt x="2729" y="3933"/>
                      <a:pt x="2825" y="3837"/>
                      <a:pt x="2825" y="3719"/>
                    </a:cubicBezTo>
                    <a:cubicBezTo>
                      <a:pt x="2825" y="214"/>
                      <a:pt x="2825" y="214"/>
                      <a:pt x="2825" y="214"/>
                    </a:cubicBezTo>
                    <a:cubicBezTo>
                      <a:pt x="2825" y="96"/>
                      <a:pt x="2729" y="0"/>
                      <a:pt x="2611" y="0"/>
                    </a:cubicBezTo>
                    <a:cubicBezTo>
                      <a:pt x="215" y="0"/>
                      <a:pt x="215" y="0"/>
                      <a:pt x="215" y="0"/>
                    </a:cubicBezTo>
                    <a:cubicBezTo>
                      <a:pt x="97" y="0"/>
                      <a:pt x="0" y="96"/>
                      <a:pt x="0" y="214"/>
                    </a:cubicBezTo>
                    <a:lnTo>
                      <a:pt x="0" y="37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8" name="Rectangle 37"/>
              <p:cNvSpPr>
                <a:spLocks noChangeArrowheads="1"/>
              </p:cNvSpPr>
              <p:nvPr/>
            </p:nvSpPr>
            <p:spPr bwMode="auto">
              <a:xfrm>
                <a:off x="4767" y="1707"/>
                <a:ext cx="529" cy="749"/>
              </a:xfrm>
              <a:prstGeom prst="rect">
                <a:avLst/>
              </a:prstGeom>
              <a:solidFill>
                <a:srgbClr val="C6E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9" name="Freeform 38"/>
              <p:cNvSpPr/>
              <p:nvPr/>
            </p:nvSpPr>
            <p:spPr bwMode="auto">
              <a:xfrm>
                <a:off x="4987" y="1686"/>
                <a:ext cx="89" cy="7"/>
              </a:xfrm>
              <a:custGeom>
                <a:avLst/>
                <a:gdLst>
                  <a:gd name="T0" fmla="*/ 390 w 406"/>
                  <a:gd name="T1" fmla="*/ 31 h 31"/>
                  <a:gd name="T2" fmla="*/ 406 w 406"/>
                  <a:gd name="T3" fmla="*/ 16 h 31"/>
                  <a:gd name="T4" fmla="*/ 406 w 406"/>
                  <a:gd name="T5" fmla="*/ 16 h 31"/>
                  <a:gd name="T6" fmla="*/ 390 w 406"/>
                  <a:gd name="T7" fmla="*/ 0 h 31"/>
                  <a:gd name="T8" fmla="*/ 16 w 406"/>
                  <a:gd name="T9" fmla="*/ 0 h 31"/>
                  <a:gd name="T10" fmla="*/ 0 w 406"/>
                  <a:gd name="T11" fmla="*/ 16 h 31"/>
                  <a:gd name="T12" fmla="*/ 0 w 406"/>
                  <a:gd name="T13" fmla="*/ 16 h 31"/>
                  <a:gd name="T14" fmla="*/ 16 w 406"/>
                  <a:gd name="T15" fmla="*/ 31 h 31"/>
                  <a:gd name="T16" fmla="*/ 390 w 406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6" h="31">
                    <a:moveTo>
                      <a:pt x="390" y="31"/>
                    </a:moveTo>
                    <a:cubicBezTo>
                      <a:pt x="399" y="31"/>
                      <a:pt x="406" y="24"/>
                      <a:pt x="406" y="16"/>
                    </a:cubicBezTo>
                    <a:cubicBezTo>
                      <a:pt x="406" y="16"/>
                      <a:pt x="406" y="16"/>
                      <a:pt x="406" y="16"/>
                    </a:cubicBezTo>
                    <a:cubicBezTo>
                      <a:pt x="406" y="7"/>
                      <a:pt x="399" y="0"/>
                      <a:pt x="39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4"/>
                      <a:pt x="7" y="31"/>
                      <a:pt x="16" y="31"/>
                    </a:cubicBezTo>
                    <a:lnTo>
                      <a:pt x="390" y="31"/>
                    </a:lnTo>
                    <a:close/>
                  </a:path>
                </a:pathLst>
              </a:custGeom>
              <a:solidFill>
                <a:srgbClr val="7273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0" name="Rectangle 39"/>
              <p:cNvSpPr>
                <a:spLocks noChangeArrowheads="1"/>
              </p:cNvSpPr>
              <p:nvPr/>
            </p:nvSpPr>
            <p:spPr bwMode="auto">
              <a:xfrm>
                <a:off x="5003" y="1772"/>
                <a:ext cx="47" cy="157"/>
              </a:xfrm>
              <a:prstGeom prst="rect">
                <a:avLst/>
              </a:prstGeom>
              <a:solidFill>
                <a:srgbClr val="EA5B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1" name="Rectangle 40"/>
              <p:cNvSpPr>
                <a:spLocks noChangeArrowheads="1"/>
              </p:cNvSpPr>
              <p:nvPr/>
            </p:nvSpPr>
            <p:spPr bwMode="auto">
              <a:xfrm>
                <a:off x="5090" y="1772"/>
                <a:ext cx="47" cy="157"/>
              </a:xfrm>
              <a:prstGeom prst="rect">
                <a:avLst/>
              </a:prstGeom>
              <a:solidFill>
                <a:srgbClr val="EA5B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2" name="Rectangle 41"/>
              <p:cNvSpPr>
                <a:spLocks noChangeArrowheads="1"/>
              </p:cNvSpPr>
              <p:nvPr/>
            </p:nvSpPr>
            <p:spPr bwMode="auto">
              <a:xfrm>
                <a:off x="4917" y="1772"/>
                <a:ext cx="47" cy="157"/>
              </a:xfrm>
              <a:prstGeom prst="rect">
                <a:avLst/>
              </a:prstGeom>
              <a:solidFill>
                <a:srgbClr val="58B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3" name="Freeform 42"/>
              <p:cNvSpPr/>
              <p:nvPr/>
            </p:nvSpPr>
            <p:spPr bwMode="auto">
              <a:xfrm>
                <a:off x="5046" y="2025"/>
                <a:ext cx="122" cy="123"/>
              </a:xfrm>
              <a:custGeom>
                <a:avLst/>
                <a:gdLst>
                  <a:gd name="T0" fmla="*/ 558 w 558"/>
                  <a:gd name="T1" fmla="*/ 560 h 561"/>
                  <a:gd name="T2" fmla="*/ 0 w 558"/>
                  <a:gd name="T3" fmla="*/ 0 h 561"/>
                  <a:gd name="T4" fmla="*/ 0 w 558"/>
                  <a:gd name="T5" fmla="*/ 561 h 561"/>
                  <a:gd name="T6" fmla="*/ 558 w 558"/>
                  <a:gd name="T7" fmla="*/ 56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8" h="561">
                    <a:moveTo>
                      <a:pt x="558" y="560"/>
                    </a:moveTo>
                    <a:cubicBezTo>
                      <a:pt x="558" y="251"/>
                      <a:pt x="308" y="0"/>
                      <a:pt x="0" y="0"/>
                    </a:cubicBezTo>
                    <a:cubicBezTo>
                      <a:pt x="0" y="561"/>
                      <a:pt x="0" y="561"/>
                      <a:pt x="0" y="561"/>
                    </a:cubicBezTo>
                    <a:lnTo>
                      <a:pt x="558" y="560"/>
                    </a:lnTo>
                    <a:close/>
                  </a:path>
                </a:pathLst>
              </a:custGeom>
              <a:solidFill>
                <a:srgbClr val="58B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4" name="Freeform 43"/>
              <p:cNvSpPr/>
              <p:nvPr/>
            </p:nvSpPr>
            <p:spPr bwMode="auto">
              <a:xfrm>
                <a:off x="4890" y="2060"/>
                <a:ext cx="245" cy="245"/>
              </a:xfrm>
              <a:custGeom>
                <a:avLst/>
                <a:gdLst>
                  <a:gd name="T0" fmla="*/ 1116 w 1116"/>
                  <a:gd name="T1" fmla="*/ 561 h 1121"/>
                  <a:gd name="T2" fmla="*/ 558 w 1116"/>
                  <a:gd name="T3" fmla="*/ 561 h 1121"/>
                  <a:gd name="T4" fmla="*/ 558 w 1116"/>
                  <a:gd name="T5" fmla="*/ 0 h 1121"/>
                  <a:gd name="T6" fmla="*/ 0 w 1116"/>
                  <a:gd name="T7" fmla="*/ 561 h 1121"/>
                  <a:gd name="T8" fmla="*/ 558 w 1116"/>
                  <a:gd name="T9" fmla="*/ 1121 h 1121"/>
                  <a:gd name="T10" fmla="*/ 1116 w 1116"/>
                  <a:gd name="T11" fmla="*/ 561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6" h="1121">
                    <a:moveTo>
                      <a:pt x="1116" y="561"/>
                    </a:moveTo>
                    <a:cubicBezTo>
                      <a:pt x="558" y="561"/>
                      <a:pt x="558" y="561"/>
                      <a:pt x="558" y="561"/>
                    </a:cubicBezTo>
                    <a:cubicBezTo>
                      <a:pt x="558" y="0"/>
                      <a:pt x="558" y="0"/>
                      <a:pt x="558" y="0"/>
                    </a:cubicBezTo>
                    <a:cubicBezTo>
                      <a:pt x="250" y="0"/>
                      <a:pt x="0" y="251"/>
                      <a:pt x="0" y="561"/>
                    </a:cubicBezTo>
                    <a:cubicBezTo>
                      <a:pt x="0" y="870"/>
                      <a:pt x="250" y="1121"/>
                      <a:pt x="558" y="1121"/>
                    </a:cubicBezTo>
                    <a:cubicBezTo>
                      <a:pt x="866" y="1121"/>
                      <a:pt x="1116" y="870"/>
                      <a:pt x="1116" y="561"/>
                    </a:cubicBezTo>
                    <a:close/>
                  </a:path>
                </a:pathLst>
              </a:custGeom>
              <a:solidFill>
                <a:srgbClr val="EA5B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5" name="Freeform 44"/>
              <p:cNvSpPr/>
              <p:nvPr/>
            </p:nvSpPr>
            <p:spPr bwMode="auto">
              <a:xfrm>
                <a:off x="4896" y="2332"/>
                <a:ext cx="658" cy="344"/>
              </a:xfrm>
              <a:custGeom>
                <a:avLst/>
                <a:gdLst>
                  <a:gd name="T0" fmla="*/ 51 w 3003"/>
                  <a:gd name="T1" fmla="*/ 208 h 1571"/>
                  <a:gd name="T2" fmla="*/ 233 w 3003"/>
                  <a:gd name="T3" fmla="*/ 473 h 1571"/>
                  <a:gd name="T4" fmla="*/ 1072 w 3003"/>
                  <a:gd name="T5" fmla="*/ 696 h 1571"/>
                  <a:gd name="T6" fmla="*/ 1112 w 3003"/>
                  <a:gd name="T7" fmla="*/ 917 h 1571"/>
                  <a:gd name="T8" fmla="*/ 1016 w 3003"/>
                  <a:gd name="T9" fmla="*/ 910 h 1571"/>
                  <a:gd name="T10" fmla="*/ 422 w 3003"/>
                  <a:gd name="T11" fmla="*/ 910 h 1571"/>
                  <a:gd name="T12" fmla="*/ 913 w 3003"/>
                  <a:gd name="T13" fmla="*/ 1396 h 1571"/>
                  <a:gd name="T14" fmla="*/ 1409 w 3003"/>
                  <a:gd name="T15" fmla="*/ 1446 h 1571"/>
                  <a:gd name="T16" fmla="*/ 2013 w 3003"/>
                  <a:gd name="T17" fmla="*/ 1459 h 1571"/>
                  <a:gd name="T18" fmla="*/ 2355 w 3003"/>
                  <a:gd name="T19" fmla="*/ 1571 h 1571"/>
                  <a:gd name="T20" fmla="*/ 2926 w 3003"/>
                  <a:gd name="T21" fmla="*/ 960 h 1571"/>
                  <a:gd name="T22" fmla="*/ 2977 w 3003"/>
                  <a:gd name="T23" fmla="*/ 724 h 1571"/>
                  <a:gd name="T24" fmla="*/ 2473 w 3003"/>
                  <a:gd name="T25" fmla="*/ 391 h 1571"/>
                  <a:gd name="T26" fmla="*/ 1399 w 3003"/>
                  <a:gd name="T27" fmla="*/ 157 h 1571"/>
                  <a:gd name="T28" fmla="*/ 597 w 3003"/>
                  <a:gd name="T29" fmla="*/ 81 h 1571"/>
                  <a:gd name="T30" fmla="*/ 559 w 3003"/>
                  <a:gd name="T31" fmla="*/ 75 h 1571"/>
                  <a:gd name="T32" fmla="*/ 51 w 3003"/>
                  <a:gd name="T33" fmla="*/ 208 h 1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03" h="1571">
                    <a:moveTo>
                      <a:pt x="51" y="208"/>
                    </a:moveTo>
                    <a:cubicBezTo>
                      <a:pt x="0" y="418"/>
                      <a:pt x="233" y="473"/>
                      <a:pt x="233" y="473"/>
                    </a:cubicBezTo>
                    <a:cubicBezTo>
                      <a:pt x="1072" y="696"/>
                      <a:pt x="1072" y="696"/>
                      <a:pt x="1072" y="696"/>
                    </a:cubicBezTo>
                    <a:cubicBezTo>
                      <a:pt x="1072" y="696"/>
                      <a:pt x="1143" y="820"/>
                      <a:pt x="1112" y="917"/>
                    </a:cubicBezTo>
                    <a:cubicBezTo>
                      <a:pt x="1106" y="935"/>
                      <a:pt x="1070" y="930"/>
                      <a:pt x="1016" y="910"/>
                    </a:cubicBezTo>
                    <a:cubicBezTo>
                      <a:pt x="422" y="910"/>
                      <a:pt x="422" y="910"/>
                      <a:pt x="422" y="910"/>
                    </a:cubicBezTo>
                    <a:cubicBezTo>
                      <a:pt x="581" y="1096"/>
                      <a:pt x="806" y="1357"/>
                      <a:pt x="913" y="1396"/>
                    </a:cubicBezTo>
                    <a:cubicBezTo>
                      <a:pt x="1000" y="1428"/>
                      <a:pt x="1177" y="1439"/>
                      <a:pt x="1409" y="1446"/>
                    </a:cubicBezTo>
                    <a:cubicBezTo>
                      <a:pt x="1585" y="1450"/>
                      <a:pt x="1791" y="1453"/>
                      <a:pt x="2013" y="1459"/>
                    </a:cubicBezTo>
                    <a:cubicBezTo>
                      <a:pt x="2110" y="1461"/>
                      <a:pt x="2228" y="1504"/>
                      <a:pt x="2355" y="1571"/>
                    </a:cubicBezTo>
                    <a:cubicBezTo>
                      <a:pt x="2488" y="1429"/>
                      <a:pt x="2753" y="1144"/>
                      <a:pt x="2926" y="960"/>
                    </a:cubicBezTo>
                    <a:cubicBezTo>
                      <a:pt x="2987" y="895"/>
                      <a:pt x="3003" y="803"/>
                      <a:pt x="2977" y="724"/>
                    </a:cubicBezTo>
                    <a:cubicBezTo>
                      <a:pt x="2745" y="405"/>
                      <a:pt x="2644" y="483"/>
                      <a:pt x="2473" y="391"/>
                    </a:cubicBezTo>
                    <a:cubicBezTo>
                      <a:pt x="2294" y="295"/>
                      <a:pt x="1840" y="123"/>
                      <a:pt x="1399" y="157"/>
                    </a:cubicBezTo>
                    <a:cubicBezTo>
                      <a:pt x="969" y="191"/>
                      <a:pt x="1077" y="153"/>
                      <a:pt x="597" y="81"/>
                    </a:cubicBezTo>
                    <a:cubicBezTo>
                      <a:pt x="585" y="79"/>
                      <a:pt x="572" y="77"/>
                      <a:pt x="559" y="75"/>
                    </a:cubicBezTo>
                    <a:cubicBezTo>
                      <a:pt x="36" y="0"/>
                      <a:pt x="51" y="208"/>
                      <a:pt x="51" y="208"/>
                    </a:cubicBezTo>
                    <a:close/>
                  </a:path>
                </a:pathLst>
              </a:custGeom>
              <a:solidFill>
                <a:srgbClr val="F5D2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6" name="Freeform 45"/>
              <p:cNvSpPr/>
              <p:nvPr/>
            </p:nvSpPr>
            <p:spPr bwMode="auto">
              <a:xfrm>
                <a:off x="4980" y="1613"/>
                <a:ext cx="570" cy="505"/>
              </a:xfrm>
              <a:custGeom>
                <a:avLst/>
                <a:gdLst>
                  <a:gd name="T0" fmla="*/ 865 w 2600"/>
                  <a:gd name="T1" fmla="*/ 491 h 2299"/>
                  <a:gd name="T2" fmla="*/ 1078 w 2600"/>
                  <a:gd name="T3" fmla="*/ 632 h 2299"/>
                  <a:gd name="T4" fmla="*/ 1078 w 2600"/>
                  <a:gd name="T5" fmla="*/ 635 h 2299"/>
                  <a:gd name="T6" fmla="*/ 908 w 2600"/>
                  <a:gd name="T7" fmla="*/ 674 h 2299"/>
                  <a:gd name="T8" fmla="*/ 767 w 2600"/>
                  <a:gd name="T9" fmla="*/ 899 h 2299"/>
                  <a:gd name="T10" fmla="*/ 992 w 2600"/>
                  <a:gd name="T11" fmla="*/ 1039 h 2299"/>
                  <a:gd name="T12" fmla="*/ 809 w 2600"/>
                  <a:gd name="T13" fmla="*/ 1081 h 2299"/>
                  <a:gd name="T14" fmla="*/ 669 w 2600"/>
                  <a:gd name="T15" fmla="*/ 1306 h 2299"/>
                  <a:gd name="T16" fmla="*/ 894 w 2600"/>
                  <a:gd name="T17" fmla="*/ 1446 h 2299"/>
                  <a:gd name="T18" fmla="*/ 164 w 2600"/>
                  <a:gd name="T19" fmla="*/ 1615 h 2299"/>
                  <a:gd name="T20" fmla="*/ 24 w 2600"/>
                  <a:gd name="T21" fmla="*/ 1839 h 2299"/>
                  <a:gd name="T22" fmla="*/ 248 w 2600"/>
                  <a:gd name="T23" fmla="*/ 1980 h 2299"/>
                  <a:gd name="T24" fmla="*/ 365 w 2600"/>
                  <a:gd name="T25" fmla="*/ 1953 h 2299"/>
                  <a:gd name="T26" fmla="*/ 1343 w 2600"/>
                  <a:gd name="T27" fmla="*/ 1727 h 2299"/>
                  <a:gd name="T28" fmla="*/ 1475 w 2600"/>
                  <a:gd name="T29" fmla="*/ 1696 h 2299"/>
                  <a:gd name="T30" fmla="*/ 1533 w 2600"/>
                  <a:gd name="T31" fmla="*/ 1727 h 2299"/>
                  <a:gd name="T32" fmla="*/ 1527 w 2600"/>
                  <a:gd name="T33" fmla="*/ 1791 h 2299"/>
                  <a:gd name="T34" fmla="*/ 1252 w 2600"/>
                  <a:gd name="T35" fmla="*/ 2191 h 2299"/>
                  <a:gd name="T36" fmla="*/ 1340 w 2600"/>
                  <a:gd name="T37" fmla="*/ 2286 h 2299"/>
                  <a:gd name="T38" fmla="*/ 1466 w 2600"/>
                  <a:gd name="T39" fmla="*/ 2258 h 2299"/>
                  <a:gd name="T40" fmla="*/ 2564 w 2600"/>
                  <a:gd name="T41" fmla="*/ 1402 h 2299"/>
                  <a:gd name="T42" fmla="*/ 2593 w 2600"/>
                  <a:gd name="T43" fmla="*/ 1311 h 2299"/>
                  <a:gd name="T44" fmla="*/ 2346 w 2600"/>
                  <a:gd name="T45" fmla="*/ 245 h 2299"/>
                  <a:gd name="T46" fmla="*/ 2009 w 2600"/>
                  <a:gd name="T47" fmla="*/ 35 h 2299"/>
                  <a:gd name="T48" fmla="*/ 1006 w 2600"/>
                  <a:gd name="T49" fmla="*/ 267 h 2299"/>
                  <a:gd name="T50" fmla="*/ 865 w 2600"/>
                  <a:gd name="T51" fmla="*/ 491 h 2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00" h="2299">
                    <a:moveTo>
                      <a:pt x="865" y="491"/>
                    </a:moveTo>
                    <a:cubicBezTo>
                      <a:pt x="888" y="588"/>
                      <a:pt x="982" y="647"/>
                      <a:pt x="1078" y="632"/>
                    </a:cubicBezTo>
                    <a:cubicBezTo>
                      <a:pt x="1078" y="633"/>
                      <a:pt x="1078" y="634"/>
                      <a:pt x="1078" y="635"/>
                    </a:cubicBezTo>
                    <a:cubicBezTo>
                      <a:pt x="908" y="674"/>
                      <a:pt x="908" y="674"/>
                      <a:pt x="908" y="674"/>
                    </a:cubicBezTo>
                    <a:cubicBezTo>
                      <a:pt x="807" y="697"/>
                      <a:pt x="744" y="798"/>
                      <a:pt x="767" y="899"/>
                    </a:cubicBezTo>
                    <a:cubicBezTo>
                      <a:pt x="790" y="999"/>
                      <a:pt x="892" y="1062"/>
                      <a:pt x="992" y="1039"/>
                    </a:cubicBezTo>
                    <a:cubicBezTo>
                      <a:pt x="809" y="1081"/>
                      <a:pt x="809" y="1081"/>
                      <a:pt x="809" y="1081"/>
                    </a:cubicBezTo>
                    <a:cubicBezTo>
                      <a:pt x="709" y="1104"/>
                      <a:pt x="646" y="1205"/>
                      <a:pt x="669" y="1306"/>
                    </a:cubicBezTo>
                    <a:cubicBezTo>
                      <a:pt x="692" y="1406"/>
                      <a:pt x="794" y="1469"/>
                      <a:pt x="894" y="1446"/>
                    </a:cubicBezTo>
                    <a:cubicBezTo>
                      <a:pt x="164" y="1615"/>
                      <a:pt x="164" y="1615"/>
                      <a:pt x="164" y="1615"/>
                    </a:cubicBezTo>
                    <a:cubicBezTo>
                      <a:pt x="64" y="1638"/>
                      <a:pt x="0" y="1739"/>
                      <a:pt x="24" y="1839"/>
                    </a:cubicBezTo>
                    <a:cubicBezTo>
                      <a:pt x="47" y="1940"/>
                      <a:pt x="148" y="2003"/>
                      <a:pt x="248" y="1980"/>
                    </a:cubicBezTo>
                    <a:cubicBezTo>
                      <a:pt x="365" y="1953"/>
                      <a:pt x="365" y="1953"/>
                      <a:pt x="365" y="1953"/>
                    </a:cubicBezTo>
                    <a:cubicBezTo>
                      <a:pt x="1343" y="1727"/>
                      <a:pt x="1343" y="1727"/>
                      <a:pt x="1343" y="1727"/>
                    </a:cubicBezTo>
                    <a:cubicBezTo>
                      <a:pt x="1475" y="1696"/>
                      <a:pt x="1475" y="1696"/>
                      <a:pt x="1475" y="1696"/>
                    </a:cubicBezTo>
                    <a:cubicBezTo>
                      <a:pt x="1497" y="1691"/>
                      <a:pt x="1522" y="1707"/>
                      <a:pt x="1533" y="1727"/>
                    </a:cubicBezTo>
                    <a:cubicBezTo>
                      <a:pt x="1545" y="1746"/>
                      <a:pt x="1542" y="1774"/>
                      <a:pt x="1527" y="1791"/>
                    </a:cubicBezTo>
                    <a:cubicBezTo>
                      <a:pt x="1383" y="1966"/>
                      <a:pt x="1208" y="1997"/>
                      <a:pt x="1252" y="2191"/>
                    </a:cubicBezTo>
                    <a:cubicBezTo>
                      <a:pt x="1263" y="2236"/>
                      <a:pt x="1296" y="2272"/>
                      <a:pt x="1340" y="2286"/>
                    </a:cubicBezTo>
                    <a:cubicBezTo>
                      <a:pt x="1384" y="2299"/>
                      <a:pt x="1432" y="2289"/>
                      <a:pt x="1466" y="2258"/>
                    </a:cubicBezTo>
                    <a:cubicBezTo>
                      <a:pt x="2564" y="1402"/>
                      <a:pt x="2564" y="1402"/>
                      <a:pt x="2564" y="1402"/>
                    </a:cubicBezTo>
                    <a:cubicBezTo>
                      <a:pt x="2590" y="1379"/>
                      <a:pt x="2600" y="1344"/>
                      <a:pt x="2593" y="1311"/>
                    </a:cubicBezTo>
                    <a:cubicBezTo>
                      <a:pt x="2556" y="1151"/>
                      <a:pt x="2426" y="588"/>
                      <a:pt x="2346" y="245"/>
                    </a:cubicBezTo>
                    <a:cubicBezTo>
                      <a:pt x="2311" y="94"/>
                      <a:pt x="2161" y="0"/>
                      <a:pt x="2009" y="35"/>
                    </a:cubicBezTo>
                    <a:cubicBezTo>
                      <a:pt x="1520" y="148"/>
                      <a:pt x="1006" y="267"/>
                      <a:pt x="1006" y="267"/>
                    </a:cubicBezTo>
                    <a:cubicBezTo>
                      <a:pt x="905" y="290"/>
                      <a:pt x="842" y="391"/>
                      <a:pt x="865" y="491"/>
                    </a:cubicBezTo>
                    <a:close/>
                  </a:path>
                </a:pathLst>
              </a:custGeom>
              <a:solidFill>
                <a:srgbClr val="F5D2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7" name="Freeform 46"/>
              <p:cNvSpPr/>
              <p:nvPr/>
            </p:nvSpPr>
            <p:spPr bwMode="auto">
              <a:xfrm>
                <a:off x="2147" y="1306"/>
                <a:ext cx="169" cy="185"/>
              </a:xfrm>
              <a:custGeom>
                <a:avLst/>
                <a:gdLst>
                  <a:gd name="T0" fmla="*/ 169 w 169"/>
                  <a:gd name="T1" fmla="*/ 54 h 185"/>
                  <a:gd name="T2" fmla="*/ 76 w 169"/>
                  <a:gd name="T3" fmla="*/ 185 h 185"/>
                  <a:gd name="T4" fmla="*/ 0 w 169"/>
                  <a:gd name="T5" fmla="*/ 131 h 185"/>
                  <a:gd name="T6" fmla="*/ 93 w 169"/>
                  <a:gd name="T7" fmla="*/ 0 h 185"/>
                  <a:gd name="T8" fmla="*/ 169 w 169"/>
                  <a:gd name="T9" fmla="*/ 54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85">
                    <a:moveTo>
                      <a:pt x="169" y="54"/>
                    </a:moveTo>
                    <a:lnTo>
                      <a:pt x="76" y="185"/>
                    </a:lnTo>
                    <a:lnTo>
                      <a:pt x="0" y="131"/>
                    </a:lnTo>
                    <a:lnTo>
                      <a:pt x="93" y="0"/>
                    </a:lnTo>
                    <a:lnTo>
                      <a:pt x="169" y="54"/>
                    </a:ln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8" name="Freeform 47"/>
              <p:cNvSpPr>
                <a:spLocks noEditPoints="1"/>
              </p:cNvSpPr>
              <p:nvPr/>
            </p:nvSpPr>
            <p:spPr bwMode="auto">
              <a:xfrm>
                <a:off x="2111" y="1268"/>
                <a:ext cx="235" cy="256"/>
              </a:xfrm>
              <a:custGeom>
                <a:avLst/>
                <a:gdLst>
                  <a:gd name="T0" fmla="*/ 993 w 1073"/>
                  <a:gd name="T1" fmla="*/ 295 h 1167"/>
                  <a:gd name="T2" fmla="*/ 650 w 1073"/>
                  <a:gd name="T3" fmla="*/ 53 h 1167"/>
                  <a:gd name="T4" fmla="*/ 542 w 1073"/>
                  <a:gd name="T5" fmla="*/ 60 h 1167"/>
                  <a:gd name="T6" fmla="*/ 0 w 1073"/>
                  <a:gd name="T7" fmla="*/ 828 h 1167"/>
                  <a:gd name="T8" fmla="*/ 480 w 1073"/>
                  <a:gd name="T9" fmla="*/ 1167 h 1167"/>
                  <a:gd name="T10" fmla="*/ 1027 w 1073"/>
                  <a:gd name="T11" fmla="*/ 392 h 1167"/>
                  <a:gd name="T12" fmla="*/ 993 w 1073"/>
                  <a:gd name="T13" fmla="*/ 295 h 1167"/>
                  <a:gd name="T14" fmla="*/ 735 w 1073"/>
                  <a:gd name="T15" fmla="*/ 408 h 1167"/>
                  <a:gd name="T16" fmla="*/ 660 w 1073"/>
                  <a:gd name="T17" fmla="*/ 429 h 1167"/>
                  <a:gd name="T18" fmla="*/ 611 w 1073"/>
                  <a:gd name="T19" fmla="*/ 498 h 1167"/>
                  <a:gd name="T20" fmla="*/ 612 w 1073"/>
                  <a:gd name="T21" fmla="*/ 685 h 1167"/>
                  <a:gd name="T22" fmla="*/ 600 w 1073"/>
                  <a:gd name="T23" fmla="*/ 700 h 1167"/>
                  <a:gd name="T24" fmla="*/ 601 w 1073"/>
                  <a:gd name="T25" fmla="*/ 746 h 1167"/>
                  <a:gd name="T26" fmla="*/ 548 w 1073"/>
                  <a:gd name="T27" fmla="*/ 755 h 1167"/>
                  <a:gd name="T28" fmla="*/ 539 w 1073"/>
                  <a:gd name="T29" fmla="*/ 702 h 1167"/>
                  <a:gd name="T30" fmla="*/ 589 w 1073"/>
                  <a:gd name="T31" fmla="*/ 691 h 1167"/>
                  <a:gd name="T32" fmla="*/ 603 w 1073"/>
                  <a:gd name="T33" fmla="*/ 511 h 1167"/>
                  <a:gd name="T34" fmla="*/ 397 w 1073"/>
                  <a:gd name="T35" fmla="*/ 802 h 1167"/>
                  <a:gd name="T36" fmla="*/ 396 w 1073"/>
                  <a:gd name="T37" fmla="*/ 843 h 1167"/>
                  <a:gd name="T38" fmla="*/ 344 w 1073"/>
                  <a:gd name="T39" fmla="*/ 851 h 1167"/>
                  <a:gd name="T40" fmla="*/ 336 w 1073"/>
                  <a:gd name="T41" fmla="*/ 800 h 1167"/>
                  <a:gd name="T42" fmla="*/ 374 w 1073"/>
                  <a:gd name="T43" fmla="*/ 786 h 1167"/>
                  <a:gd name="T44" fmla="*/ 531 w 1073"/>
                  <a:gd name="T45" fmla="*/ 563 h 1167"/>
                  <a:gd name="T46" fmla="*/ 366 w 1073"/>
                  <a:gd name="T47" fmla="*/ 633 h 1167"/>
                  <a:gd name="T48" fmla="*/ 376 w 1073"/>
                  <a:gd name="T49" fmla="*/ 695 h 1167"/>
                  <a:gd name="T50" fmla="*/ 313 w 1073"/>
                  <a:gd name="T51" fmla="*/ 706 h 1167"/>
                  <a:gd name="T52" fmla="*/ 302 w 1073"/>
                  <a:gd name="T53" fmla="*/ 643 h 1167"/>
                  <a:gd name="T54" fmla="*/ 354 w 1073"/>
                  <a:gd name="T55" fmla="*/ 626 h 1167"/>
                  <a:gd name="T56" fmla="*/ 541 w 1073"/>
                  <a:gd name="T57" fmla="*/ 549 h 1167"/>
                  <a:gd name="T58" fmla="*/ 637 w 1073"/>
                  <a:gd name="T59" fmla="*/ 413 h 1167"/>
                  <a:gd name="T60" fmla="*/ 632 w 1073"/>
                  <a:gd name="T61" fmla="*/ 335 h 1167"/>
                  <a:gd name="T62" fmla="*/ 720 w 1073"/>
                  <a:gd name="T63" fmla="*/ 320 h 1167"/>
                  <a:gd name="T64" fmla="*/ 735 w 1073"/>
                  <a:gd name="T65" fmla="*/ 408 h 1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73" h="1167">
                    <a:moveTo>
                      <a:pt x="993" y="295"/>
                    </a:moveTo>
                    <a:cubicBezTo>
                      <a:pt x="650" y="53"/>
                      <a:pt x="650" y="53"/>
                      <a:pt x="650" y="53"/>
                    </a:cubicBezTo>
                    <a:cubicBezTo>
                      <a:pt x="574" y="0"/>
                      <a:pt x="542" y="60"/>
                      <a:pt x="542" y="60"/>
                    </a:cubicBezTo>
                    <a:cubicBezTo>
                      <a:pt x="0" y="828"/>
                      <a:pt x="0" y="828"/>
                      <a:pt x="0" y="828"/>
                    </a:cubicBezTo>
                    <a:cubicBezTo>
                      <a:pt x="480" y="1167"/>
                      <a:pt x="480" y="1167"/>
                      <a:pt x="480" y="1167"/>
                    </a:cubicBezTo>
                    <a:cubicBezTo>
                      <a:pt x="1027" y="392"/>
                      <a:pt x="1027" y="392"/>
                      <a:pt x="1027" y="392"/>
                    </a:cubicBezTo>
                    <a:cubicBezTo>
                      <a:pt x="1073" y="327"/>
                      <a:pt x="993" y="295"/>
                      <a:pt x="993" y="295"/>
                    </a:cubicBezTo>
                    <a:close/>
                    <a:moveTo>
                      <a:pt x="735" y="408"/>
                    </a:moveTo>
                    <a:cubicBezTo>
                      <a:pt x="718" y="432"/>
                      <a:pt x="687" y="440"/>
                      <a:pt x="660" y="429"/>
                    </a:cubicBezTo>
                    <a:cubicBezTo>
                      <a:pt x="611" y="498"/>
                      <a:pt x="611" y="498"/>
                      <a:pt x="611" y="498"/>
                    </a:cubicBezTo>
                    <a:cubicBezTo>
                      <a:pt x="668" y="580"/>
                      <a:pt x="636" y="650"/>
                      <a:pt x="612" y="685"/>
                    </a:cubicBezTo>
                    <a:cubicBezTo>
                      <a:pt x="607" y="691"/>
                      <a:pt x="603" y="696"/>
                      <a:pt x="600" y="700"/>
                    </a:cubicBezTo>
                    <a:cubicBezTo>
                      <a:pt x="610" y="713"/>
                      <a:pt x="611" y="732"/>
                      <a:pt x="601" y="746"/>
                    </a:cubicBezTo>
                    <a:cubicBezTo>
                      <a:pt x="589" y="764"/>
                      <a:pt x="565" y="768"/>
                      <a:pt x="548" y="755"/>
                    </a:cubicBezTo>
                    <a:cubicBezTo>
                      <a:pt x="531" y="743"/>
                      <a:pt x="527" y="720"/>
                      <a:pt x="539" y="702"/>
                    </a:cubicBezTo>
                    <a:cubicBezTo>
                      <a:pt x="550" y="686"/>
                      <a:pt x="572" y="682"/>
                      <a:pt x="589" y="691"/>
                    </a:cubicBezTo>
                    <a:cubicBezTo>
                      <a:pt x="609" y="669"/>
                      <a:pt x="661" y="598"/>
                      <a:pt x="603" y="511"/>
                    </a:cubicBezTo>
                    <a:cubicBezTo>
                      <a:pt x="397" y="802"/>
                      <a:pt x="397" y="802"/>
                      <a:pt x="397" y="802"/>
                    </a:cubicBezTo>
                    <a:cubicBezTo>
                      <a:pt x="404" y="814"/>
                      <a:pt x="404" y="830"/>
                      <a:pt x="396" y="843"/>
                    </a:cubicBezTo>
                    <a:cubicBezTo>
                      <a:pt x="384" y="859"/>
                      <a:pt x="361" y="863"/>
                      <a:pt x="344" y="851"/>
                    </a:cubicBezTo>
                    <a:cubicBezTo>
                      <a:pt x="328" y="840"/>
                      <a:pt x="324" y="817"/>
                      <a:pt x="336" y="800"/>
                    </a:cubicBezTo>
                    <a:cubicBezTo>
                      <a:pt x="344" y="788"/>
                      <a:pt x="360" y="782"/>
                      <a:pt x="374" y="786"/>
                    </a:cubicBezTo>
                    <a:cubicBezTo>
                      <a:pt x="531" y="563"/>
                      <a:pt x="531" y="563"/>
                      <a:pt x="531" y="563"/>
                    </a:cubicBezTo>
                    <a:cubicBezTo>
                      <a:pt x="425" y="556"/>
                      <a:pt x="379" y="612"/>
                      <a:pt x="366" y="633"/>
                    </a:cubicBezTo>
                    <a:cubicBezTo>
                      <a:pt x="386" y="647"/>
                      <a:pt x="391" y="675"/>
                      <a:pt x="376" y="695"/>
                    </a:cubicBezTo>
                    <a:cubicBezTo>
                      <a:pt x="362" y="716"/>
                      <a:pt x="334" y="720"/>
                      <a:pt x="313" y="706"/>
                    </a:cubicBezTo>
                    <a:cubicBezTo>
                      <a:pt x="293" y="692"/>
                      <a:pt x="288" y="663"/>
                      <a:pt x="302" y="643"/>
                    </a:cubicBezTo>
                    <a:cubicBezTo>
                      <a:pt x="314" y="626"/>
                      <a:pt x="335" y="620"/>
                      <a:pt x="354" y="626"/>
                    </a:cubicBezTo>
                    <a:cubicBezTo>
                      <a:pt x="368" y="603"/>
                      <a:pt x="420" y="539"/>
                      <a:pt x="541" y="549"/>
                    </a:cubicBezTo>
                    <a:cubicBezTo>
                      <a:pt x="637" y="413"/>
                      <a:pt x="637" y="413"/>
                      <a:pt x="637" y="413"/>
                    </a:cubicBezTo>
                    <a:cubicBezTo>
                      <a:pt x="618" y="392"/>
                      <a:pt x="615" y="359"/>
                      <a:pt x="632" y="335"/>
                    </a:cubicBezTo>
                    <a:cubicBezTo>
                      <a:pt x="652" y="306"/>
                      <a:pt x="692" y="300"/>
                      <a:pt x="720" y="320"/>
                    </a:cubicBezTo>
                    <a:cubicBezTo>
                      <a:pt x="749" y="340"/>
                      <a:pt x="755" y="379"/>
                      <a:pt x="735" y="408"/>
                    </a:cubicBezTo>
                    <a:close/>
                  </a:path>
                </a:pathLst>
              </a:custGeom>
              <a:solidFill>
                <a:srgbClr val="D1D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9" name="Freeform 48"/>
              <p:cNvSpPr>
                <a:spLocks noEditPoints="1"/>
              </p:cNvSpPr>
              <p:nvPr/>
            </p:nvSpPr>
            <p:spPr bwMode="auto">
              <a:xfrm>
                <a:off x="2085" y="1470"/>
                <a:ext cx="107" cy="103"/>
              </a:xfrm>
              <a:custGeom>
                <a:avLst/>
                <a:gdLst>
                  <a:gd name="T0" fmla="*/ 68 w 107"/>
                  <a:gd name="T1" fmla="*/ 103 h 103"/>
                  <a:gd name="T2" fmla="*/ 107 w 107"/>
                  <a:gd name="T3" fmla="*/ 48 h 103"/>
                  <a:gd name="T4" fmla="*/ 40 w 107"/>
                  <a:gd name="T5" fmla="*/ 0 h 103"/>
                  <a:gd name="T6" fmla="*/ 0 w 107"/>
                  <a:gd name="T7" fmla="*/ 56 h 103"/>
                  <a:gd name="T8" fmla="*/ 68 w 107"/>
                  <a:gd name="T9" fmla="*/ 103 h 103"/>
                  <a:gd name="T10" fmla="*/ 22 w 107"/>
                  <a:gd name="T11" fmla="*/ 42 h 103"/>
                  <a:gd name="T12" fmla="*/ 31 w 107"/>
                  <a:gd name="T13" fmla="*/ 30 h 103"/>
                  <a:gd name="T14" fmla="*/ 46 w 107"/>
                  <a:gd name="T15" fmla="*/ 40 h 103"/>
                  <a:gd name="T16" fmla="*/ 38 w 107"/>
                  <a:gd name="T17" fmla="*/ 53 h 103"/>
                  <a:gd name="T18" fmla="*/ 22 w 107"/>
                  <a:gd name="T19" fmla="*/ 42 h 103"/>
                  <a:gd name="T20" fmla="*/ 58 w 107"/>
                  <a:gd name="T21" fmla="*/ 67 h 103"/>
                  <a:gd name="T22" fmla="*/ 67 w 107"/>
                  <a:gd name="T23" fmla="*/ 55 h 103"/>
                  <a:gd name="T24" fmla="*/ 82 w 107"/>
                  <a:gd name="T25" fmla="*/ 66 h 103"/>
                  <a:gd name="T26" fmla="*/ 73 w 107"/>
                  <a:gd name="T27" fmla="*/ 78 h 103"/>
                  <a:gd name="T28" fmla="*/ 58 w 107"/>
                  <a:gd name="T29" fmla="*/ 6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7" h="103">
                    <a:moveTo>
                      <a:pt x="68" y="103"/>
                    </a:moveTo>
                    <a:lnTo>
                      <a:pt x="107" y="48"/>
                    </a:lnTo>
                    <a:lnTo>
                      <a:pt x="40" y="0"/>
                    </a:lnTo>
                    <a:lnTo>
                      <a:pt x="0" y="56"/>
                    </a:lnTo>
                    <a:lnTo>
                      <a:pt x="68" y="103"/>
                    </a:lnTo>
                    <a:close/>
                    <a:moveTo>
                      <a:pt x="22" y="42"/>
                    </a:moveTo>
                    <a:lnTo>
                      <a:pt x="31" y="30"/>
                    </a:lnTo>
                    <a:lnTo>
                      <a:pt x="46" y="40"/>
                    </a:lnTo>
                    <a:lnTo>
                      <a:pt x="38" y="53"/>
                    </a:lnTo>
                    <a:lnTo>
                      <a:pt x="22" y="42"/>
                    </a:lnTo>
                    <a:close/>
                    <a:moveTo>
                      <a:pt x="58" y="67"/>
                    </a:moveTo>
                    <a:lnTo>
                      <a:pt x="67" y="55"/>
                    </a:lnTo>
                    <a:lnTo>
                      <a:pt x="82" y="66"/>
                    </a:lnTo>
                    <a:lnTo>
                      <a:pt x="73" y="78"/>
                    </a:lnTo>
                    <a:lnTo>
                      <a:pt x="58" y="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0" name="Freeform 49"/>
              <p:cNvSpPr/>
              <p:nvPr/>
            </p:nvSpPr>
            <p:spPr bwMode="auto">
              <a:xfrm>
                <a:off x="2743" y="3356"/>
                <a:ext cx="160" cy="104"/>
              </a:xfrm>
              <a:custGeom>
                <a:avLst/>
                <a:gdLst>
                  <a:gd name="T0" fmla="*/ 40 w 160"/>
                  <a:gd name="T1" fmla="*/ 0 h 104"/>
                  <a:gd name="T2" fmla="*/ 0 w 160"/>
                  <a:gd name="T3" fmla="*/ 5 h 104"/>
                  <a:gd name="T4" fmla="*/ 10 w 160"/>
                  <a:gd name="T5" fmla="*/ 46 h 104"/>
                  <a:gd name="T6" fmla="*/ 22 w 160"/>
                  <a:gd name="T7" fmla="*/ 52 h 104"/>
                  <a:gd name="T8" fmla="*/ 25 w 160"/>
                  <a:gd name="T9" fmla="*/ 46 h 104"/>
                  <a:gd name="T10" fmla="*/ 31 w 160"/>
                  <a:gd name="T11" fmla="*/ 49 h 104"/>
                  <a:gd name="T12" fmla="*/ 29 w 160"/>
                  <a:gd name="T13" fmla="*/ 53 h 104"/>
                  <a:gd name="T14" fmla="*/ 32 w 160"/>
                  <a:gd name="T15" fmla="*/ 60 h 104"/>
                  <a:gd name="T16" fmla="*/ 42 w 160"/>
                  <a:gd name="T17" fmla="*/ 60 h 104"/>
                  <a:gd name="T18" fmla="*/ 44 w 160"/>
                  <a:gd name="T19" fmla="*/ 57 h 104"/>
                  <a:gd name="T20" fmla="*/ 47 w 160"/>
                  <a:gd name="T21" fmla="*/ 58 h 104"/>
                  <a:gd name="T22" fmla="*/ 45 w 160"/>
                  <a:gd name="T23" fmla="*/ 61 h 104"/>
                  <a:gd name="T24" fmla="*/ 58 w 160"/>
                  <a:gd name="T25" fmla="*/ 68 h 104"/>
                  <a:gd name="T26" fmla="*/ 59 w 160"/>
                  <a:gd name="T27" fmla="*/ 64 h 104"/>
                  <a:gd name="T28" fmla="*/ 65 w 160"/>
                  <a:gd name="T29" fmla="*/ 67 h 104"/>
                  <a:gd name="T30" fmla="*/ 67 w 160"/>
                  <a:gd name="T31" fmla="*/ 73 h 104"/>
                  <a:gd name="T32" fmla="*/ 81 w 160"/>
                  <a:gd name="T33" fmla="*/ 80 h 104"/>
                  <a:gd name="T34" fmla="*/ 83 w 160"/>
                  <a:gd name="T35" fmla="*/ 76 h 104"/>
                  <a:gd name="T36" fmla="*/ 88 w 160"/>
                  <a:gd name="T37" fmla="*/ 84 h 104"/>
                  <a:gd name="T38" fmla="*/ 91 w 160"/>
                  <a:gd name="T39" fmla="*/ 80 h 104"/>
                  <a:gd name="T40" fmla="*/ 98 w 160"/>
                  <a:gd name="T41" fmla="*/ 83 h 104"/>
                  <a:gd name="T42" fmla="*/ 101 w 160"/>
                  <a:gd name="T43" fmla="*/ 93 h 104"/>
                  <a:gd name="T44" fmla="*/ 106 w 160"/>
                  <a:gd name="T45" fmla="*/ 95 h 104"/>
                  <a:gd name="T46" fmla="*/ 115 w 160"/>
                  <a:gd name="T47" fmla="*/ 93 h 104"/>
                  <a:gd name="T48" fmla="*/ 121 w 160"/>
                  <a:gd name="T49" fmla="*/ 96 h 104"/>
                  <a:gd name="T50" fmla="*/ 138 w 160"/>
                  <a:gd name="T51" fmla="*/ 104 h 104"/>
                  <a:gd name="T52" fmla="*/ 160 w 160"/>
                  <a:gd name="T53" fmla="*/ 60 h 104"/>
                  <a:gd name="T54" fmla="*/ 40 w 160"/>
                  <a:gd name="T5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0" h="104">
                    <a:moveTo>
                      <a:pt x="40" y="0"/>
                    </a:moveTo>
                    <a:lnTo>
                      <a:pt x="0" y="5"/>
                    </a:lnTo>
                    <a:lnTo>
                      <a:pt x="10" y="46"/>
                    </a:lnTo>
                    <a:lnTo>
                      <a:pt x="22" y="52"/>
                    </a:lnTo>
                    <a:lnTo>
                      <a:pt x="25" y="46"/>
                    </a:lnTo>
                    <a:lnTo>
                      <a:pt x="31" y="49"/>
                    </a:lnTo>
                    <a:lnTo>
                      <a:pt x="29" y="53"/>
                    </a:lnTo>
                    <a:lnTo>
                      <a:pt x="32" y="60"/>
                    </a:lnTo>
                    <a:lnTo>
                      <a:pt x="42" y="60"/>
                    </a:lnTo>
                    <a:lnTo>
                      <a:pt x="44" y="57"/>
                    </a:lnTo>
                    <a:lnTo>
                      <a:pt x="47" y="58"/>
                    </a:lnTo>
                    <a:lnTo>
                      <a:pt x="45" y="61"/>
                    </a:lnTo>
                    <a:lnTo>
                      <a:pt x="58" y="68"/>
                    </a:lnTo>
                    <a:lnTo>
                      <a:pt x="59" y="64"/>
                    </a:lnTo>
                    <a:lnTo>
                      <a:pt x="65" y="67"/>
                    </a:lnTo>
                    <a:lnTo>
                      <a:pt x="67" y="73"/>
                    </a:lnTo>
                    <a:lnTo>
                      <a:pt x="81" y="80"/>
                    </a:lnTo>
                    <a:lnTo>
                      <a:pt x="83" y="76"/>
                    </a:lnTo>
                    <a:lnTo>
                      <a:pt x="88" y="84"/>
                    </a:lnTo>
                    <a:lnTo>
                      <a:pt x="91" y="80"/>
                    </a:lnTo>
                    <a:lnTo>
                      <a:pt x="98" y="83"/>
                    </a:lnTo>
                    <a:lnTo>
                      <a:pt x="101" y="93"/>
                    </a:lnTo>
                    <a:lnTo>
                      <a:pt x="106" y="95"/>
                    </a:lnTo>
                    <a:lnTo>
                      <a:pt x="115" y="93"/>
                    </a:lnTo>
                    <a:lnTo>
                      <a:pt x="121" y="96"/>
                    </a:lnTo>
                    <a:lnTo>
                      <a:pt x="138" y="104"/>
                    </a:lnTo>
                    <a:lnTo>
                      <a:pt x="160" y="6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B82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1" name="Freeform 50"/>
              <p:cNvSpPr>
                <a:spLocks noEditPoints="1"/>
              </p:cNvSpPr>
              <p:nvPr/>
            </p:nvSpPr>
            <p:spPr bwMode="auto">
              <a:xfrm>
                <a:off x="2869" y="3394"/>
                <a:ext cx="148" cy="147"/>
              </a:xfrm>
              <a:custGeom>
                <a:avLst/>
                <a:gdLst>
                  <a:gd name="T0" fmla="*/ 467 w 671"/>
                  <a:gd name="T1" fmla="*/ 73 h 670"/>
                  <a:gd name="T2" fmla="*/ 73 w 671"/>
                  <a:gd name="T3" fmla="*/ 204 h 670"/>
                  <a:gd name="T4" fmla="*/ 204 w 671"/>
                  <a:gd name="T5" fmla="*/ 598 h 670"/>
                  <a:gd name="T6" fmla="*/ 598 w 671"/>
                  <a:gd name="T7" fmla="*/ 467 h 670"/>
                  <a:gd name="T8" fmla="*/ 467 w 671"/>
                  <a:gd name="T9" fmla="*/ 73 h 670"/>
                  <a:gd name="T10" fmla="*/ 420 w 671"/>
                  <a:gd name="T11" fmla="*/ 474 h 670"/>
                  <a:gd name="T12" fmla="*/ 382 w 671"/>
                  <a:gd name="T13" fmla="*/ 358 h 670"/>
                  <a:gd name="T14" fmla="*/ 498 w 671"/>
                  <a:gd name="T15" fmla="*/ 320 h 670"/>
                  <a:gd name="T16" fmla="*/ 536 w 671"/>
                  <a:gd name="T17" fmla="*/ 436 h 670"/>
                  <a:gd name="T18" fmla="*/ 420 w 671"/>
                  <a:gd name="T19" fmla="*/ 474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1" h="670">
                    <a:moveTo>
                      <a:pt x="467" y="73"/>
                    </a:moveTo>
                    <a:cubicBezTo>
                      <a:pt x="322" y="0"/>
                      <a:pt x="145" y="59"/>
                      <a:pt x="73" y="204"/>
                    </a:cubicBezTo>
                    <a:cubicBezTo>
                      <a:pt x="0" y="349"/>
                      <a:pt x="59" y="525"/>
                      <a:pt x="204" y="598"/>
                    </a:cubicBezTo>
                    <a:cubicBezTo>
                      <a:pt x="349" y="670"/>
                      <a:pt x="525" y="612"/>
                      <a:pt x="598" y="467"/>
                    </a:cubicBezTo>
                    <a:cubicBezTo>
                      <a:pt x="671" y="322"/>
                      <a:pt x="612" y="145"/>
                      <a:pt x="467" y="73"/>
                    </a:cubicBezTo>
                    <a:close/>
                    <a:moveTo>
                      <a:pt x="420" y="474"/>
                    </a:moveTo>
                    <a:cubicBezTo>
                      <a:pt x="378" y="453"/>
                      <a:pt x="360" y="401"/>
                      <a:pt x="382" y="358"/>
                    </a:cubicBezTo>
                    <a:cubicBezTo>
                      <a:pt x="403" y="316"/>
                      <a:pt x="455" y="299"/>
                      <a:pt x="498" y="320"/>
                    </a:cubicBezTo>
                    <a:cubicBezTo>
                      <a:pt x="540" y="341"/>
                      <a:pt x="557" y="393"/>
                      <a:pt x="536" y="436"/>
                    </a:cubicBezTo>
                    <a:cubicBezTo>
                      <a:pt x="515" y="478"/>
                      <a:pt x="463" y="496"/>
                      <a:pt x="420" y="474"/>
                    </a:cubicBezTo>
                    <a:close/>
                  </a:path>
                </a:pathLst>
              </a:custGeom>
              <a:solidFill>
                <a:srgbClr val="F3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2" name="Freeform 51"/>
              <p:cNvSpPr>
                <a:spLocks noEditPoints="1"/>
              </p:cNvSpPr>
              <p:nvPr/>
            </p:nvSpPr>
            <p:spPr bwMode="auto">
              <a:xfrm>
                <a:off x="4741" y="2660"/>
                <a:ext cx="543" cy="571"/>
              </a:xfrm>
              <a:custGeom>
                <a:avLst/>
                <a:gdLst>
                  <a:gd name="T0" fmla="*/ 543 w 543"/>
                  <a:gd name="T1" fmla="*/ 571 h 571"/>
                  <a:gd name="T2" fmla="*/ 124 w 543"/>
                  <a:gd name="T3" fmla="*/ 0 h 571"/>
                  <a:gd name="T4" fmla="*/ 0 w 543"/>
                  <a:gd name="T5" fmla="*/ 405 h 571"/>
                  <a:gd name="T6" fmla="*/ 543 w 543"/>
                  <a:gd name="T7" fmla="*/ 571 h 571"/>
                  <a:gd name="T8" fmla="*/ 157 w 543"/>
                  <a:gd name="T9" fmla="*/ 192 h 571"/>
                  <a:gd name="T10" fmla="*/ 313 w 543"/>
                  <a:gd name="T11" fmla="*/ 405 h 571"/>
                  <a:gd name="T12" fmla="*/ 110 w 543"/>
                  <a:gd name="T13" fmla="*/ 343 h 571"/>
                  <a:gd name="T14" fmla="*/ 157 w 543"/>
                  <a:gd name="T15" fmla="*/ 192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3" h="571">
                    <a:moveTo>
                      <a:pt x="543" y="571"/>
                    </a:moveTo>
                    <a:lnTo>
                      <a:pt x="124" y="0"/>
                    </a:lnTo>
                    <a:lnTo>
                      <a:pt x="0" y="405"/>
                    </a:lnTo>
                    <a:lnTo>
                      <a:pt x="543" y="571"/>
                    </a:lnTo>
                    <a:close/>
                    <a:moveTo>
                      <a:pt x="157" y="192"/>
                    </a:moveTo>
                    <a:lnTo>
                      <a:pt x="313" y="405"/>
                    </a:lnTo>
                    <a:lnTo>
                      <a:pt x="110" y="343"/>
                    </a:lnTo>
                    <a:lnTo>
                      <a:pt x="157" y="192"/>
                    </a:lnTo>
                    <a:close/>
                  </a:path>
                </a:pathLst>
              </a:custGeom>
              <a:solidFill>
                <a:srgbClr val="F3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3" name="Freeform 52"/>
              <p:cNvSpPr/>
              <p:nvPr/>
            </p:nvSpPr>
            <p:spPr bwMode="auto">
              <a:xfrm>
                <a:off x="5244" y="3201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6 w 6"/>
                  <a:gd name="T3" fmla="*/ 0 h 18"/>
                  <a:gd name="T4" fmla="*/ 0 w 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4" name="Line 53"/>
              <p:cNvSpPr>
                <a:spLocks noChangeShapeType="1"/>
              </p:cNvSpPr>
              <p:nvPr/>
            </p:nvSpPr>
            <p:spPr bwMode="auto">
              <a:xfrm flipV="1">
                <a:off x="5244" y="3201"/>
                <a:ext cx="6" cy="1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5" name="Freeform 54"/>
              <p:cNvSpPr/>
              <p:nvPr/>
            </p:nvSpPr>
            <p:spPr bwMode="auto">
              <a:xfrm>
                <a:off x="5242" y="3200"/>
                <a:ext cx="10" cy="20"/>
              </a:xfrm>
              <a:custGeom>
                <a:avLst/>
                <a:gdLst>
                  <a:gd name="T0" fmla="*/ 6 w 10"/>
                  <a:gd name="T1" fmla="*/ 0 h 20"/>
                  <a:gd name="T2" fmla="*/ 10 w 10"/>
                  <a:gd name="T3" fmla="*/ 2 h 20"/>
                  <a:gd name="T4" fmla="*/ 4 w 10"/>
                  <a:gd name="T5" fmla="*/ 20 h 20"/>
                  <a:gd name="T6" fmla="*/ 0 w 10"/>
                  <a:gd name="T7" fmla="*/ 18 h 20"/>
                  <a:gd name="T8" fmla="*/ 6 w 1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0">
                    <a:moveTo>
                      <a:pt x="6" y="0"/>
                    </a:moveTo>
                    <a:lnTo>
                      <a:pt x="10" y="2"/>
                    </a:lnTo>
                    <a:lnTo>
                      <a:pt x="4" y="20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6" name="Freeform 55"/>
              <p:cNvSpPr/>
              <p:nvPr/>
            </p:nvSpPr>
            <p:spPr bwMode="auto">
              <a:xfrm>
                <a:off x="5236" y="3207"/>
                <a:ext cx="3" cy="10"/>
              </a:xfrm>
              <a:custGeom>
                <a:avLst/>
                <a:gdLst>
                  <a:gd name="T0" fmla="*/ 0 w 3"/>
                  <a:gd name="T1" fmla="*/ 10 h 10"/>
                  <a:gd name="T2" fmla="*/ 3 w 3"/>
                  <a:gd name="T3" fmla="*/ 0 h 10"/>
                  <a:gd name="T4" fmla="*/ 0 w 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0">
                    <a:moveTo>
                      <a:pt x="0" y="10"/>
                    </a:move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7" name="Line 56"/>
              <p:cNvSpPr>
                <a:spLocks noChangeShapeType="1"/>
              </p:cNvSpPr>
              <p:nvPr/>
            </p:nvSpPr>
            <p:spPr bwMode="auto">
              <a:xfrm flipV="1">
                <a:off x="5236" y="3207"/>
                <a:ext cx="3" cy="1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8" name="Freeform 57"/>
              <p:cNvSpPr/>
              <p:nvPr/>
            </p:nvSpPr>
            <p:spPr bwMode="auto">
              <a:xfrm>
                <a:off x="5234" y="3207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9" name="Freeform 58"/>
              <p:cNvSpPr/>
              <p:nvPr/>
            </p:nvSpPr>
            <p:spPr bwMode="auto">
              <a:xfrm>
                <a:off x="5228" y="3205"/>
                <a:ext cx="2" cy="9"/>
              </a:xfrm>
              <a:custGeom>
                <a:avLst/>
                <a:gdLst>
                  <a:gd name="T0" fmla="*/ 0 w 2"/>
                  <a:gd name="T1" fmla="*/ 9 h 9"/>
                  <a:gd name="T2" fmla="*/ 2 w 2"/>
                  <a:gd name="T3" fmla="*/ 0 h 9"/>
                  <a:gd name="T4" fmla="*/ 0 w 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0" y="9"/>
                    </a:move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0" name="Line 59"/>
              <p:cNvSpPr>
                <a:spLocks noChangeShapeType="1"/>
              </p:cNvSpPr>
              <p:nvPr/>
            </p:nvSpPr>
            <p:spPr bwMode="auto">
              <a:xfrm flipV="1">
                <a:off x="5228" y="3205"/>
                <a:ext cx="2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1" name="Freeform 60"/>
              <p:cNvSpPr/>
              <p:nvPr/>
            </p:nvSpPr>
            <p:spPr bwMode="auto">
              <a:xfrm>
                <a:off x="5226" y="3204"/>
                <a:ext cx="6" cy="11"/>
              </a:xfrm>
              <a:custGeom>
                <a:avLst/>
                <a:gdLst>
                  <a:gd name="T0" fmla="*/ 2 w 6"/>
                  <a:gd name="T1" fmla="*/ 0 h 11"/>
                  <a:gd name="T2" fmla="*/ 6 w 6"/>
                  <a:gd name="T3" fmla="*/ 2 h 11"/>
                  <a:gd name="T4" fmla="*/ 4 w 6"/>
                  <a:gd name="T5" fmla="*/ 11 h 11"/>
                  <a:gd name="T6" fmla="*/ 0 w 6"/>
                  <a:gd name="T7" fmla="*/ 10 h 11"/>
                  <a:gd name="T8" fmla="*/ 2 w 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lnTo>
                      <a:pt x="6" y="2"/>
                    </a:lnTo>
                    <a:lnTo>
                      <a:pt x="4" y="11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2" name="Freeform 61"/>
              <p:cNvSpPr/>
              <p:nvPr/>
            </p:nvSpPr>
            <p:spPr bwMode="auto">
              <a:xfrm>
                <a:off x="5220" y="3203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3" name="Line 62"/>
              <p:cNvSpPr>
                <a:spLocks noChangeShapeType="1"/>
              </p:cNvSpPr>
              <p:nvPr/>
            </p:nvSpPr>
            <p:spPr bwMode="auto">
              <a:xfrm flipV="1">
                <a:off x="5220" y="3203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4" name="Freeform 63"/>
              <p:cNvSpPr/>
              <p:nvPr/>
            </p:nvSpPr>
            <p:spPr bwMode="auto">
              <a:xfrm>
                <a:off x="5218" y="3202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5" name="Freeform 64"/>
              <p:cNvSpPr/>
              <p:nvPr/>
            </p:nvSpPr>
            <p:spPr bwMode="auto">
              <a:xfrm>
                <a:off x="5212" y="3200"/>
                <a:ext cx="2" cy="9"/>
              </a:xfrm>
              <a:custGeom>
                <a:avLst/>
                <a:gdLst>
                  <a:gd name="T0" fmla="*/ 0 w 2"/>
                  <a:gd name="T1" fmla="*/ 9 h 9"/>
                  <a:gd name="T2" fmla="*/ 2 w 2"/>
                  <a:gd name="T3" fmla="*/ 0 h 9"/>
                  <a:gd name="T4" fmla="*/ 0 w 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0" y="9"/>
                    </a:move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6" name="Line 65"/>
              <p:cNvSpPr>
                <a:spLocks noChangeShapeType="1"/>
              </p:cNvSpPr>
              <p:nvPr/>
            </p:nvSpPr>
            <p:spPr bwMode="auto">
              <a:xfrm flipV="1">
                <a:off x="5212" y="3200"/>
                <a:ext cx="2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7" name="Freeform 66"/>
              <p:cNvSpPr/>
              <p:nvPr/>
            </p:nvSpPr>
            <p:spPr bwMode="auto">
              <a:xfrm>
                <a:off x="5210" y="3200"/>
                <a:ext cx="6" cy="10"/>
              </a:xfrm>
              <a:custGeom>
                <a:avLst/>
                <a:gdLst>
                  <a:gd name="T0" fmla="*/ 2 w 6"/>
                  <a:gd name="T1" fmla="*/ 0 h 10"/>
                  <a:gd name="T2" fmla="*/ 6 w 6"/>
                  <a:gd name="T3" fmla="*/ 1 h 10"/>
                  <a:gd name="T4" fmla="*/ 4 w 6"/>
                  <a:gd name="T5" fmla="*/ 10 h 10"/>
                  <a:gd name="T6" fmla="*/ 0 w 6"/>
                  <a:gd name="T7" fmla="*/ 9 h 10"/>
                  <a:gd name="T8" fmla="*/ 2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lnTo>
                      <a:pt x="6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8" name="Freeform 67"/>
              <p:cNvSpPr/>
              <p:nvPr/>
            </p:nvSpPr>
            <p:spPr bwMode="auto">
              <a:xfrm>
                <a:off x="5203" y="3198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9" name="Line 68"/>
              <p:cNvSpPr>
                <a:spLocks noChangeShapeType="1"/>
              </p:cNvSpPr>
              <p:nvPr/>
            </p:nvSpPr>
            <p:spPr bwMode="auto">
              <a:xfrm flipV="1">
                <a:off x="5203" y="3198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0" name="Freeform 69"/>
              <p:cNvSpPr/>
              <p:nvPr/>
            </p:nvSpPr>
            <p:spPr bwMode="auto">
              <a:xfrm>
                <a:off x="5202" y="3197"/>
                <a:ext cx="6" cy="10"/>
              </a:xfrm>
              <a:custGeom>
                <a:avLst/>
                <a:gdLst>
                  <a:gd name="T0" fmla="*/ 2 w 6"/>
                  <a:gd name="T1" fmla="*/ 0 h 10"/>
                  <a:gd name="T2" fmla="*/ 6 w 6"/>
                  <a:gd name="T3" fmla="*/ 1 h 10"/>
                  <a:gd name="T4" fmla="*/ 3 w 6"/>
                  <a:gd name="T5" fmla="*/ 10 h 10"/>
                  <a:gd name="T6" fmla="*/ 0 w 6"/>
                  <a:gd name="T7" fmla="*/ 9 h 10"/>
                  <a:gd name="T8" fmla="*/ 2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lnTo>
                      <a:pt x="6" y="1"/>
                    </a:lnTo>
                    <a:lnTo>
                      <a:pt x="3" y="10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1" name="Freeform 70"/>
              <p:cNvSpPr/>
              <p:nvPr/>
            </p:nvSpPr>
            <p:spPr bwMode="auto">
              <a:xfrm>
                <a:off x="5195" y="3186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6 w 6"/>
                  <a:gd name="T3" fmla="*/ 0 h 18"/>
                  <a:gd name="T4" fmla="*/ 0 w 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2" name="Line 71"/>
              <p:cNvSpPr>
                <a:spLocks noChangeShapeType="1"/>
              </p:cNvSpPr>
              <p:nvPr/>
            </p:nvSpPr>
            <p:spPr bwMode="auto">
              <a:xfrm flipV="1">
                <a:off x="5195" y="3186"/>
                <a:ext cx="6" cy="1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3" name="Freeform 72"/>
              <p:cNvSpPr/>
              <p:nvPr/>
            </p:nvSpPr>
            <p:spPr bwMode="auto">
              <a:xfrm>
                <a:off x="5193" y="3186"/>
                <a:ext cx="10" cy="19"/>
              </a:xfrm>
              <a:custGeom>
                <a:avLst/>
                <a:gdLst>
                  <a:gd name="T0" fmla="*/ 6 w 10"/>
                  <a:gd name="T1" fmla="*/ 0 h 19"/>
                  <a:gd name="T2" fmla="*/ 10 w 10"/>
                  <a:gd name="T3" fmla="*/ 1 h 19"/>
                  <a:gd name="T4" fmla="*/ 4 w 10"/>
                  <a:gd name="T5" fmla="*/ 19 h 19"/>
                  <a:gd name="T6" fmla="*/ 0 w 10"/>
                  <a:gd name="T7" fmla="*/ 18 h 19"/>
                  <a:gd name="T8" fmla="*/ 6 w 1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9">
                    <a:moveTo>
                      <a:pt x="6" y="0"/>
                    </a:moveTo>
                    <a:lnTo>
                      <a:pt x="10" y="1"/>
                    </a:lnTo>
                    <a:lnTo>
                      <a:pt x="4" y="19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4" name="Freeform 73"/>
              <p:cNvSpPr/>
              <p:nvPr/>
            </p:nvSpPr>
            <p:spPr bwMode="auto">
              <a:xfrm>
                <a:off x="5187" y="3193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5" name="Line 74"/>
              <p:cNvSpPr>
                <a:spLocks noChangeShapeType="1"/>
              </p:cNvSpPr>
              <p:nvPr/>
            </p:nvSpPr>
            <p:spPr bwMode="auto">
              <a:xfrm flipV="1">
                <a:off x="5187" y="3193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6" name="Freeform 75"/>
              <p:cNvSpPr/>
              <p:nvPr/>
            </p:nvSpPr>
            <p:spPr bwMode="auto">
              <a:xfrm>
                <a:off x="5185" y="3192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7" name="Freeform 76"/>
              <p:cNvSpPr/>
              <p:nvPr/>
            </p:nvSpPr>
            <p:spPr bwMode="auto">
              <a:xfrm>
                <a:off x="5179" y="3190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8" name="Line 77"/>
              <p:cNvSpPr>
                <a:spLocks noChangeShapeType="1"/>
              </p:cNvSpPr>
              <p:nvPr/>
            </p:nvSpPr>
            <p:spPr bwMode="auto">
              <a:xfrm flipV="1">
                <a:off x="5179" y="3190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9" name="Freeform 78"/>
              <p:cNvSpPr/>
              <p:nvPr/>
            </p:nvSpPr>
            <p:spPr bwMode="auto">
              <a:xfrm>
                <a:off x="5177" y="3190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0" name="Freeform 79"/>
              <p:cNvSpPr/>
              <p:nvPr/>
            </p:nvSpPr>
            <p:spPr bwMode="auto">
              <a:xfrm>
                <a:off x="5171" y="3188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1" name="Line 80"/>
              <p:cNvSpPr>
                <a:spLocks noChangeShapeType="1"/>
              </p:cNvSpPr>
              <p:nvPr/>
            </p:nvSpPr>
            <p:spPr bwMode="auto">
              <a:xfrm flipV="1">
                <a:off x="5171" y="3188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2" name="Freeform 81"/>
              <p:cNvSpPr/>
              <p:nvPr/>
            </p:nvSpPr>
            <p:spPr bwMode="auto">
              <a:xfrm>
                <a:off x="5169" y="3187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3" name="Freeform 82"/>
              <p:cNvSpPr/>
              <p:nvPr/>
            </p:nvSpPr>
            <p:spPr bwMode="auto">
              <a:xfrm>
                <a:off x="5163" y="3185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4" name="Line 83"/>
              <p:cNvSpPr>
                <a:spLocks noChangeShapeType="1"/>
              </p:cNvSpPr>
              <p:nvPr/>
            </p:nvSpPr>
            <p:spPr bwMode="auto">
              <a:xfrm flipV="1">
                <a:off x="5163" y="3185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5" name="Freeform 84"/>
              <p:cNvSpPr/>
              <p:nvPr/>
            </p:nvSpPr>
            <p:spPr bwMode="auto">
              <a:xfrm>
                <a:off x="5161" y="3185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6" name="Freeform 85"/>
              <p:cNvSpPr/>
              <p:nvPr/>
            </p:nvSpPr>
            <p:spPr bwMode="auto">
              <a:xfrm>
                <a:off x="5155" y="3183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7" name="Line 86"/>
              <p:cNvSpPr>
                <a:spLocks noChangeShapeType="1"/>
              </p:cNvSpPr>
              <p:nvPr/>
            </p:nvSpPr>
            <p:spPr bwMode="auto">
              <a:xfrm flipV="1">
                <a:off x="5155" y="3183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8" name="Freeform 87"/>
              <p:cNvSpPr/>
              <p:nvPr/>
            </p:nvSpPr>
            <p:spPr bwMode="auto">
              <a:xfrm>
                <a:off x="5153" y="3182"/>
                <a:ext cx="7" cy="11"/>
              </a:xfrm>
              <a:custGeom>
                <a:avLst/>
                <a:gdLst>
                  <a:gd name="T0" fmla="*/ 3 w 7"/>
                  <a:gd name="T1" fmla="*/ 0 h 11"/>
                  <a:gd name="T2" fmla="*/ 7 w 7"/>
                  <a:gd name="T3" fmla="*/ 1 h 11"/>
                  <a:gd name="T4" fmla="*/ 4 w 7"/>
                  <a:gd name="T5" fmla="*/ 11 h 11"/>
                  <a:gd name="T6" fmla="*/ 0 w 7"/>
                  <a:gd name="T7" fmla="*/ 9 h 11"/>
                  <a:gd name="T8" fmla="*/ 3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3" y="0"/>
                    </a:moveTo>
                    <a:lnTo>
                      <a:pt x="7" y="1"/>
                    </a:lnTo>
                    <a:lnTo>
                      <a:pt x="4" y="11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9" name="Freeform 88"/>
              <p:cNvSpPr/>
              <p:nvPr/>
            </p:nvSpPr>
            <p:spPr bwMode="auto">
              <a:xfrm>
                <a:off x="5147" y="3171"/>
                <a:ext cx="6" cy="19"/>
              </a:xfrm>
              <a:custGeom>
                <a:avLst/>
                <a:gdLst>
                  <a:gd name="T0" fmla="*/ 0 w 6"/>
                  <a:gd name="T1" fmla="*/ 19 h 19"/>
                  <a:gd name="T2" fmla="*/ 6 w 6"/>
                  <a:gd name="T3" fmla="*/ 0 h 19"/>
                  <a:gd name="T4" fmla="*/ 0 w 6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19"/>
                    </a:moveTo>
                    <a:lnTo>
                      <a:pt x="6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0" name="Line 89"/>
              <p:cNvSpPr>
                <a:spLocks noChangeShapeType="1"/>
              </p:cNvSpPr>
              <p:nvPr/>
            </p:nvSpPr>
            <p:spPr bwMode="auto">
              <a:xfrm flipV="1">
                <a:off x="5147" y="3171"/>
                <a:ext cx="6" cy="1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1" name="Freeform 90"/>
              <p:cNvSpPr/>
              <p:nvPr/>
            </p:nvSpPr>
            <p:spPr bwMode="auto">
              <a:xfrm>
                <a:off x="5145" y="3171"/>
                <a:ext cx="10" cy="19"/>
              </a:xfrm>
              <a:custGeom>
                <a:avLst/>
                <a:gdLst>
                  <a:gd name="T0" fmla="*/ 6 w 10"/>
                  <a:gd name="T1" fmla="*/ 0 h 19"/>
                  <a:gd name="T2" fmla="*/ 10 w 10"/>
                  <a:gd name="T3" fmla="*/ 1 h 19"/>
                  <a:gd name="T4" fmla="*/ 4 w 10"/>
                  <a:gd name="T5" fmla="*/ 19 h 19"/>
                  <a:gd name="T6" fmla="*/ 0 w 10"/>
                  <a:gd name="T7" fmla="*/ 18 h 19"/>
                  <a:gd name="T8" fmla="*/ 6 w 1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9">
                    <a:moveTo>
                      <a:pt x="6" y="0"/>
                    </a:moveTo>
                    <a:lnTo>
                      <a:pt x="10" y="1"/>
                    </a:lnTo>
                    <a:lnTo>
                      <a:pt x="4" y="19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2" name="Freeform 91"/>
              <p:cNvSpPr/>
              <p:nvPr/>
            </p:nvSpPr>
            <p:spPr bwMode="auto">
              <a:xfrm>
                <a:off x="5139" y="3178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3" name="Line 92"/>
              <p:cNvSpPr>
                <a:spLocks noChangeShapeType="1"/>
              </p:cNvSpPr>
              <p:nvPr/>
            </p:nvSpPr>
            <p:spPr bwMode="auto">
              <a:xfrm flipV="1">
                <a:off x="5139" y="3178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4" name="Freeform 93"/>
              <p:cNvSpPr/>
              <p:nvPr/>
            </p:nvSpPr>
            <p:spPr bwMode="auto">
              <a:xfrm>
                <a:off x="5137" y="3177"/>
                <a:ext cx="7" cy="11"/>
              </a:xfrm>
              <a:custGeom>
                <a:avLst/>
                <a:gdLst>
                  <a:gd name="T0" fmla="*/ 3 w 7"/>
                  <a:gd name="T1" fmla="*/ 0 h 11"/>
                  <a:gd name="T2" fmla="*/ 7 w 7"/>
                  <a:gd name="T3" fmla="*/ 2 h 11"/>
                  <a:gd name="T4" fmla="*/ 4 w 7"/>
                  <a:gd name="T5" fmla="*/ 11 h 11"/>
                  <a:gd name="T6" fmla="*/ 0 w 7"/>
                  <a:gd name="T7" fmla="*/ 9 h 11"/>
                  <a:gd name="T8" fmla="*/ 3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3" y="0"/>
                    </a:moveTo>
                    <a:lnTo>
                      <a:pt x="7" y="2"/>
                    </a:lnTo>
                    <a:lnTo>
                      <a:pt x="4" y="11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5" name="Freeform 94"/>
              <p:cNvSpPr/>
              <p:nvPr/>
            </p:nvSpPr>
            <p:spPr bwMode="auto">
              <a:xfrm>
                <a:off x="5131" y="3175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6" name="Line 95"/>
              <p:cNvSpPr>
                <a:spLocks noChangeShapeType="1"/>
              </p:cNvSpPr>
              <p:nvPr/>
            </p:nvSpPr>
            <p:spPr bwMode="auto">
              <a:xfrm flipV="1">
                <a:off x="5131" y="3175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7" name="Freeform 96"/>
              <p:cNvSpPr/>
              <p:nvPr/>
            </p:nvSpPr>
            <p:spPr bwMode="auto">
              <a:xfrm>
                <a:off x="5129" y="3175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8" name="Freeform 97"/>
              <p:cNvSpPr/>
              <p:nvPr/>
            </p:nvSpPr>
            <p:spPr bwMode="auto">
              <a:xfrm>
                <a:off x="5123" y="3173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9" name="Line 98"/>
              <p:cNvSpPr>
                <a:spLocks noChangeShapeType="1"/>
              </p:cNvSpPr>
              <p:nvPr/>
            </p:nvSpPr>
            <p:spPr bwMode="auto">
              <a:xfrm flipV="1">
                <a:off x="5123" y="3173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0" name="Freeform 99"/>
              <p:cNvSpPr/>
              <p:nvPr/>
            </p:nvSpPr>
            <p:spPr bwMode="auto">
              <a:xfrm>
                <a:off x="5121" y="3172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2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2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1" name="Freeform 100"/>
              <p:cNvSpPr/>
              <p:nvPr/>
            </p:nvSpPr>
            <p:spPr bwMode="auto">
              <a:xfrm>
                <a:off x="5115" y="3170"/>
                <a:ext cx="2" cy="9"/>
              </a:xfrm>
              <a:custGeom>
                <a:avLst/>
                <a:gdLst>
                  <a:gd name="T0" fmla="*/ 0 w 2"/>
                  <a:gd name="T1" fmla="*/ 9 h 9"/>
                  <a:gd name="T2" fmla="*/ 2 w 2"/>
                  <a:gd name="T3" fmla="*/ 0 h 9"/>
                  <a:gd name="T4" fmla="*/ 0 w 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0" y="9"/>
                    </a:move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2" name="Line 101"/>
              <p:cNvSpPr>
                <a:spLocks noChangeShapeType="1"/>
              </p:cNvSpPr>
              <p:nvPr/>
            </p:nvSpPr>
            <p:spPr bwMode="auto">
              <a:xfrm flipV="1">
                <a:off x="5115" y="3170"/>
                <a:ext cx="2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3" name="Freeform 102"/>
              <p:cNvSpPr/>
              <p:nvPr/>
            </p:nvSpPr>
            <p:spPr bwMode="auto">
              <a:xfrm>
                <a:off x="5113" y="3170"/>
                <a:ext cx="6" cy="10"/>
              </a:xfrm>
              <a:custGeom>
                <a:avLst/>
                <a:gdLst>
                  <a:gd name="T0" fmla="*/ 3 w 6"/>
                  <a:gd name="T1" fmla="*/ 0 h 10"/>
                  <a:gd name="T2" fmla="*/ 6 w 6"/>
                  <a:gd name="T3" fmla="*/ 1 h 10"/>
                  <a:gd name="T4" fmla="*/ 4 w 6"/>
                  <a:gd name="T5" fmla="*/ 10 h 10"/>
                  <a:gd name="T6" fmla="*/ 0 w 6"/>
                  <a:gd name="T7" fmla="*/ 9 h 10"/>
                  <a:gd name="T8" fmla="*/ 3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3" y="0"/>
                    </a:moveTo>
                    <a:lnTo>
                      <a:pt x="6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4" name="Freeform 103"/>
              <p:cNvSpPr/>
              <p:nvPr/>
            </p:nvSpPr>
            <p:spPr bwMode="auto">
              <a:xfrm>
                <a:off x="5107" y="3168"/>
                <a:ext cx="2" cy="9"/>
              </a:xfrm>
              <a:custGeom>
                <a:avLst/>
                <a:gdLst>
                  <a:gd name="T0" fmla="*/ 0 w 2"/>
                  <a:gd name="T1" fmla="*/ 9 h 9"/>
                  <a:gd name="T2" fmla="*/ 2 w 2"/>
                  <a:gd name="T3" fmla="*/ 0 h 9"/>
                  <a:gd name="T4" fmla="*/ 0 w 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0" y="9"/>
                    </a:move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5" name="Line 104"/>
              <p:cNvSpPr>
                <a:spLocks noChangeShapeType="1"/>
              </p:cNvSpPr>
              <p:nvPr/>
            </p:nvSpPr>
            <p:spPr bwMode="auto">
              <a:xfrm flipV="1">
                <a:off x="5107" y="3168"/>
                <a:ext cx="2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6" name="Freeform 105"/>
              <p:cNvSpPr/>
              <p:nvPr/>
            </p:nvSpPr>
            <p:spPr bwMode="auto">
              <a:xfrm>
                <a:off x="5105" y="3167"/>
                <a:ext cx="6" cy="11"/>
              </a:xfrm>
              <a:custGeom>
                <a:avLst/>
                <a:gdLst>
                  <a:gd name="T0" fmla="*/ 2 w 6"/>
                  <a:gd name="T1" fmla="*/ 0 h 11"/>
                  <a:gd name="T2" fmla="*/ 6 w 6"/>
                  <a:gd name="T3" fmla="*/ 1 h 11"/>
                  <a:gd name="T4" fmla="*/ 4 w 6"/>
                  <a:gd name="T5" fmla="*/ 11 h 11"/>
                  <a:gd name="T6" fmla="*/ 0 w 6"/>
                  <a:gd name="T7" fmla="*/ 9 h 11"/>
                  <a:gd name="T8" fmla="*/ 2 w 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lnTo>
                      <a:pt x="6" y="1"/>
                    </a:lnTo>
                    <a:lnTo>
                      <a:pt x="4" y="11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7" name="Freeform 106"/>
              <p:cNvSpPr/>
              <p:nvPr/>
            </p:nvSpPr>
            <p:spPr bwMode="auto">
              <a:xfrm>
                <a:off x="5099" y="3156"/>
                <a:ext cx="5" cy="19"/>
              </a:xfrm>
              <a:custGeom>
                <a:avLst/>
                <a:gdLst>
                  <a:gd name="T0" fmla="*/ 0 w 5"/>
                  <a:gd name="T1" fmla="*/ 19 h 19"/>
                  <a:gd name="T2" fmla="*/ 5 w 5"/>
                  <a:gd name="T3" fmla="*/ 0 h 19"/>
                  <a:gd name="T4" fmla="*/ 0 w 5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9">
                    <a:moveTo>
                      <a:pt x="0" y="19"/>
                    </a:moveTo>
                    <a:lnTo>
                      <a:pt x="5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8" name="Line 107"/>
              <p:cNvSpPr>
                <a:spLocks noChangeShapeType="1"/>
              </p:cNvSpPr>
              <p:nvPr/>
            </p:nvSpPr>
            <p:spPr bwMode="auto">
              <a:xfrm flipV="1">
                <a:off x="5099" y="3156"/>
                <a:ext cx="5" cy="1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9" name="Freeform 108"/>
              <p:cNvSpPr/>
              <p:nvPr/>
            </p:nvSpPr>
            <p:spPr bwMode="auto">
              <a:xfrm>
                <a:off x="5097" y="3156"/>
                <a:ext cx="9" cy="19"/>
              </a:xfrm>
              <a:custGeom>
                <a:avLst/>
                <a:gdLst>
                  <a:gd name="T0" fmla="*/ 5 w 9"/>
                  <a:gd name="T1" fmla="*/ 0 h 19"/>
                  <a:gd name="T2" fmla="*/ 9 w 9"/>
                  <a:gd name="T3" fmla="*/ 1 h 19"/>
                  <a:gd name="T4" fmla="*/ 4 w 9"/>
                  <a:gd name="T5" fmla="*/ 19 h 19"/>
                  <a:gd name="T6" fmla="*/ 0 w 9"/>
                  <a:gd name="T7" fmla="*/ 18 h 19"/>
                  <a:gd name="T8" fmla="*/ 5 w 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9">
                    <a:moveTo>
                      <a:pt x="5" y="0"/>
                    </a:moveTo>
                    <a:lnTo>
                      <a:pt x="9" y="1"/>
                    </a:lnTo>
                    <a:lnTo>
                      <a:pt x="4" y="19"/>
                    </a:lnTo>
                    <a:lnTo>
                      <a:pt x="0" y="1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0" name="Freeform 109"/>
              <p:cNvSpPr/>
              <p:nvPr/>
            </p:nvSpPr>
            <p:spPr bwMode="auto">
              <a:xfrm>
                <a:off x="5091" y="3163"/>
                <a:ext cx="2" cy="9"/>
              </a:xfrm>
              <a:custGeom>
                <a:avLst/>
                <a:gdLst>
                  <a:gd name="T0" fmla="*/ 0 w 2"/>
                  <a:gd name="T1" fmla="*/ 9 h 9"/>
                  <a:gd name="T2" fmla="*/ 2 w 2"/>
                  <a:gd name="T3" fmla="*/ 0 h 9"/>
                  <a:gd name="T4" fmla="*/ 0 w 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0" y="9"/>
                    </a:move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1" name="Line 110"/>
              <p:cNvSpPr>
                <a:spLocks noChangeShapeType="1"/>
              </p:cNvSpPr>
              <p:nvPr/>
            </p:nvSpPr>
            <p:spPr bwMode="auto">
              <a:xfrm flipV="1">
                <a:off x="5091" y="3163"/>
                <a:ext cx="2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2" name="Freeform 111"/>
              <p:cNvSpPr/>
              <p:nvPr/>
            </p:nvSpPr>
            <p:spPr bwMode="auto">
              <a:xfrm>
                <a:off x="5089" y="3162"/>
                <a:ext cx="6" cy="11"/>
              </a:xfrm>
              <a:custGeom>
                <a:avLst/>
                <a:gdLst>
                  <a:gd name="T0" fmla="*/ 2 w 6"/>
                  <a:gd name="T1" fmla="*/ 0 h 11"/>
                  <a:gd name="T2" fmla="*/ 6 w 6"/>
                  <a:gd name="T3" fmla="*/ 2 h 11"/>
                  <a:gd name="T4" fmla="*/ 3 w 6"/>
                  <a:gd name="T5" fmla="*/ 11 h 11"/>
                  <a:gd name="T6" fmla="*/ 0 w 6"/>
                  <a:gd name="T7" fmla="*/ 10 h 11"/>
                  <a:gd name="T8" fmla="*/ 2 w 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lnTo>
                      <a:pt x="6" y="2"/>
                    </a:lnTo>
                    <a:lnTo>
                      <a:pt x="3" y="11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3" name="Freeform 112"/>
              <p:cNvSpPr/>
              <p:nvPr/>
            </p:nvSpPr>
            <p:spPr bwMode="auto">
              <a:xfrm>
                <a:off x="5082" y="3161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4" name="Line 113"/>
              <p:cNvSpPr>
                <a:spLocks noChangeShapeType="1"/>
              </p:cNvSpPr>
              <p:nvPr/>
            </p:nvSpPr>
            <p:spPr bwMode="auto">
              <a:xfrm flipV="1">
                <a:off x="5082" y="3161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5" name="Freeform 114"/>
              <p:cNvSpPr/>
              <p:nvPr/>
            </p:nvSpPr>
            <p:spPr bwMode="auto">
              <a:xfrm>
                <a:off x="5080" y="3160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6" name="Freeform 115"/>
              <p:cNvSpPr/>
              <p:nvPr/>
            </p:nvSpPr>
            <p:spPr bwMode="auto">
              <a:xfrm>
                <a:off x="5074" y="3158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7" name="Line 116"/>
              <p:cNvSpPr>
                <a:spLocks noChangeShapeType="1"/>
              </p:cNvSpPr>
              <p:nvPr/>
            </p:nvSpPr>
            <p:spPr bwMode="auto">
              <a:xfrm flipV="1">
                <a:off x="5074" y="3158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8" name="Freeform 117"/>
              <p:cNvSpPr/>
              <p:nvPr/>
            </p:nvSpPr>
            <p:spPr bwMode="auto">
              <a:xfrm>
                <a:off x="5072" y="3157"/>
                <a:ext cx="7" cy="11"/>
              </a:xfrm>
              <a:custGeom>
                <a:avLst/>
                <a:gdLst>
                  <a:gd name="T0" fmla="*/ 3 w 7"/>
                  <a:gd name="T1" fmla="*/ 0 h 11"/>
                  <a:gd name="T2" fmla="*/ 7 w 7"/>
                  <a:gd name="T3" fmla="*/ 2 h 11"/>
                  <a:gd name="T4" fmla="*/ 4 w 7"/>
                  <a:gd name="T5" fmla="*/ 11 h 11"/>
                  <a:gd name="T6" fmla="*/ 0 w 7"/>
                  <a:gd name="T7" fmla="*/ 9 h 11"/>
                  <a:gd name="T8" fmla="*/ 3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3" y="0"/>
                    </a:moveTo>
                    <a:lnTo>
                      <a:pt x="7" y="2"/>
                    </a:lnTo>
                    <a:lnTo>
                      <a:pt x="4" y="11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9" name="Freeform 118"/>
              <p:cNvSpPr/>
              <p:nvPr/>
            </p:nvSpPr>
            <p:spPr bwMode="auto">
              <a:xfrm>
                <a:off x="5066" y="3156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0" name="Line 119"/>
              <p:cNvSpPr>
                <a:spLocks noChangeShapeType="1"/>
              </p:cNvSpPr>
              <p:nvPr/>
            </p:nvSpPr>
            <p:spPr bwMode="auto">
              <a:xfrm flipV="1">
                <a:off x="5066" y="3156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1" name="Freeform 120"/>
              <p:cNvSpPr/>
              <p:nvPr/>
            </p:nvSpPr>
            <p:spPr bwMode="auto">
              <a:xfrm>
                <a:off x="5064" y="3155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2" name="Freeform 121"/>
              <p:cNvSpPr/>
              <p:nvPr/>
            </p:nvSpPr>
            <p:spPr bwMode="auto">
              <a:xfrm>
                <a:off x="5058" y="3153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3" name="Line 122"/>
              <p:cNvSpPr>
                <a:spLocks noChangeShapeType="1"/>
              </p:cNvSpPr>
              <p:nvPr/>
            </p:nvSpPr>
            <p:spPr bwMode="auto">
              <a:xfrm flipV="1">
                <a:off x="5058" y="3153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4" name="Freeform 123"/>
              <p:cNvSpPr/>
              <p:nvPr/>
            </p:nvSpPr>
            <p:spPr bwMode="auto">
              <a:xfrm>
                <a:off x="5056" y="3152"/>
                <a:ext cx="7" cy="11"/>
              </a:xfrm>
              <a:custGeom>
                <a:avLst/>
                <a:gdLst>
                  <a:gd name="T0" fmla="*/ 3 w 7"/>
                  <a:gd name="T1" fmla="*/ 0 h 11"/>
                  <a:gd name="T2" fmla="*/ 7 w 7"/>
                  <a:gd name="T3" fmla="*/ 2 h 11"/>
                  <a:gd name="T4" fmla="*/ 4 w 7"/>
                  <a:gd name="T5" fmla="*/ 11 h 11"/>
                  <a:gd name="T6" fmla="*/ 0 w 7"/>
                  <a:gd name="T7" fmla="*/ 10 h 11"/>
                  <a:gd name="T8" fmla="*/ 3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3" y="0"/>
                    </a:moveTo>
                    <a:lnTo>
                      <a:pt x="7" y="2"/>
                    </a:lnTo>
                    <a:lnTo>
                      <a:pt x="4" y="11"/>
                    </a:lnTo>
                    <a:lnTo>
                      <a:pt x="0" y="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5" name="Freeform 124"/>
              <p:cNvSpPr/>
              <p:nvPr/>
            </p:nvSpPr>
            <p:spPr bwMode="auto">
              <a:xfrm>
                <a:off x="5050" y="3141"/>
                <a:ext cx="6" cy="19"/>
              </a:xfrm>
              <a:custGeom>
                <a:avLst/>
                <a:gdLst>
                  <a:gd name="T0" fmla="*/ 0 w 6"/>
                  <a:gd name="T1" fmla="*/ 19 h 19"/>
                  <a:gd name="T2" fmla="*/ 6 w 6"/>
                  <a:gd name="T3" fmla="*/ 0 h 19"/>
                  <a:gd name="T4" fmla="*/ 0 w 6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19"/>
                    </a:moveTo>
                    <a:lnTo>
                      <a:pt x="6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6" name="Line 125"/>
              <p:cNvSpPr>
                <a:spLocks noChangeShapeType="1"/>
              </p:cNvSpPr>
              <p:nvPr/>
            </p:nvSpPr>
            <p:spPr bwMode="auto">
              <a:xfrm flipV="1">
                <a:off x="5050" y="3141"/>
                <a:ext cx="6" cy="1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7" name="Freeform 126"/>
              <p:cNvSpPr/>
              <p:nvPr/>
            </p:nvSpPr>
            <p:spPr bwMode="auto">
              <a:xfrm>
                <a:off x="5048" y="3141"/>
                <a:ext cx="10" cy="19"/>
              </a:xfrm>
              <a:custGeom>
                <a:avLst/>
                <a:gdLst>
                  <a:gd name="T0" fmla="*/ 6 w 10"/>
                  <a:gd name="T1" fmla="*/ 0 h 19"/>
                  <a:gd name="T2" fmla="*/ 10 w 10"/>
                  <a:gd name="T3" fmla="*/ 1 h 19"/>
                  <a:gd name="T4" fmla="*/ 4 w 10"/>
                  <a:gd name="T5" fmla="*/ 19 h 19"/>
                  <a:gd name="T6" fmla="*/ 0 w 10"/>
                  <a:gd name="T7" fmla="*/ 18 h 19"/>
                  <a:gd name="T8" fmla="*/ 6 w 1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9">
                    <a:moveTo>
                      <a:pt x="6" y="0"/>
                    </a:moveTo>
                    <a:lnTo>
                      <a:pt x="10" y="1"/>
                    </a:lnTo>
                    <a:lnTo>
                      <a:pt x="4" y="19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8" name="Freeform 127"/>
              <p:cNvSpPr/>
              <p:nvPr/>
            </p:nvSpPr>
            <p:spPr bwMode="auto">
              <a:xfrm>
                <a:off x="5042" y="3148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9" name="Line 128"/>
              <p:cNvSpPr>
                <a:spLocks noChangeShapeType="1"/>
              </p:cNvSpPr>
              <p:nvPr/>
            </p:nvSpPr>
            <p:spPr bwMode="auto">
              <a:xfrm flipV="1">
                <a:off x="5042" y="3148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0" name="Freeform 129"/>
              <p:cNvSpPr/>
              <p:nvPr/>
            </p:nvSpPr>
            <p:spPr bwMode="auto">
              <a:xfrm>
                <a:off x="5040" y="3148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1" name="Freeform 130"/>
              <p:cNvSpPr/>
              <p:nvPr/>
            </p:nvSpPr>
            <p:spPr bwMode="auto">
              <a:xfrm>
                <a:off x="5034" y="3146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2" name="Line 131"/>
              <p:cNvSpPr>
                <a:spLocks noChangeShapeType="1"/>
              </p:cNvSpPr>
              <p:nvPr/>
            </p:nvSpPr>
            <p:spPr bwMode="auto">
              <a:xfrm flipV="1">
                <a:off x="5034" y="3146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3" name="Freeform 132"/>
              <p:cNvSpPr/>
              <p:nvPr/>
            </p:nvSpPr>
            <p:spPr bwMode="auto">
              <a:xfrm>
                <a:off x="5032" y="3145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4" name="Freeform 133"/>
              <p:cNvSpPr/>
              <p:nvPr/>
            </p:nvSpPr>
            <p:spPr bwMode="auto">
              <a:xfrm>
                <a:off x="5026" y="3143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5" name="Line 134"/>
              <p:cNvSpPr>
                <a:spLocks noChangeShapeType="1"/>
              </p:cNvSpPr>
              <p:nvPr/>
            </p:nvSpPr>
            <p:spPr bwMode="auto">
              <a:xfrm flipV="1">
                <a:off x="5026" y="3143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6" name="Freeform 135"/>
              <p:cNvSpPr/>
              <p:nvPr/>
            </p:nvSpPr>
            <p:spPr bwMode="auto">
              <a:xfrm>
                <a:off x="5024" y="3143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7" name="Freeform 136"/>
              <p:cNvSpPr/>
              <p:nvPr/>
            </p:nvSpPr>
            <p:spPr bwMode="auto">
              <a:xfrm>
                <a:off x="5018" y="3141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8" name="Line 137"/>
              <p:cNvSpPr>
                <a:spLocks noChangeShapeType="1"/>
              </p:cNvSpPr>
              <p:nvPr/>
            </p:nvSpPr>
            <p:spPr bwMode="auto">
              <a:xfrm flipV="1">
                <a:off x="5018" y="3141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9" name="Freeform 138"/>
              <p:cNvSpPr/>
              <p:nvPr/>
            </p:nvSpPr>
            <p:spPr bwMode="auto">
              <a:xfrm>
                <a:off x="5016" y="3140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0" name="Freeform 139"/>
              <p:cNvSpPr/>
              <p:nvPr/>
            </p:nvSpPr>
            <p:spPr bwMode="auto">
              <a:xfrm>
                <a:off x="5010" y="3138"/>
                <a:ext cx="2" cy="9"/>
              </a:xfrm>
              <a:custGeom>
                <a:avLst/>
                <a:gdLst>
                  <a:gd name="T0" fmla="*/ 0 w 2"/>
                  <a:gd name="T1" fmla="*/ 9 h 9"/>
                  <a:gd name="T2" fmla="*/ 2 w 2"/>
                  <a:gd name="T3" fmla="*/ 0 h 9"/>
                  <a:gd name="T4" fmla="*/ 0 w 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0" y="9"/>
                    </a:move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1" name="Line 140"/>
              <p:cNvSpPr>
                <a:spLocks noChangeShapeType="1"/>
              </p:cNvSpPr>
              <p:nvPr/>
            </p:nvSpPr>
            <p:spPr bwMode="auto">
              <a:xfrm flipV="1">
                <a:off x="5010" y="3138"/>
                <a:ext cx="2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2" name="Freeform 141"/>
              <p:cNvSpPr/>
              <p:nvPr/>
            </p:nvSpPr>
            <p:spPr bwMode="auto">
              <a:xfrm>
                <a:off x="5008" y="3138"/>
                <a:ext cx="6" cy="10"/>
              </a:xfrm>
              <a:custGeom>
                <a:avLst/>
                <a:gdLst>
                  <a:gd name="T0" fmla="*/ 2 w 6"/>
                  <a:gd name="T1" fmla="*/ 0 h 10"/>
                  <a:gd name="T2" fmla="*/ 6 w 6"/>
                  <a:gd name="T3" fmla="*/ 1 h 10"/>
                  <a:gd name="T4" fmla="*/ 4 w 6"/>
                  <a:gd name="T5" fmla="*/ 10 h 10"/>
                  <a:gd name="T6" fmla="*/ 0 w 6"/>
                  <a:gd name="T7" fmla="*/ 9 h 10"/>
                  <a:gd name="T8" fmla="*/ 2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lnTo>
                      <a:pt x="6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3" name="Freeform 142"/>
              <p:cNvSpPr/>
              <p:nvPr/>
            </p:nvSpPr>
            <p:spPr bwMode="auto">
              <a:xfrm>
                <a:off x="5002" y="3127"/>
                <a:ext cx="5" cy="18"/>
              </a:xfrm>
              <a:custGeom>
                <a:avLst/>
                <a:gdLst>
                  <a:gd name="T0" fmla="*/ 0 w 5"/>
                  <a:gd name="T1" fmla="*/ 18 h 18"/>
                  <a:gd name="T2" fmla="*/ 5 w 5"/>
                  <a:gd name="T3" fmla="*/ 0 h 18"/>
                  <a:gd name="T4" fmla="*/ 0 w 5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8">
                    <a:moveTo>
                      <a:pt x="0" y="18"/>
                    </a:moveTo>
                    <a:lnTo>
                      <a:pt x="5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4" name="Line 143"/>
              <p:cNvSpPr>
                <a:spLocks noChangeShapeType="1"/>
              </p:cNvSpPr>
              <p:nvPr/>
            </p:nvSpPr>
            <p:spPr bwMode="auto">
              <a:xfrm flipV="1">
                <a:off x="5002" y="3127"/>
                <a:ext cx="5" cy="1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5" name="Freeform 144"/>
              <p:cNvSpPr/>
              <p:nvPr/>
            </p:nvSpPr>
            <p:spPr bwMode="auto">
              <a:xfrm>
                <a:off x="5000" y="3126"/>
                <a:ext cx="9" cy="19"/>
              </a:xfrm>
              <a:custGeom>
                <a:avLst/>
                <a:gdLst>
                  <a:gd name="T0" fmla="*/ 5 w 9"/>
                  <a:gd name="T1" fmla="*/ 0 h 19"/>
                  <a:gd name="T2" fmla="*/ 9 w 9"/>
                  <a:gd name="T3" fmla="*/ 1 h 19"/>
                  <a:gd name="T4" fmla="*/ 4 w 9"/>
                  <a:gd name="T5" fmla="*/ 19 h 19"/>
                  <a:gd name="T6" fmla="*/ 0 w 9"/>
                  <a:gd name="T7" fmla="*/ 18 h 19"/>
                  <a:gd name="T8" fmla="*/ 5 w 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9">
                    <a:moveTo>
                      <a:pt x="5" y="0"/>
                    </a:moveTo>
                    <a:lnTo>
                      <a:pt x="9" y="1"/>
                    </a:lnTo>
                    <a:lnTo>
                      <a:pt x="4" y="19"/>
                    </a:lnTo>
                    <a:lnTo>
                      <a:pt x="0" y="1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6" name="Freeform 145"/>
              <p:cNvSpPr/>
              <p:nvPr/>
            </p:nvSpPr>
            <p:spPr bwMode="auto">
              <a:xfrm>
                <a:off x="4994" y="3133"/>
                <a:ext cx="2" cy="9"/>
              </a:xfrm>
              <a:custGeom>
                <a:avLst/>
                <a:gdLst>
                  <a:gd name="T0" fmla="*/ 0 w 2"/>
                  <a:gd name="T1" fmla="*/ 9 h 9"/>
                  <a:gd name="T2" fmla="*/ 2 w 2"/>
                  <a:gd name="T3" fmla="*/ 0 h 9"/>
                  <a:gd name="T4" fmla="*/ 0 w 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0" y="9"/>
                    </a:move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7" name="Line 146"/>
              <p:cNvSpPr>
                <a:spLocks noChangeShapeType="1"/>
              </p:cNvSpPr>
              <p:nvPr/>
            </p:nvSpPr>
            <p:spPr bwMode="auto">
              <a:xfrm flipV="1">
                <a:off x="4994" y="3133"/>
                <a:ext cx="2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8" name="Freeform 147"/>
              <p:cNvSpPr/>
              <p:nvPr/>
            </p:nvSpPr>
            <p:spPr bwMode="auto">
              <a:xfrm>
                <a:off x="4992" y="3133"/>
                <a:ext cx="6" cy="10"/>
              </a:xfrm>
              <a:custGeom>
                <a:avLst/>
                <a:gdLst>
                  <a:gd name="T0" fmla="*/ 2 w 6"/>
                  <a:gd name="T1" fmla="*/ 0 h 10"/>
                  <a:gd name="T2" fmla="*/ 6 w 6"/>
                  <a:gd name="T3" fmla="*/ 1 h 10"/>
                  <a:gd name="T4" fmla="*/ 4 w 6"/>
                  <a:gd name="T5" fmla="*/ 10 h 10"/>
                  <a:gd name="T6" fmla="*/ 0 w 6"/>
                  <a:gd name="T7" fmla="*/ 9 h 10"/>
                  <a:gd name="T8" fmla="*/ 2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lnTo>
                      <a:pt x="6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9" name="Freeform 148"/>
              <p:cNvSpPr/>
              <p:nvPr/>
            </p:nvSpPr>
            <p:spPr bwMode="auto">
              <a:xfrm>
                <a:off x="4985" y="3131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0" name="Line 149"/>
              <p:cNvSpPr>
                <a:spLocks noChangeShapeType="1"/>
              </p:cNvSpPr>
              <p:nvPr/>
            </p:nvSpPr>
            <p:spPr bwMode="auto">
              <a:xfrm flipV="1">
                <a:off x="4985" y="3131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1" name="Freeform 150"/>
              <p:cNvSpPr/>
              <p:nvPr/>
            </p:nvSpPr>
            <p:spPr bwMode="auto">
              <a:xfrm>
                <a:off x="4983" y="3130"/>
                <a:ext cx="7" cy="11"/>
              </a:xfrm>
              <a:custGeom>
                <a:avLst/>
                <a:gdLst>
                  <a:gd name="T0" fmla="*/ 3 w 7"/>
                  <a:gd name="T1" fmla="*/ 0 h 11"/>
                  <a:gd name="T2" fmla="*/ 7 w 7"/>
                  <a:gd name="T3" fmla="*/ 1 h 11"/>
                  <a:gd name="T4" fmla="*/ 4 w 7"/>
                  <a:gd name="T5" fmla="*/ 11 h 11"/>
                  <a:gd name="T6" fmla="*/ 0 w 7"/>
                  <a:gd name="T7" fmla="*/ 9 h 11"/>
                  <a:gd name="T8" fmla="*/ 3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3" y="0"/>
                    </a:moveTo>
                    <a:lnTo>
                      <a:pt x="7" y="1"/>
                    </a:lnTo>
                    <a:lnTo>
                      <a:pt x="4" y="11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2" name="Freeform 151"/>
              <p:cNvSpPr/>
              <p:nvPr/>
            </p:nvSpPr>
            <p:spPr bwMode="auto">
              <a:xfrm>
                <a:off x="4977" y="3128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3" name="Line 152"/>
              <p:cNvSpPr>
                <a:spLocks noChangeShapeType="1"/>
              </p:cNvSpPr>
              <p:nvPr/>
            </p:nvSpPr>
            <p:spPr bwMode="auto">
              <a:xfrm flipV="1">
                <a:off x="4977" y="3128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4" name="Freeform 153"/>
              <p:cNvSpPr/>
              <p:nvPr/>
            </p:nvSpPr>
            <p:spPr bwMode="auto">
              <a:xfrm>
                <a:off x="4975" y="3128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5" name="Freeform 154"/>
              <p:cNvSpPr/>
              <p:nvPr/>
            </p:nvSpPr>
            <p:spPr bwMode="auto">
              <a:xfrm>
                <a:off x="4969" y="3126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6" name="Line 155"/>
              <p:cNvSpPr>
                <a:spLocks noChangeShapeType="1"/>
              </p:cNvSpPr>
              <p:nvPr/>
            </p:nvSpPr>
            <p:spPr bwMode="auto">
              <a:xfrm flipV="1">
                <a:off x="4969" y="3126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7" name="Freeform 156"/>
              <p:cNvSpPr/>
              <p:nvPr/>
            </p:nvSpPr>
            <p:spPr bwMode="auto">
              <a:xfrm>
                <a:off x="4967" y="3125"/>
                <a:ext cx="7" cy="11"/>
              </a:xfrm>
              <a:custGeom>
                <a:avLst/>
                <a:gdLst>
                  <a:gd name="T0" fmla="*/ 3 w 7"/>
                  <a:gd name="T1" fmla="*/ 0 h 11"/>
                  <a:gd name="T2" fmla="*/ 7 w 7"/>
                  <a:gd name="T3" fmla="*/ 2 h 11"/>
                  <a:gd name="T4" fmla="*/ 4 w 7"/>
                  <a:gd name="T5" fmla="*/ 11 h 11"/>
                  <a:gd name="T6" fmla="*/ 0 w 7"/>
                  <a:gd name="T7" fmla="*/ 9 h 11"/>
                  <a:gd name="T8" fmla="*/ 3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3" y="0"/>
                    </a:moveTo>
                    <a:lnTo>
                      <a:pt x="7" y="2"/>
                    </a:lnTo>
                    <a:lnTo>
                      <a:pt x="4" y="11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8" name="Freeform 157"/>
              <p:cNvSpPr/>
              <p:nvPr/>
            </p:nvSpPr>
            <p:spPr bwMode="auto">
              <a:xfrm>
                <a:off x="4961" y="3123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9" name="Line 158"/>
              <p:cNvSpPr>
                <a:spLocks noChangeShapeType="1"/>
              </p:cNvSpPr>
              <p:nvPr/>
            </p:nvSpPr>
            <p:spPr bwMode="auto">
              <a:xfrm flipV="1">
                <a:off x="4961" y="3123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0" name="Freeform 159"/>
              <p:cNvSpPr/>
              <p:nvPr/>
            </p:nvSpPr>
            <p:spPr bwMode="auto">
              <a:xfrm>
                <a:off x="4959" y="3123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1" name="Freeform 160"/>
              <p:cNvSpPr/>
              <p:nvPr/>
            </p:nvSpPr>
            <p:spPr bwMode="auto">
              <a:xfrm>
                <a:off x="4953" y="3112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6 w 6"/>
                  <a:gd name="T3" fmla="*/ 0 h 18"/>
                  <a:gd name="T4" fmla="*/ 0 w 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2" name="Line 161"/>
              <p:cNvSpPr>
                <a:spLocks noChangeShapeType="1"/>
              </p:cNvSpPr>
              <p:nvPr/>
            </p:nvSpPr>
            <p:spPr bwMode="auto">
              <a:xfrm flipV="1">
                <a:off x="4953" y="3112"/>
                <a:ext cx="6" cy="1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3" name="Freeform 162"/>
              <p:cNvSpPr/>
              <p:nvPr/>
            </p:nvSpPr>
            <p:spPr bwMode="auto">
              <a:xfrm>
                <a:off x="4951" y="3111"/>
                <a:ext cx="10" cy="20"/>
              </a:xfrm>
              <a:custGeom>
                <a:avLst/>
                <a:gdLst>
                  <a:gd name="T0" fmla="*/ 6 w 10"/>
                  <a:gd name="T1" fmla="*/ 0 h 20"/>
                  <a:gd name="T2" fmla="*/ 10 w 10"/>
                  <a:gd name="T3" fmla="*/ 2 h 20"/>
                  <a:gd name="T4" fmla="*/ 4 w 10"/>
                  <a:gd name="T5" fmla="*/ 20 h 20"/>
                  <a:gd name="T6" fmla="*/ 0 w 10"/>
                  <a:gd name="T7" fmla="*/ 18 h 20"/>
                  <a:gd name="T8" fmla="*/ 6 w 1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0">
                    <a:moveTo>
                      <a:pt x="6" y="0"/>
                    </a:moveTo>
                    <a:lnTo>
                      <a:pt x="10" y="2"/>
                    </a:lnTo>
                    <a:lnTo>
                      <a:pt x="4" y="20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4" name="Freeform 163"/>
              <p:cNvSpPr/>
              <p:nvPr/>
            </p:nvSpPr>
            <p:spPr bwMode="auto">
              <a:xfrm>
                <a:off x="4945" y="3118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5" name="Line 164"/>
              <p:cNvSpPr>
                <a:spLocks noChangeShapeType="1"/>
              </p:cNvSpPr>
              <p:nvPr/>
            </p:nvSpPr>
            <p:spPr bwMode="auto">
              <a:xfrm flipV="1">
                <a:off x="4945" y="3118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6" name="Freeform 165"/>
              <p:cNvSpPr/>
              <p:nvPr/>
            </p:nvSpPr>
            <p:spPr bwMode="auto">
              <a:xfrm>
                <a:off x="4943" y="3118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7" name="Freeform 166"/>
              <p:cNvSpPr/>
              <p:nvPr/>
            </p:nvSpPr>
            <p:spPr bwMode="auto">
              <a:xfrm>
                <a:off x="4937" y="3116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8" name="Line 167"/>
              <p:cNvSpPr>
                <a:spLocks noChangeShapeType="1"/>
              </p:cNvSpPr>
              <p:nvPr/>
            </p:nvSpPr>
            <p:spPr bwMode="auto">
              <a:xfrm flipV="1">
                <a:off x="4937" y="3116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9" name="Freeform 168"/>
              <p:cNvSpPr/>
              <p:nvPr/>
            </p:nvSpPr>
            <p:spPr bwMode="auto">
              <a:xfrm>
                <a:off x="4935" y="3115"/>
                <a:ext cx="7" cy="11"/>
              </a:xfrm>
              <a:custGeom>
                <a:avLst/>
                <a:gdLst>
                  <a:gd name="T0" fmla="*/ 3 w 7"/>
                  <a:gd name="T1" fmla="*/ 0 h 11"/>
                  <a:gd name="T2" fmla="*/ 7 w 7"/>
                  <a:gd name="T3" fmla="*/ 1 h 11"/>
                  <a:gd name="T4" fmla="*/ 4 w 7"/>
                  <a:gd name="T5" fmla="*/ 11 h 11"/>
                  <a:gd name="T6" fmla="*/ 0 w 7"/>
                  <a:gd name="T7" fmla="*/ 9 h 11"/>
                  <a:gd name="T8" fmla="*/ 3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3" y="0"/>
                    </a:moveTo>
                    <a:lnTo>
                      <a:pt x="7" y="1"/>
                    </a:lnTo>
                    <a:lnTo>
                      <a:pt x="4" y="11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0" name="Freeform 169"/>
              <p:cNvSpPr/>
              <p:nvPr/>
            </p:nvSpPr>
            <p:spPr bwMode="auto">
              <a:xfrm>
                <a:off x="4929" y="3113"/>
                <a:ext cx="3" cy="10"/>
              </a:xfrm>
              <a:custGeom>
                <a:avLst/>
                <a:gdLst>
                  <a:gd name="T0" fmla="*/ 0 w 3"/>
                  <a:gd name="T1" fmla="*/ 10 h 10"/>
                  <a:gd name="T2" fmla="*/ 3 w 3"/>
                  <a:gd name="T3" fmla="*/ 0 h 10"/>
                  <a:gd name="T4" fmla="*/ 0 w 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0">
                    <a:moveTo>
                      <a:pt x="0" y="10"/>
                    </a:move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1" name="Line 170"/>
              <p:cNvSpPr>
                <a:spLocks noChangeShapeType="1"/>
              </p:cNvSpPr>
              <p:nvPr/>
            </p:nvSpPr>
            <p:spPr bwMode="auto">
              <a:xfrm flipV="1">
                <a:off x="4929" y="3113"/>
                <a:ext cx="3" cy="1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2" name="Freeform 171"/>
              <p:cNvSpPr/>
              <p:nvPr/>
            </p:nvSpPr>
            <p:spPr bwMode="auto">
              <a:xfrm>
                <a:off x="4927" y="3113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3" name="Freeform 172"/>
              <p:cNvSpPr/>
              <p:nvPr/>
            </p:nvSpPr>
            <p:spPr bwMode="auto">
              <a:xfrm>
                <a:off x="4921" y="3111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4" name="Line 173"/>
              <p:cNvSpPr>
                <a:spLocks noChangeShapeType="1"/>
              </p:cNvSpPr>
              <p:nvPr/>
            </p:nvSpPr>
            <p:spPr bwMode="auto">
              <a:xfrm flipV="1">
                <a:off x="4921" y="3111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5" name="Freeform 174"/>
              <p:cNvSpPr/>
              <p:nvPr/>
            </p:nvSpPr>
            <p:spPr bwMode="auto">
              <a:xfrm>
                <a:off x="4919" y="3110"/>
                <a:ext cx="7" cy="11"/>
              </a:xfrm>
              <a:custGeom>
                <a:avLst/>
                <a:gdLst>
                  <a:gd name="T0" fmla="*/ 3 w 7"/>
                  <a:gd name="T1" fmla="*/ 0 h 11"/>
                  <a:gd name="T2" fmla="*/ 7 w 7"/>
                  <a:gd name="T3" fmla="*/ 2 h 11"/>
                  <a:gd name="T4" fmla="*/ 4 w 7"/>
                  <a:gd name="T5" fmla="*/ 11 h 11"/>
                  <a:gd name="T6" fmla="*/ 0 w 7"/>
                  <a:gd name="T7" fmla="*/ 10 h 11"/>
                  <a:gd name="T8" fmla="*/ 3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3" y="0"/>
                    </a:moveTo>
                    <a:lnTo>
                      <a:pt x="7" y="2"/>
                    </a:lnTo>
                    <a:lnTo>
                      <a:pt x="4" y="11"/>
                    </a:lnTo>
                    <a:lnTo>
                      <a:pt x="0" y="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6" name="Freeform 175"/>
              <p:cNvSpPr/>
              <p:nvPr/>
            </p:nvSpPr>
            <p:spPr bwMode="auto">
              <a:xfrm>
                <a:off x="4913" y="3109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7" name="Line 176"/>
              <p:cNvSpPr>
                <a:spLocks noChangeShapeType="1"/>
              </p:cNvSpPr>
              <p:nvPr/>
            </p:nvSpPr>
            <p:spPr bwMode="auto">
              <a:xfrm flipV="1">
                <a:off x="4913" y="3109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8" name="Freeform 177"/>
              <p:cNvSpPr/>
              <p:nvPr/>
            </p:nvSpPr>
            <p:spPr bwMode="auto">
              <a:xfrm>
                <a:off x="4911" y="3108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9" name="Freeform 178"/>
              <p:cNvSpPr/>
              <p:nvPr/>
            </p:nvSpPr>
            <p:spPr bwMode="auto">
              <a:xfrm>
                <a:off x="4905" y="3097"/>
                <a:ext cx="5" cy="18"/>
              </a:xfrm>
              <a:custGeom>
                <a:avLst/>
                <a:gdLst>
                  <a:gd name="T0" fmla="*/ 0 w 5"/>
                  <a:gd name="T1" fmla="*/ 18 h 18"/>
                  <a:gd name="T2" fmla="*/ 5 w 5"/>
                  <a:gd name="T3" fmla="*/ 0 h 18"/>
                  <a:gd name="T4" fmla="*/ 0 w 5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8">
                    <a:moveTo>
                      <a:pt x="0" y="18"/>
                    </a:moveTo>
                    <a:lnTo>
                      <a:pt x="5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0" name="Line 179"/>
              <p:cNvSpPr>
                <a:spLocks noChangeShapeType="1"/>
              </p:cNvSpPr>
              <p:nvPr/>
            </p:nvSpPr>
            <p:spPr bwMode="auto">
              <a:xfrm flipV="1">
                <a:off x="4905" y="3097"/>
                <a:ext cx="5" cy="1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1" name="Freeform 180"/>
              <p:cNvSpPr/>
              <p:nvPr/>
            </p:nvSpPr>
            <p:spPr bwMode="auto">
              <a:xfrm>
                <a:off x="4903" y="3096"/>
                <a:ext cx="9" cy="20"/>
              </a:xfrm>
              <a:custGeom>
                <a:avLst/>
                <a:gdLst>
                  <a:gd name="T0" fmla="*/ 5 w 9"/>
                  <a:gd name="T1" fmla="*/ 0 h 20"/>
                  <a:gd name="T2" fmla="*/ 9 w 9"/>
                  <a:gd name="T3" fmla="*/ 2 h 20"/>
                  <a:gd name="T4" fmla="*/ 4 w 9"/>
                  <a:gd name="T5" fmla="*/ 20 h 20"/>
                  <a:gd name="T6" fmla="*/ 0 w 9"/>
                  <a:gd name="T7" fmla="*/ 19 h 20"/>
                  <a:gd name="T8" fmla="*/ 5 w 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0">
                    <a:moveTo>
                      <a:pt x="5" y="0"/>
                    </a:moveTo>
                    <a:lnTo>
                      <a:pt x="9" y="2"/>
                    </a:lnTo>
                    <a:lnTo>
                      <a:pt x="4" y="20"/>
                    </a:lnTo>
                    <a:lnTo>
                      <a:pt x="0" y="1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2" name="Freeform 181"/>
              <p:cNvSpPr/>
              <p:nvPr/>
            </p:nvSpPr>
            <p:spPr bwMode="auto">
              <a:xfrm>
                <a:off x="4897" y="3104"/>
                <a:ext cx="2" cy="9"/>
              </a:xfrm>
              <a:custGeom>
                <a:avLst/>
                <a:gdLst>
                  <a:gd name="T0" fmla="*/ 0 w 2"/>
                  <a:gd name="T1" fmla="*/ 9 h 9"/>
                  <a:gd name="T2" fmla="*/ 2 w 2"/>
                  <a:gd name="T3" fmla="*/ 0 h 9"/>
                  <a:gd name="T4" fmla="*/ 0 w 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0" y="9"/>
                    </a:move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3" name="Line 182"/>
              <p:cNvSpPr>
                <a:spLocks noChangeShapeType="1"/>
              </p:cNvSpPr>
              <p:nvPr/>
            </p:nvSpPr>
            <p:spPr bwMode="auto">
              <a:xfrm flipV="1">
                <a:off x="4897" y="3104"/>
                <a:ext cx="2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4" name="Freeform 183"/>
              <p:cNvSpPr/>
              <p:nvPr/>
            </p:nvSpPr>
            <p:spPr bwMode="auto">
              <a:xfrm>
                <a:off x="4895" y="3103"/>
                <a:ext cx="6" cy="10"/>
              </a:xfrm>
              <a:custGeom>
                <a:avLst/>
                <a:gdLst>
                  <a:gd name="T0" fmla="*/ 2 w 6"/>
                  <a:gd name="T1" fmla="*/ 0 h 10"/>
                  <a:gd name="T2" fmla="*/ 6 w 6"/>
                  <a:gd name="T3" fmla="*/ 1 h 10"/>
                  <a:gd name="T4" fmla="*/ 4 w 6"/>
                  <a:gd name="T5" fmla="*/ 10 h 10"/>
                  <a:gd name="T6" fmla="*/ 0 w 6"/>
                  <a:gd name="T7" fmla="*/ 9 h 10"/>
                  <a:gd name="T8" fmla="*/ 2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lnTo>
                      <a:pt x="6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5" name="Freeform 184"/>
              <p:cNvSpPr/>
              <p:nvPr/>
            </p:nvSpPr>
            <p:spPr bwMode="auto">
              <a:xfrm>
                <a:off x="4889" y="3101"/>
                <a:ext cx="2" cy="9"/>
              </a:xfrm>
              <a:custGeom>
                <a:avLst/>
                <a:gdLst>
                  <a:gd name="T0" fmla="*/ 0 w 2"/>
                  <a:gd name="T1" fmla="*/ 9 h 9"/>
                  <a:gd name="T2" fmla="*/ 2 w 2"/>
                  <a:gd name="T3" fmla="*/ 0 h 9"/>
                  <a:gd name="T4" fmla="*/ 0 w 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0" y="9"/>
                    </a:move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6" name="Line 185"/>
              <p:cNvSpPr>
                <a:spLocks noChangeShapeType="1"/>
              </p:cNvSpPr>
              <p:nvPr/>
            </p:nvSpPr>
            <p:spPr bwMode="auto">
              <a:xfrm flipV="1">
                <a:off x="4889" y="3101"/>
                <a:ext cx="2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7" name="Freeform 186"/>
              <p:cNvSpPr/>
              <p:nvPr/>
            </p:nvSpPr>
            <p:spPr bwMode="auto">
              <a:xfrm>
                <a:off x="4887" y="3100"/>
                <a:ext cx="6" cy="11"/>
              </a:xfrm>
              <a:custGeom>
                <a:avLst/>
                <a:gdLst>
                  <a:gd name="T0" fmla="*/ 2 w 6"/>
                  <a:gd name="T1" fmla="*/ 0 h 11"/>
                  <a:gd name="T2" fmla="*/ 6 w 6"/>
                  <a:gd name="T3" fmla="*/ 2 h 11"/>
                  <a:gd name="T4" fmla="*/ 3 w 6"/>
                  <a:gd name="T5" fmla="*/ 11 h 11"/>
                  <a:gd name="T6" fmla="*/ 0 w 6"/>
                  <a:gd name="T7" fmla="*/ 10 h 11"/>
                  <a:gd name="T8" fmla="*/ 2 w 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lnTo>
                      <a:pt x="6" y="2"/>
                    </a:lnTo>
                    <a:lnTo>
                      <a:pt x="3" y="11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8" name="Freeform 187"/>
              <p:cNvSpPr/>
              <p:nvPr/>
            </p:nvSpPr>
            <p:spPr bwMode="auto">
              <a:xfrm>
                <a:off x="4881" y="3099"/>
                <a:ext cx="2" cy="9"/>
              </a:xfrm>
              <a:custGeom>
                <a:avLst/>
                <a:gdLst>
                  <a:gd name="T0" fmla="*/ 0 w 2"/>
                  <a:gd name="T1" fmla="*/ 9 h 9"/>
                  <a:gd name="T2" fmla="*/ 2 w 2"/>
                  <a:gd name="T3" fmla="*/ 0 h 9"/>
                  <a:gd name="T4" fmla="*/ 0 w 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0" y="9"/>
                    </a:move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9" name="Line 188"/>
              <p:cNvSpPr>
                <a:spLocks noChangeShapeType="1"/>
              </p:cNvSpPr>
              <p:nvPr/>
            </p:nvSpPr>
            <p:spPr bwMode="auto">
              <a:xfrm flipV="1">
                <a:off x="4881" y="3099"/>
                <a:ext cx="2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0" name="Freeform 189"/>
              <p:cNvSpPr/>
              <p:nvPr/>
            </p:nvSpPr>
            <p:spPr bwMode="auto">
              <a:xfrm>
                <a:off x="4879" y="3098"/>
                <a:ext cx="6" cy="10"/>
              </a:xfrm>
              <a:custGeom>
                <a:avLst/>
                <a:gdLst>
                  <a:gd name="T0" fmla="*/ 2 w 6"/>
                  <a:gd name="T1" fmla="*/ 0 h 10"/>
                  <a:gd name="T2" fmla="*/ 6 w 6"/>
                  <a:gd name="T3" fmla="*/ 1 h 10"/>
                  <a:gd name="T4" fmla="*/ 4 w 6"/>
                  <a:gd name="T5" fmla="*/ 10 h 10"/>
                  <a:gd name="T6" fmla="*/ 0 w 6"/>
                  <a:gd name="T7" fmla="*/ 9 h 10"/>
                  <a:gd name="T8" fmla="*/ 2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lnTo>
                      <a:pt x="6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1" name="Freeform 190"/>
              <p:cNvSpPr/>
              <p:nvPr/>
            </p:nvSpPr>
            <p:spPr bwMode="auto">
              <a:xfrm>
                <a:off x="4872" y="3096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2" name="Line 191"/>
              <p:cNvSpPr>
                <a:spLocks noChangeShapeType="1"/>
              </p:cNvSpPr>
              <p:nvPr/>
            </p:nvSpPr>
            <p:spPr bwMode="auto">
              <a:xfrm flipV="1">
                <a:off x="4872" y="3096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3" name="Freeform 192"/>
              <p:cNvSpPr/>
              <p:nvPr/>
            </p:nvSpPr>
            <p:spPr bwMode="auto">
              <a:xfrm>
                <a:off x="4871" y="3096"/>
                <a:ext cx="6" cy="10"/>
              </a:xfrm>
              <a:custGeom>
                <a:avLst/>
                <a:gdLst>
                  <a:gd name="T0" fmla="*/ 2 w 6"/>
                  <a:gd name="T1" fmla="*/ 0 h 10"/>
                  <a:gd name="T2" fmla="*/ 6 w 6"/>
                  <a:gd name="T3" fmla="*/ 1 h 10"/>
                  <a:gd name="T4" fmla="*/ 3 w 6"/>
                  <a:gd name="T5" fmla="*/ 10 h 10"/>
                  <a:gd name="T6" fmla="*/ 0 w 6"/>
                  <a:gd name="T7" fmla="*/ 9 h 10"/>
                  <a:gd name="T8" fmla="*/ 2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lnTo>
                      <a:pt x="6" y="1"/>
                    </a:lnTo>
                    <a:lnTo>
                      <a:pt x="3" y="10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4" name="Freeform 193"/>
              <p:cNvSpPr/>
              <p:nvPr/>
            </p:nvSpPr>
            <p:spPr bwMode="auto">
              <a:xfrm>
                <a:off x="4864" y="3094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5" name="Line 194"/>
              <p:cNvSpPr>
                <a:spLocks noChangeShapeType="1"/>
              </p:cNvSpPr>
              <p:nvPr/>
            </p:nvSpPr>
            <p:spPr bwMode="auto">
              <a:xfrm flipV="1">
                <a:off x="4864" y="3094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6" name="Freeform 195"/>
              <p:cNvSpPr/>
              <p:nvPr/>
            </p:nvSpPr>
            <p:spPr bwMode="auto">
              <a:xfrm>
                <a:off x="4862" y="3093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7" name="Freeform 196"/>
              <p:cNvSpPr/>
              <p:nvPr/>
            </p:nvSpPr>
            <p:spPr bwMode="auto">
              <a:xfrm>
                <a:off x="4856" y="3082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6 w 6"/>
                  <a:gd name="T3" fmla="*/ 0 h 18"/>
                  <a:gd name="T4" fmla="*/ 0 w 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8" name="Line 197"/>
              <p:cNvSpPr>
                <a:spLocks noChangeShapeType="1"/>
              </p:cNvSpPr>
              <p:nvPr/>
            </p:nvSpPr>
            <p:spPr bwMode="auto">
              <a:xfrm flipV="1">
                <a:off x="4856" y="3082"/>
                <a:ext cx="6" cy="1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9" name="Freeform 198"/>
              <p:cNvSpPr/>
              <p:nvPr/>
            </p:nvSpPr>
            <p:spPr bwMode="auto">
              <a:xfrm>
                <a:off x="4854" y="3082"/>
                <a:ext cx="10" cy="19"/>
              </a:xfrm>
              <a:custGeom>
                <a:avLst/>
                <a:gdLst>
                  <a:gd name="T0" fmla="*/ 6 w 10"/>
                  <a:gd name="T1" fmla="*/ 0 h 19"/>
                  <a:gd name="T2" fmla="*/ 10 w 10"/>
                  <a:gd name="T3" fmla="*/ 1 h 19"/>
                  <a:gd name="T4" fmla="*/ 4 w 10"/>
                  <a:gd name="T5" fmla="*/ 19 h 19"/>
                  <a:gd name="T6" fmla="*/ 0 w 10"/>
                  <a:gd name="T7" fmla="*/ 18 h 19"/>
                  <a:gd name="T8" fmla="*/ 6 w 1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9">
                    <a:moveTo>
                      <a:pt x="6" y="0"/>
                    </a:moveTo>
                    <a:lnTo>
                      <a:pt x="10" y="1"/>
                    </a:lnTo>
                    <a:lnTo>
                      <a:pt x="4" y="19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80" name="Freeform 199"/>
              <p:cNvSpPr/>
              <p:nvPr/>
            </p:nvSpPr>
            <p:spPr bwMode="auto">
              <a:xfrm>
                <a:off x="4848" y="3089"/>
                <a:ext cx="2" cy="9"/>
              </a:xfrm>
              <a:custGeom>
                <a:avLst/>
                <a:gdLst>
                  <a:gd name="T0" fmla="*/ 0 w 2"/>
                  <a:gd name="T1" fmla="*/ 9 h 9"/>
                  <a:gd name="T2" fmla="*/ 2 w 2"/>
                  <a:gd name="T3" fmla="*/ 0 h 9"/>
                  <a:gd name="T4" fmla="*/ 0 w 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0" y="9"/>
                    </a:move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81" name="Line 200"/>
              <p:cNvSpPr>
                <a:spLocks noChangeShapeType="1"/>
              </p:cNvSpPr>
              <p:nvPr/>
            </p:nvSpPr>
            <p:spPr bwMode="auto">
              <a:xfrm flipV="1">
                <a:off x="4848" y="3089"/>
                <a:ext cx="2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82" name="Freeform 201"/>
              <p:cNvSpPr/>
              <p:nvPr/>
            </p:nvSpPr>
            <p:spPr bwMode="auto">
              <a:xfrm>
                <a:off x="4846" y="3088"/>
                <a:ext cx="6" cy="10"/>
              </a:xfrm>
              <a:custGeom>
                <a:avLst/>
                <a:gdLst>
                  <a:gd name="T0" fmla="*/ 2 w 6"/>
                  <a:gd name="T1" fmla="*/ 0 h 10"/>
                  <a:gd name="T2" fmla="*/ 6 w 6"/>
                  <a:gd name="T3" fmla="*/ 1 h 10"/>
                  <a:gd name="T4" fmla="*/ 4 w 6"/>
                  <a:gd name="T5" fmla="*/ 10 h 10"/>
                  <a:gd name="T6" fmla="*/ 0 w 6"/>
                  <a:gd name="T7" fmla="*/ 9 h 10"/>
                  <a:gd name="T8" fmla="*/ 2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lnTo>
                      <a:pt x="6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83" name="Freeform 202"/>
              <p:cNvSpPr/>
              <p:nvPr/>
            </p:nvSpPr>
            <p:spPr bwMode="auto">
              <a:xfrm>
                <a:off x="4840" y="3086"/>
                <a:ext cx="2" cy="9"/>
              </a:xfrm>
              <a:custGeom>
                <a:avLst/>
                <a:gdLst>
                  <a:gd name="T0" fmla="*/ 0 w 2"/>
                  <a:gd name="T1" fmla="*/ 9 h 9"/>
                  <a:gd name="T2" fmla="*/ 2 w 2"/>
                  <a:gd name="T3" fmla="*/ 0 h 9"/>
                  <a:gd name="T4" fmla="*/ 0 w 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0" y="9"/>
                    </a:move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84" name="Line 203"/>
              <p:cNvSpPr>
                <a:spLocks noChangeShapeType="1"/>
              </p:cNvSpPr>
              <p:nvPr/>
            </p:nvSpPr>
            <p:spPr bwMode="auto">
              <a:xfrm flipV="1">
                <a:off x="4840" y="3086"/>
                <a:ext cx="2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85" name="Freeform 204"/>
              <p:cNvSpPr/>
              <p:nvPr/>
            </p:nvSpPr>
            <p:spPr bwMode="auto">
              <a:xfrm>
                <a:off x="4838" y="3086"/>
                <a:ext cx="6" cy="10"/>
              </a:xfrm>
              <a:custGeom>
                <a:avLst/>
                <a:gdLst>
                  <a:gd name="T0" fmla="*/ 2 w 6"/>
                  <a:gd name="T1" fmla="*/ 0 h 10"/>
                  <a:gd name="T2" fmla="*/ 6 w 6"/>
                  <a:gd name="T3" fmla="*/ 1 h 10"/>
                  <a:gd name="T4" fmla="*/ 4 w 6"/>
                  <a:gd name="T5" fmla="*/ 10 h 10"/>
                  <a:gd name="T6" fmla="*/ 0 w 6"/>
                  <a:gd name="T7" fmla="*/ 9 h 10"/>
                  <a:gd name="T8" fmla="*/ 2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lnTo>
                      <a:pt x="6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16" name="Group 406"/>
            <p:cNvGrpSpPr/>
            <p:nvPr/>
          </p:nvGrpSpPr>
          <p:grpSpPr bwMode="auto">
            <a:xfrm>
              <a:off x="1663" y="508"/>
              <a:ext cx="3195" cy="3802"/>
              <a:chOff x="1663" y="508"/>
              <a:chExt cx="3195" cy="3802"/>
            </a:xfrm>
          </p:grpSpPr>
          <p:sp>
            <p:nvSpPr>
              <p:cNvPr id="486" name="Freeform 206"/>
              <p:cNvSpPr/>
              <p:nvPr/>
            </p:nvSpPr>
            <p:spPr bwMode="auto">
              <a:xfrm>
                <a:off x="4831" y="3084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7" name="Line 207"/>
              <p:cNvSpPr>
                <a:spLocks noChangeShapeType="1"/>
              </p:cNvSpPr>
              <p:nvPr/>
            </p:nvSpPr>
            <p:spPr bwMode="auto">
              <a:xfrm flipV="1">
                <a:off x="4831" y="3084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8" name="Freeform 208"/>
              <p:cNvSpPr/>
              <p:nvPr/>
            </p:nvSpPr>
            <p:spPr bwMode="auto">
              <a:xfrm>
                <a:off x="4829" y="3083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9" name="Freeform 209"/>
              <p:cNvSpPr/>
              <p:nvPr/>
            </p:nvSpPr>
            <p:spPr bwMode="auto">
              <a:xfrm>
                <a:off x="4823" y="3081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0" name="Line 210"/>
              <p:cNvSpPr>
                <a:spLocks noChangeShapeType="1"/>
              </p:cNvSpPr>
              <p:nvPr/>
            </p:nvSpPr>
            <p:spPr bwMode="auto">
              <a:xfrm flipV="1">
                <a:off x="4823" y="3081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1" name="Freeform 211"/>
              <p:cNvSpPr/>
              <p:nvPr/>
            </p:nvSpPr>
            <p:spPr bwMode="auto">
              <a:xfrm>
                <a:off x="4821" y="3081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2" name="Freeform 212"/>
              <p:cNvSpPr/>
              <p:nvPr/>
            </p:nvSpPr>
            <p:spPr bwMode="auto">
              <a:xfrm>
                <a:off x="4815" y="3079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3" name="Line 213"/>
              <p:cNvSpPr>
                <a:spLocks noChangeShapeType="1"/>
              </p:cNvSpPr>
              <p:nvPr/>
            </p:nvSpPr>
            <p:spPr bwMode="auto">
              <a:xfrm flipV="1">
                <a:off x="4815" y="3079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4" name="Freeform 214"/>
              <p:cNvSpPr/>
              <p:nvPr/>
            </p:nvSpPr>
            <p:spPr bwMode="auto">
              <a:xfrm>
                <a:off x="4813" y="3078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5" name="Freeform 215"/>
              <p:cNvSpPr/>
              <p:nvPr/>
            </p:nvSpPr>
            <p:spPr bwMode="auto">
              <a:xfrm>
                <a:off x="4807" y="3067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6 w 6"/>
                  <a:gd name="T3" fmla="*/ 0 h 18"/>
                  <a:gd name="T4" fmla="*/ 0 w 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6" name="Line 216"/>
              <p:cNvSpPr>
                <a:spLocks noChangeShapeType="1"/>
              </p:cNvSpPr>
              <p:nvPr/>
            </p:nvSpPr>
            <p:spPr bwMode="auto">
              <a:xfrm flipV="1">
                <a:off x="4807" y="3067"/>
                <a:ext cx="6" cy="1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7" name="Freeform 217"/>
              <p:cNvSpPr/>
              <p:nvPr/>
            </p:nvSpPr>
            <p:spPr bwMode="auto">
              <a:xfrm>
                <a:off x="4805" y="3066"/>
                <a:ext cx="10" cy="20"/>
              </a:xfrm>
              <a:custGeom>
                <a:avLst/>
                <a:gdLst>
                  <a:gd name="T0" fmla="*/ 6 w 10"/>
                  <a:gd name="T1" fmla="*/ 0 h 20"/>
                  <a:gd name="T2" fmla="*/ 10 w 10"/>
                  <a:gd name="T3" fmla="*/ 2 h 20"/>
                  <a:gd name="T4" fmla="*/ 4 w 10"/>
                  <a:gd name="T5" fmla="*/ 20 h 20"/>
                  <a:gd name="T6" fmla="*/ 0 w 10"/>
                  <a:gd name="T7" fmla="*/ 19 h 20"/>
                  <a:gd name="T8" fmla="*/ 6 w 1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0">
                    <a:moveTo>
                      <a:pt x="6" y="0"/>
                    </a:moveTo>
                    <a:lnTo>
                      <a:pt x="10" y="2"/>
                    </a:lnTo>
                    <a:lnTo>
                      <a:pt x="4" y="20"/>
                    </a:lnTo>
                    <a:lnTo>
                      <a:pt x="0" y="1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8" name="Freeform 218"/>
              <p:cNvSpPr/>
              <p:nvPr/>
            </p:nvSpPr>
            <p:spPr bwMode="auto">
              <a:xfrm>
                <a:off x="4799" y="3074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9" name="Line 219"/>
              <p:cNvSpPr>
                <a:spLocks noChangeShapeType="1"/>
              </p:cNvSpPr>
              <p:nvPr/>
            </p:nvSpPr>
            <p:spPr bwMode="auto">
              <a:xfrm flipV="1">
                <a:off x="4799" y="3074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0" name="Freeform 220"/>
              <p:cNvSpPr/>
              <p:nvPr/>
            </p:nvSpPr>
            <p:spPr bwMode="auto">
              <a:xfrm>
                <a:off x="4797" y="3073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1" name="Freeform 221"/>
              <p:cNvSpPr/>
              <p:nvPr/>
            </p:nvSpPr>
            <p:spPr bwMode="auto">
              <a:xfrm>
                <a:off x="4791" y="3071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2" name="Line 222"/>
              <p:cNvSpPr>
                <a:spLocks noChangeShapeType="1"/>
              </p:cNvSpPr>
              <p:nvPr/>
            </p:nvSpPr>
            <p:spPr bwMode="auto">
              <a:xfrm flipV="1">
                <a:off x="4791" y="3071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3" name="Freeform 223"/>
              <p:cNvSpPr/>
              <p:nvPr/>
            </p:nvSpPr>
            <p:spPr bwMode="auto">
              <a:xfrm>
                <a:off x="4789" y="3071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4" name="Freeform 224"/>
              <p:cNvSpPr/>
              <p:nvPr/>
            </p:nvSpPr>
            <p:spPr bwMode="auto">
              <a:xfrm>
                <a:off x="4783" y="3069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5" name="Line 225"/>
              <p:cNvSpPr>
                <a:spLocks noChangeShapeType="1"/>
              </p:cNvSpPr>
              <p:nvPr/>
            </p:nvSpPr>
            <p:spPr bwMode="auto">
              <a:xfrm flipV="1">
                <a:off x="4783" y="3069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6" name="Freeform 226"/>
              <p:cNvSpPr/>
              <p:nvPr/>
            </p:nvSpPr>
            <p:spPr bwMode="auto">
              <a:xfrm>
                <a:off x="4781" y="3068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7" name="Freeform 227"/>
              <p:cNvSpPr/>
              <p:nvPr/>
            </p:nvSpPr>
            <p:spPr bwMode="auto">
              <a:xfrm>
                <a:off x="4775" y="3066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8" name="Line 228"/>
              <p:cNvSpPr>
                <a:spLocks noChangeShapeType="1"/>
              </p:cNvSpPr>
              <p:nvPr/>
            </p:nvSpPr>
            <p:spPr bwMode="auto">
              <a:xfrm flipV="1">
                <a:off x="4775" y="3066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9" name="Freeform 229"/>
              <p:cNvSpPr/>
              <p:nvPr/>
            </p:nvSpPr>
            <p:spPr bwMode="auto">
              <a:xfrm>
                <a:off x="4773" y="3066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1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1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0" name="Freeform 230"/>
              <p:cNvSpPr/>
              <p:nvPr/>
            </p:nvSpPr>
            <p:spPr bwMode="auto">
              <a:xfrm>
                <a:off x="4767" y="3064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1" name="Line 231"/>
              <p:cNvSpPr>
                <a:spLocks noChangeShapeType="1"/>
              </p:cNvSpPr>
              <p:nvPr/>
            </p:nvSpPr>
            <p:spPr bwMode="auto">
              <a:xfrm flipV="1">
                <a:off x="4767" y="3064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2" name="Freeform 232"/>
              <p:cNvSpPr/>
              <p:nvPr/>
            </p:nvSpPr>
            <p:spPr bwMode="auto">
              <a:xfrm>
                <a:off x="4765" y="3063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7 w 7"/>
                  <a:gd name="T3" fmla="*/ 2 h 10"/>
                  <a:gd name="T4" fmla="*/ 4 w 7"/>
                  <a:gd name="T5" fmla="*/ 10 h 10"/>
                  <a:gd name="T6" fmla="*/ 0 w 7"/>
                  <a:gd name="T7" fmla="*/ 9 h 10"/>
                  <a:gd name="T8" fmla="*/ 3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7" y="2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3" name="Freeform 233"/>
              <p:cNvSpPr/>
              <p:nvPr/>
            </p:nvSpPr>
            <p:spPr bwMode="auto">
              <a:xfrm>
                <a:off x="4759" y="3052"/>
                <a:ext cx="5" cy="18"/>
              </a:xfrm>
              <a:custGeom>
                <a:avLst/>
                <a:gdLst>
                  <a:gd name="T0" fmla="*/ 0 w 5"/>
                  <a:gd name="T1" fmla="*/ 18 h 18"/>
                  <a:gd name="T2" fmla="*/ 5 w 5"/>
                  <a:gd name="T3" fmla="*/ 0 h 18"/>
                  <a:gd name="T4" fmla="*/ 0 w 5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8">
                    <a:moveTo>
                      <a:pt x="0" y="18"/>
                    </a:moveTo>
                    <a:lnTo>
                      <a:pt x="5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6B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4" name="Line 234"/>
              <p:cNvSpPr>
                <a:spLocks noChangeShapeType="1"/>
              </p:cNvSpPr>
              <p:nvPr/>
            </p:nvSpPr>
            <p:spPr bwMode="auto">
              <a:xfrm flipV="1">
                <a:off x="4759" y="3052"/>
                <a:ext cx="5" cy="1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5" name="Freeform 235"/>
              <p:cNvSpPr/>
              <p:nvPr/>
            </p:nvSpPr>
            <p:spPr bwMode="auto">
              <a:xfrm>
                <a:off x="4757" y="3052"/>
                <a:ext cx="9" cy="19"/>
              </a:xfrm>
              <a:custGeom>
                <a:avLst/>
                <a:gdLst>
                  <a:gd name="T0" fmla="*/ 5 w 9"/>
                  <a:gd name="T1" fmla="*/ 0 h 19"/>
                  <a:gd name="T2" fmla="*/ 9 w 9"/>
                  <a:gd name="T3" fmla="*/ 1 h 19"/>
                  <a:gd name="T4" fmla="*/ 4 w 9"/>
                  <a:gd name="T5" fmla="*/ 19 h 19"/>
                  <a:gd name="T6" fmla="*/ 0 w 9"/>
                  <a:gd name="T7" fmla="*/ 18 h 19"/>
                  <a:gd name="T8" fmla="*/ 5 w 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9">
                    <a:moveTo>
                      <a:pt x="5" y="0"/>
                    </a:moveTo>
                    <a:lnTo>
                      <a:pt x="9" y="1"/>
                    </a:lnTo>
                    <a:lnTo>
                      <a:pt x="4" y="19"/>
                    </a:lnTo>
                    <a:lnTo>
                      <a:pt x="0" y="1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6" name="Freeform 236"/>
              <p:cNvSpPr/>
              <p:nvPr/>
            </p:nvSpPr>
            <p:spPr bwMode="auto">
              <a:xfrm>
                <a:off x="2264" y="1555"/>
                <a:ext cx="12" cy="7"/>
              </a:xfrm>
              <a:custGeom>
                <a:avLst/>
                <a:gdLst>
                  <a:gd name="T0" fmla="*/ 1 w 12"/>
                  <a:gd name="T1" fmla="*/ 0 h 7"/>
                  <a:gd name="T2" fmla="*/ 12 w 12"/>
                  <a:gd name="T3" fmla="*/ 2 h 7"/>
                  <a:gd name="T4" fmla="*/ 12 w 12"/>
                  <a:gd name="T5" fmla="*/ 7 h 7"/>
                  <a:gd name="T6" fmla="*/ 0 w 12"/>
                  <a:gd name="T7" fmla="*/ 5 h 7"/>
                  <a:gd name="T8" fmla="*/ 1 w 1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" y="0"/>
                    </a:moveTo>
                    <a:lnTo>
                      <a:pt x="12" y="2"/>
                    </a:lnTo>
                    <a:lnTo>
                      <a:pt x="12" y="7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BF6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7" name="Freeform 237"/>
              <p:cNvSpPr/>
              <p:nvPr/>
            </p:nvSpPr>
            <p:spPr bwMode="auto">
              <a:xfrm>
                <a:off x="2223" y="1550"/>
                <a:ext cx="124" cy="101"/>
              </a:xfrm>
              <a:custGeom>
                <a:avLst/>
                <a:gdLst>
                  <a:gd name="T0" fmla="*/ 514 w 568"/>
                  <a:gd name="T1" fmla="*/ 431 h 460"/>
                  <a:gd name="T2" fmla="*/ 493 w 568"/>
                  <a:gd name="T3" fmla="*/ 458 h 460"/>
                  <a:gd name="T4" fmla="*/ 186 w 568"/>
                  <a:gd name="T5" fmla="*/ 408 h 460"/>
                  <a:gd name="T6" fmla="*/ 188 w 568"/>
                  <a:gd name="T7" fmla="*/ 393 h 460"/>
                  <a:gd name="T8" fmla="*/ 161 w 568"/>
                  <a:gd name="T9" fmla="*/ 389 h 460"/>
                  <a:gd name="T10" fmla="*/ 159 w 568"/>
                  <a:gd name="T11" fmla="*/ 403 h 460"/>
                  <a:gd name="T12" fmla="*/ 60 w 568"/>
                  <a:gd name="T13" fmla="*/ 387 h 460"/>
                  <a:gd name="T14" fmla="*/ 0 w 568"/>
                  <a:gd name="T15" fmla="*/ 292 h 460"/>
                  <a:gd name="T16" fmla="*/ 47 w 568"/>
                  <a:gd name="T17" fmla="*/ 0 h 460"/>
                  <a:gd name="T18" fmla="*/ 183 w 568"/>
                  <a:gd name="T19" fmla="*/ 22 h 460"/>
                  <a:gd name="T20" fmla="*/ 181 w 568"/>
                  <a:gd name="T21" fmla="*/ 34 h 460"/>
                  <a:gd name="T22" fmla="*/ 305 w 568"/>
                  <a:gd name="T23" fmla="*/ 54 h 460"/>
                  <a:gd name="T24" fmla="*/ 307 w 568"/>
                  <a:gd name="T25" fmla="*/ 42 h 460"/>
                  <a:gd name="T26" fmla="*/ 531 w 568"/>
                  <a:gd name="T27" fmla="*/ 78 h 460"/>
                  <a:gd name="T28" fmla="*/ 564 w 568"/>
                  <a:gd name="T29" fmla="*/ 127 h 460"/>
                  <a:gd name="T30" fmla="*/ 514 w 568"/>
                  <a:gd name="T31" fmla="*/ 431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8" h="460">
                    <a:moveTo>
                      <a:pt x="514" y="431"/>
                    </a:moveTo>
                    <a:cubicBezTo>
                      <a:pt x="514" y="431"/>
                      <a:pt x="505" y="460"/>
                      <a:pt x="493" y="458"/>
                    </a:cubicBezTo>
                    <a:cubicBezTo>
                      <a:pt x="186" y="408"/>
                      <a:pt x="186" y="408"/>
                      <a:pt x="186" y="408"/>
                    </a:cubicBezTo>
                    <a:cubicBezTo>
                      <a:pt x="188" y="393"/>
                      <a:pt x="188" y="393"/>
                      <a:pt x="188" y="393"/>
                    </a:cubicBezTo>
                    <a:cubicBezTo>
                      <a:pt x="161" y="389"/>
                      <a:pt x="161" y="389"/>
                      <a:pt x="161" y="389"/>
                    </a:cubicBezTo>
                    <a:cubicBezTo>
                      <a:pt x="159" y="403"/>
                      <a:pt x="159" y="403"/>
                      <a:pt x="159" y="403"/>
                    </a:cubicBezTo>
                    <a:cubicBezTo>
                      <a:pt x="60" y="387"/>
                      <a:pt x="60" y="387"/>
                      <a:pt x="60" y="387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183" y="22"/>
                      <a:pt x="183" y="22"/>
                      <a:pt x="183" y="22"/>
                    </a:cubicBezTo>
                    <a:cubicBezTo>
                      <a:pt x="181" y="34"/>
                      <a:pt x="181" y="34"/>
                      <a:pt x="181" y="34"/>
                    </a:cubicBezTo>
                    <a:cubicBezTo>
                      <a:pt x="305" y="54"/>
                      <a:pt x="305" y="54"/>
                      <a:pt x="305" y="54"/>
                    </a:cubicBezTo>
                    <a:cubicBezTo>
                      <a:pt x="307" y="42"/>
                      <a:pt x="307" y="42"/>
                      <a:pt x="307" y="42"/>
                    </a:cubicBezTo>
                    <a:cubicBezTo>
                      <a:pt x="531" y="78"/>
                      <a:pt x="531" y="78"/>
                      <a:pt x="531" y="78"/>
                    </a:cubicBezTo>
                    <a:cubicBezTo>
                      <a:pt x="531" y="78"/>
                      <a:pt x="568" y="102"/>
                      <a:pt x="564" y="127"/>
                    </a:cubicBezTo>
                    <a:lnTo>
                      <a:pt x="514" y="431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8" name="Freeform 238"/>
              <p:cNvSpPr/>
              <p:nvPr/>
            </p:nvSpPr>
            <p:spPr bwMode="auto">
              <a:xfrm>
                <a:off x="2237" y="1621"/>
                <a:ext cx="18" cy="9"/>
              </a:xfrm>
              <a:custGeom>
                <a:avLst/>
                <a:gdLst>
                  <a:gd name="T0" fmla="*/ 1 w 18"/>
                  <a:gd name="T1" fmla="*/ 0 h 9"/>
                  <a:gd name="T2" fmla="*/ 18 w 18"/>
                  <a:gd name="T3" fmla="*/ 2 h 9"/>
                  <a:gd name="T4" fmla="*/ 17 w 18"/>
                  <a:gd name="T5" fmla="*/ 9 h 9"/>
                  <a:gd name="T6" fmla="*/ 0 w 18"/>
                  <a:gd name="T7" fmla="*/ 6 h 9"/>
                  <a:gd name="T8" fmla="*/ 1 w 1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9">
                    <a:moveTo>
                      <a:pt x="1" y="0"/>
                    </a:moveTo>
                    <a:lnTo>
                      <a:pt x="18" y="2"/>
                    </a:lnTo>
                    <a:lnTo>
                      <a:pt x="17" y="9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9" name="Freeform 239"/>
              <p:cNvSpPr/>
              <p:nvPr/>
            </p:nvSpPr>
            <p:spPr bwMode="auto">
              <a:xfrm>
                <a:off x="2230" y="1612"/>
                <a:ext cx="18" cy="8"/>
              </a:xfrm>
              <a:custGeom>
                <a:avLst/>
                <a:gdLst>
                  <a:gd name="T0" fmla="*/ 1 w 18"/>
                  <a:gd name="T1" fmla="*/ 0 h 8"/>
                  <a:gd name="T2" fmla="*/ 18 w 18"/>
                  <a:gd name="T3" fmla="*/ 3 h 8"/>
                  <a:gd name="T4" fmla="*/ 17 w 18"/>
                  <a:gd name="T5" fmla="*/ 8 h 8"/>
                  <a:gd name="T6" fmla="*/ 0 w 18"/>
                  <a:gd name="T7" fmla="*/ 5 h 8"/>
                  <a:gd name="T8" fmla="*/ 1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" y="0"/>
                    </a:moveTo>
                    <a:lnTo>
                      <a:pt x="18" y="3"/>
                    </a:lnTo>
                    <a:lnTo>
                      <a:pt x="17" y="8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0" name="Freeform 240"/>
              <p:cNvSpPr/>
              <p:nvPr/>
            </p:nvSpPr>
            <p:spPr bwMode="auto">
              <a:xfrm>
                <a:off x="2231" y="1605"/>
                <a:ext cx="18" cy="8"/>
              </a:xfrm>
              <a:custGeom>
                <a:avLst/>
                <a:gdLst>
                  <a:gd name="T0" fmla="*/ 1 w 18"/>
                  <a:gd name="T1" fmla="*/ 0 h 8"/>
                  <a:gd name="T2" fmla="*/ 18 w 18"/>
                  <a:gd name="T3" fmla="*/ 3 h 8"/>
                  <a:gd name="T4" fmla="*/ 17 w 18"/>
                  <a:gd name="T5" fmla="*/ 8 h 8"/>
                  <a:gd name="T6" fmla="*/ 0 w 18"/>
                  <a:gd name="T7" fmla="*/ 5 h 8"/>
                  <a:gd name="T8" fmla="*/ 1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" y="0"/>
                    </a:moveTo>
                    <a:lnTo>
                      <a:pt x="18" y="3"/>
                    </a:lnTo>
                    <a:lnTo>
                      <a:pt x="17" y="8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1" name="Freeform 241"/>
              <p:cNvSpPr/>
              <p:nvPr/>
            </p:nvSpPr>
            <p:spPr bwMode="auto">
              <a:xfrm>
                <a:off x="2232" y="1598"/>
                <a:ext cx="18" cy="8"/>
              </a:xfrm>
              <a:custGeom>
                <a:avLst/>
                <a:gdLst>
                  <a:gd name="T0" fmla="*/ 1 w 18"/>
                  <a:gd name="T1" fmla="*/ 0 h 8"/>
                  <a:gd name="T2" fmla="*/ 18 w 18"/>
                  <a:gd name="T3" fmla="*/ 3 h 8"/>
                  <a:gd name="T4" fmla="*/ 17 w 18"/>
                  <a:gd name="T5" fmla="*/ 8 h 8"/>
                  <a:gd name="T6" fmla="*/ 0 w 18"/>
                  <a:gd name="T7" fmla="*/ 5 h 8"/>
                  <a:gd name="T8" fmla="*/ 1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" y="0"/>
                    </a:moveTo>
                    <a:lnTo>
                      <a:pt x="18" y="3"/>
                    </a:lnTo>
                    <a:lnTo>
                      <a:pt x="17" y="8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2" name="Freeform 242"/>
              <p:cNvSpPr/>
              <p:nvPr/>
            </p:nvSpPr>
            <p:spPr bwMode="auto">
              <a:xfrm>
                <a:off x="2234" y="1591"/>
                <a:ext cx="17" cy="8"/>
              </a:xfrm>
              <a:custGeom>
                <a:avLst/>
                <a:gdLst>
                  <a:gd name="T0" fmla="*/ 0 w 17"/>
                  <a:gd name="T1" fmla="*/ 0 h 8"/>
                  <a:gd name="T2" fmla="*/ 17 w 17"/>
                  <a:gd name="T3" fmla="*/ 3 h 8"/>
                  <a:gd name="T4" fmla="*/ 17 w 17"/>
                  <a:gd name="T5" fmla="*/ 8 h 8"/>
                  <a:gd name="T6" fmla="*/ 0 w 17"/>
                  <a:gd name="T7" fmla="*/ 5 h 8"/>
                  <a:gd name="T8" fmla="*/ 0 w 1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17" y="3"/>
                    </a:lnTo>
                    <a:lnTo>
                      <a:pt x="17" y="8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C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3" name="Freeform 243"/>
              <p:cNvSpPr/>
              <p:nvPr/>
            </p:nvSpPr>
            <p:spPr bwMode="auto">
              <a:xfrm>
                <a:off x="2235" y="1584"/>
                <a:ext cx="18" cy="8"/>
              </a:xfrm>
              <a:custGeom>
                <a:avLst/>
                <a:gdLst>
                  <a:gd name="T0" fmla="*/ 1 w 18"/>
                  <a:gd name="T1" fmla="*/ 0 h 8"/>
                  <a:gd name="T2" fmla="*/ 18 w 18"/>
                  <a:gd name="T3" fmla="*/ 3 h 8"/>
                  <a:gd name="T4" fmla="*/ 17 w 18"/>
                  <a:gd name="T5" fmla="*/ 8 h 8"/>
                  <a:gd name="T6" fmla="*/ 0 w 18"/>
                  <a:gd name="T7" fmla="*/ 5 h 8"/>
                  <a:gd name="T8" fmla="*/ 1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" y="0"/>
                    </a:moveTo>
                    <a:lnTo>
                      <a:pt x="18" y="3"/>
                    </a:lnTo>
                    <a:lnTo>
                      <a:pt x="17" y="8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4" name="Freeform 244"/>
              <p:cNvSpPr/>
              <p:nvPr/>
            </p:nvSpPr>
            <p:spPr bwMode="auto">
              <a:xfrm>
                <a:off x="2236" y="1577"/>
                <a:ext cx="18" cy="8"/>
              </a:xfrm>
              <a:custGeom>
                <a:avLst/>
                <a:gdLst>
                  <a:gd name="T0" fmla="*/ 1 w 18"/>
                  <a:gd name="T1" fmla="*/ 0 h 8"/>
                  <a:gd name="T2" fmla="*/ 18 w 18"/>
                  <a:gd name="T3" fmla="*/ 3 h 8"/>
                  <a:gd name="T4" fmla="*/ 17 w 18"/>
                  <a:gd name="T5" fmla="*/ 8 h 8"/>
                  <a:gd name="T6" fmla="*/ 0 w 18"/>
                  <a:gd name="T7" fmla="*/ 5 h 8"/>
                  <a:gd name="T8" fmla="*/ 1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" y="0"/>
                    </a:moveTo>
                    <a:lnTo>
                      <a:pt x="18" y="3"/>
                    </a:lnTo>
                    <a:lnTo>
                      <a:pt x="17" y="8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5" name="Freeform 245"/>
              <p:cNvSpPr/>
              <p:nvPr/>
            </p:nvSpPr>
            <p:spPr bwMode="auto">
              <a:xfrm>
                <a:off x="2237" y="1570"/>
                <a:ext cx="18" cy="8"/>
              </a:xfrm>
              <a:custGeom>
                <a:avLst/>
                <a:gdLst>
                  <a:gd name="T0" fmla="*/ 1 w 18"/>
                  <a:gd name="T1" fmla="*/ 0 h 8"/>
                  <a:gd name="T2" fmla="*/ 18 w 18"/>
                  <a:gd name="T3" fmla="*/ 3 h 8"/>
                  <a:gd name="T4" fmla="*/ 17 w 18"/>
                  <a:gd name="T5" fmla="*/ 8 h 8"/>
                  <a:gd name="T6" fmla="*/ 0 w 18"/>
                  <a:gd name="T7" fmla="*/ 5 h 8"/>
                  <a:gd name="T8" fmla="*/ 1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" y="0"/>
                    </a:moveTo>
                    <a:lnTo>
                      <a:pt x="18" y="3"/>
                    </a:lnTo>
                    <a:lnTo>
                      <a:pt x="17" y="8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6" name="Freeform 246"/>
              <p:cNvSpPr/>
              <p:nvPr/>
            </p:nvSpPr>
            <p:spPr bwMode="auto">
              <a:xfrm>
                <a:off x="2238" y="1563"/>
                <a:ext cx="18" cy="8"/>
              </a:xfrm>
              <a:custGeom>
                <a:avLst/>
                <a:gdLst>
                  <a:gd name="T0" fmla="*/ 1 w 18"/>
                  <a:gd name="T1" fmla="*/ 0 h 8"/>
                  <a:gd name="T2" fmla="*/ 18 w 18"/>
                  <a:gd name="T3" fmla="*/ 3 h 8"/>
                  <a:gd name="T4" fmla="*/ 17 w 18"/>
                  <a:gd name="T5" fmla="*/ 8 h 8"/>
                  <a:gd name="T6" fmla="*/ 0 w 18"/>
                  <a:gd name="T7" fmla="*/ 5 h 8"/>
                  <a:gd name="T8" fmla="*/ 1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" y="0"/>
                    </a:moveTo>
                    <a:lnTo>
                      <a:pt x="18" y="3"/>
                    </a:lnTo>
                    <a:lnTo>
                      <a:pt x="17" y="8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7" name="Freeform 247"/>
              <p:cNvSpPr/>
              <p:nvPr/>
            </p:nvSpPr>
            <p:spPr bwMode="auto">
              <a:xfrm>
                <a:off x="2239" y="1556"/>
                <a:ext cx="18" cy="8"/>
              </a:xfrm>
              <a:custGeom>
                <a:avLst/>
                <a:gdLst>
                  <a:gd name="T0" fmla="*/ 1 w 18"/>
                  <a:gd name="T1" fmla="*/ 0 h 8"/>
                  <a:gd name="T2" fmla="*/ 18 w 18"/>
                  <a:gd name="T3" fmla="*/ 3 h 8"/>
                  <a:gd name="T4" fmla="*/ 17 w 18"/>
                  <a:gd name="T5" fmla="*/ 8 h 8"/>
                  <a:gd name="T6" fmla="*/ 0 w 18"/>
                  <a:gd name="T7" fmla="*/ 5 h 8"/>
                  <a:gd name="T8" fmla="*/ 1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" y="0"/>
                    </a:moveTo>
                    <a:lnTo>
                      <a:pt x="18" y="3"/>
                    </a:lnTo>
                    <a:lnTo>
                      <a:pt x="17" y="8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8" name="Freeform 248"/>
              <p:cNvSpPr/>
              <p:nvPr/>
            </p:nvSpPr>
            <p:spPr bwMode="auto">
              <a:xfrm>
                <a:off x="2281" y="1567"/>
                <a:ext cx="58" cy="76"/>
              </a:xfrm>
              <a:custGeom>
                <a:avLst/>
                <a:gdLst>
                  <a:gd name="T0" fmla="*/ 11 w 58"/>
                  <a:gd name="T1" fmla="*/ 0 h 76"/>
                  <a:gd name="T2" fmla="*/ 58 w 58"/>
                  <a:gd name="T3" fmla="*/ 8 h 76"/>
                  <a:gd name="T4" fmla="*/ 47 w 58"/>
                  <a:gd name="T5" fmla="*/ 76 h 76"/>
                  <a:gd name="T6" fmla="*/ 0 w 58"/>
                  <a:gd name="T7" fmla="*/ 68 h 76"/>
                  <a:gd name="T8" fmla="*/ 11 w 58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76">
                    <a:moveTo>
                      <a:pt x="11" y="0"/>
                    </a:moveTo>
                    <a:lnTo>
                      <a:pt x="58" y="8"/>
                    </a:lnTo>
                    <a:lnTo>
                      <a:pt x="47" y="76"/>
                    </a:lnTo>
                    <a:lnTo>
                      <a:pt x="0" y="6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E5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9" name="Freeform 249"/>
              <p:cNvSpPr/>
              <p:nvPr/>
            </p:nvSpPr>
            <p:spPr bwMode="auto">
              <a:xfrm>
                <a:off x="2288" y="1571"/>
                <a:ext cx="13" cy="63"/>
              </a:xfrm>
              <a:custGeom>
                <a:avLst/>
                <a:gdLst>
                  <a:gd name="T0" fmla="*/ 13 w 13"/>
                  <a:gd name="T1" fmla="*/ 0 h 63"/>
                  <a:gd name="T2" fmla="*/ 3 w 13"/>
                  <a:gd name="T3" fmla="*/ 63 h 63"/>
                  <a:gd name="T4" fmla="*/ 0 w 13"/>
                  <a:gd name="T5" fmla="*/ 63 h 63"/>
                  <a:gd name="T6" fmla="*/ 10 w 13"/>
                  <a:gd name="T7" fmla="*/ 0 h 63"/>
                  <a:gd name="T8" fmla="*/ 13 w 13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3">
                    <a:moveTo>
                      <a:pt x="13" y="0"/>
                    </a:moveTo>
                    <a:lnTo>
                      <a:pt x="3" y="63"/>
                    </a:lnTo>
                    <a:lnTo>
                      <a:pt x="0" y="63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BB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0" name="Freeform 250"/>
              <p:cNvSpPr/>
              <p:nvPr/>
            </p:nvSpPr>
            <p:spPr bwMode="auto">
              <a:xfrm>
                <a:off x="2298" y="1572"/>
                <a:ext cx="14" cy="64"/>
              </a:xfrm>
              <a:custGeom>
                <a:avLst/>
                <a:gdLst>
                  <a:gd name="T0" fmla="*/ 14 w 14"/>
                  <a:gd name="T1" fmla="*/ 1 h 64"/>
                  <a:gd name="T2" fmla="*/ 3 w 14"/>
                  <a:gd name="T3" fmla="*/ 64 h 64"/>
                  <a:gd name="T4" fmla="*/ 0 w 14"/>
                  <a:gd name="T5" fmla="*/ 63 h 64"/>
                  <a:gd name="T6" fmla="*/ 11 w 14"/>
                  <a:gd name="T7" fmla="*/ 0 h 64"/>
                  <a:gd name="T8" fmla="*/ 14 w 14"/>
                  <a:gd name="T9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4">
                    <a:moveTo>
                      <a:pt x="14" y="1"/>
                    </a:moveTo>
                    <a:lnTo>
                      <a:pt x="3" y="64"/>
                    </a:lnTo>
                    <a:lnTo>
                      <a:pt x="0" y="63"/>
                    </a:lnTo>
                    <a:lnTo>
                      <a:pt x="11" y="0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BBB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1" name="Freeform 251"/>
              <p:cNvSpPr/>
              <p:nvPr/>
            </p:nvSpPr>
            <p:spPr bwMode="auto">
              <a:xfrm>
                <a:off x="2309" y="1574"/>
                <a:ext cx="14" cy="64"/>
              </a:xfrm>
              <a:custGeom>
                <a:avLst/>
                <a:gdLst>
                  <a:gd name="T0" fmla="*/ 14 w 14"/>
                  <a:gd name="T1" fmla="*/ 1 h 64"/>
                  <a:gd name="T2" fmla="*/ 3 w 14"/>
                  <a:gd name="T3" fmla="*/ 64 h 64"/>
                  <a:gd name="T4" fmla="*/ 0 w 14"/>
                  <a:gd name="T5" fmla="*/ 63 h 64"/>
                  <a:gd name="T6" fmla="*/ 11 w 14"/>
                  <a:gd name="T7" fmla="*/ 0 h 64"/>
                  <a:gd name="T8" fmla="*/ 14 w 14"/>
                  <a:gd name="T9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4">
                    <a:moveTo>
                      <a:pt x="14" y="1"/>
                    </a:moveTo>
                    <a:lnTo>
                      <a:pt x="3" y="64"/>
                    </a:lnTo>
                    <a:lnTo>
                      <a:pt x="0" y="63"/>
                    </a:lnTo>
                    <a:lnTo>
                      <a:pt x="11" y="0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BBB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2" name="Freeform 252"/>
              <p:cNvSpPr/>
              <p:nvPr/>
            </p:nvSpPr>
            <p:spPr bwMode="auto">
              <a:xfrm>
                <a:off x="2320" y="1576"/>
                <a:ext cx="13" cy="63"/>
              </a:xfrm>
              <a:custGeom>
                <a:avLst/>
                <a:gdLst>
                  <a:gd name="T0" fmla="*/ 13 w 13"/>
                  <a:gd name="T1" fmla="*/ 0 h 63"/>
                  <a:gd name="T2" fmla="*/ 3 w 13"/>
                  <a:gd name="T3" fmla="*/ 63 h 63"/>
                  <a:gd name="T4" fmla="*/ 0 w 13"/>
                  <a:gd name="T5" fmla="*/ 63 h 63"/>
                  <a:gd name="T6" fmla="*/ 11 w 13"/>
                  <a:gd name="T7" fmla="*/ 0 h 63"/>
                  <a:gd name="T8" fmla="*/ 13 w 13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3">
                    <a:moveTo>
                      <a:pt x="13" y="0"/>
                    </a:moveTo>
                    <a:lnTo>
                      <a:pt x="3" y="63"/>
                    </a:lnTo>
                    <a:lnTo>
                      <a:pt x="0" y="63"/>
                    </a:lnTo>
                    <a:lnTo>
                      <a:pt x="11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BB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3" name="Freeform 253"/>
              <p:cNvSpPr/>
              <p:nvPr/>
            </p:nvSpPr>
            <p:spPr bwMode="auto">
              <a:xfrm>
                <a:off x="3098" y="3075"/>
                <a:ext cx="1162" cy="521"/>
              </a:xfrm>
              <a:custGeom>
                <a:avLst/>
                <a:gdLst>
                  <a:gd name="T0" fmla="*/ 5299 w 5299"/>
                  <a:gd name="T1" fmla="*/ 2083 h 2378"/>
                  <a:gd name="T2" fmla="*/ 5003 w 5299"/>
                  <a:gd name="T3" fmla="*/ 2378 h 2378"/>
                  <a:gd name="T4" fmla="*/ 295 w 5299"/>
                  <a:gd name="T5" fmla="*/ 2378 h 2378"/>
                  <a:gd name="T6" fmla="*/ 0 w 5299"/>
                  <a:gd name="T7" fmla="*/ 2083 h 2378"/>
                  <a:gd name="T8" fmla="*/ 0 w 5299"/>
                  <a:gd name="T9" fmla="*/ 295 h 2378"/>
                  <a:gd name="T10" fmla="*/ 295 w 5299"/>
                  <a:gd name="T11" fmla="*/ 0 h 2378"/>
                  <a:gd name="T12" fmla="*/ 5003 w 5299"/>
                  <a:gd name="T13" fmla="*/ 0 h 2378"/>
                  <a:gd name="T14" fmla="*/ 5299 w 5299"/>
                  <a:gd name="T15" fmla="*/ 295 h 2378"/>
                  <a:gd name="T16" fmla="*/ 5299 w 5299"/>
                  <a:gd name="T17" fmla="*/ 2083 h 2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9" h="2378">
                    <a:moveTo>
                      <a:pt x="5299" y="2083"/>
                    </a:moveTo>
                    <a:cubicBezTo>
                      <a:pt x="5299" y="2246"/>
                      <a:pt x="5166" y="2378"/>
                      <a:pt x="5003" y="2378"/>
                    </a:cubicBezTo>
                    <a:cubicBezTo>
                      <a:pt x="295" y="2378"/>
                      <a:pt x="295" y="2378"/>
                      <a:pt x="295" y="2378"/>
                    </a:cubicBezTo>
                    <a:cubicBezTo>
                      <a:pt x="133" y="2378"/>
                      <a:pt x="0" y="2246"/>
                      <a:pt x="0" y="2083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132"/>
                      <a:pt x="133" y="0"/>
                      <a:pt x="295" y="0"/>
                    </a:cubicBezTo>
                    <a:cubicBezTo>
                      <a:pt x="5003" y="0"/>
                      <a:pt x="5003" y="0"/>
                      <a:pt x="5003" y="0"/>
                    </a:cubicBezTo>
                    <a:cubicBezTo>
                      <a:pt x="5166" y="0"/>
                      <a:pt x="5299" y="132"/>
                      <a:pt x="5299" y="295"/>
                    </a:cubicBezTo>
                    <a:lnTo>
                      <a:pt x="5299" y="2083"/>
                    </a:lnTo>
                    <a:close/>
                  </a:path>
                </a:pathLst>
              </a:cu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4" name="Rectangle 254"/>
              <p:cNvSpPr>
                <a:spLocks noChangeArrowheads="1"/>
              </p:cNvSpPr>
              <p:nvPr/>
            </p:nvSpPr>
            <p:spPr bwMode="auto">
              <a:xfrm>
                <a:off x="3125" y="3102"/>
                <a:ext cx="1108" cy="46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5" name="Rectangle 255"/>
              <p:cNvSpPr>
                <a:spLocks noChangeArrowheads="1"/>
              </p:cNvSpPr>
              <p:nvPr/>
            </p:nvSpPr>
            <p:spPr bwMode="auto">
              <a:xfrm>
                <a:off x="3139" y="3124"/>
                <a:ext cx="63" cy="39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6" name="Rectangle 256"/>
              <p:cNvSpPr>
                <a:spLocks noChangeArrowheads="1"/>
              </p:cNvSpPr>
              <p:nvPr/>
            </p:nvSpPr>
            <p:spPr bwMode="auto">
              <a:xfrm>
                <a:off x="4078" y="3124"/>
                <a:ext cx="64" cy="39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7" name="Rectangle 257"/>
              <p:cNvSpPr>
                <a:spLocks noChangeArrowheads="1"/>
              </p:cNvSpPr>
              <p:nvPr/>
            </p:nvSpPr>
            <p:spPr bwMode="auto">
              <a:xfrm>
                <a:off x="4000" y="3124"/>
                <a:ext cx="64" cy="39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8" name="Rectangle 258"/>
              <p:cNvSpPr>
                <a:spLocks noChangeArrowheads="1"/>
              </p:cNvSpPr>
              <p:nvPr/>
            </p:nvSpPr>
            <p:spPr bwMode="auto">
              <a:xfrm>
                <a:off x="3922" y="3124"/>
                <a:ext cx="64" cy="39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9" name="Rectangle 259"/>
              <p:cNvSpPr>
                <a:spLocks noChangeArrowheads="1"/>
              </p:cNvSpPr>
              <p:nvPr/>
            </p:nvSpPr>
            <p:spPr bwMode="auto">
              <a:xfrm>
                <a:off x="3844" y="3124"/>
                <a:ext cx="63" cy="39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0" name="Rectangle 260"/>
              <p:cNvSpPr>
                <a:spLocks noChangeArrowheads="1"/>
              </p:cNvSpPr>
              <p:nvPr/>
            </p:nvSpPr>
            <p:spPr bwMode="auto">
              <a:xfrm>
                <a:off x="3765" y="3124"/>
                <a:ext cx="64" cy="39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1" name="Rectangle 261"/>
              <p:cNvSpPr>
                <a:spLocks noChangeArrowheads="1"/>
              </p:cNvSpPr>
              <p:nvPr/>
            </p:nvSpPr>
            <p:spPr bwMode="auto">
              <a:xfrm>
                <a:off x="3687" y="3124"/>
                <a:ext cx="64" cy="39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2" name="Rectangle 262"/>
              <p:cNvSpPr>
                <a:spLocks noChangeArrowheads="1"/>
              </p:cNvSpPr>
              <p:nvPr/>
            </p:nvSpPr>
            <p:spPr bwMode="auto">
              <a:xfrm>
                <a:off x="3609" y="3124"/>
                <a:ext cx="64" cy="39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3" name="Rectangle 263"/>
              <p:cNvSpPr>
                <a:spLocks noChangeArrowheads="1"/>
              </p:cNvSpPr>
              <p:nvPr/>
            </p:nvSpPr>
            <p:spPr bwMode="auto">
              <a:xfrm>
                <a:off x="3531" y="3124"/>
                <a:ext cx="64" cy="39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4" name="Rectangle 264"/>
              <p:cNvSpPr>
                <a:spLocks noChangeArrowheads="1"/>
              </p:cNvSpPr>
              <p:nvPr/>
            </p:nvSpPr>
            <p:spPr bwMode="auto">
              <a:xfrm>
                <a:off x="3453" y="3124"/>
                <a:ext cx="63" cy="39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5" name="Rectangle 265"/>
              <p:cNvSpPr>
                <a:spLocks noChangeArrowheads="1"/>
              </p:cNvSpPr>
              <p:nvPr/>
            </p:nvSpPr>
            <p:spPr bwMode="auto">
              <a:xfrm>
                <a:off x="3374" y="3124"/>
                <a:ext cx="64" cy="39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6" name="Rectangle 266"/>
              <p:cNvSpPr>
                <a:spLocks noChangeArrowheads="1"/>
              </p:cNvSpPr>
              <p:nvPr/>
            </p:nvSpPr>
            <p:spPr bwMode="auto">
              <a:xfrm>
                <a:off x="3296" y="3124"/>
                <a:ext cx="64" cy="39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7" name="Rectangle 267"/>
              <p:cNvSpPr>
                <a:spLocks noChangeArrowheads="1"/>
              </p:cNvSpPr>
              <p:nvPr/>
            </p:nvSpPr>
            <p:spPr bwMode="auto">
              <a:xfrm>
                <a:off x="3218" y="3124"/>
                <a:ext cx="64" cy="39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8" name="Rectangle 268"/>
              <p:cNvSpPr>
                <a:spLocks noChangeArrowheads="1"/>
              </p:cNvSpPr>
              <p:nvPr/>
            </p:nvSpPr>
            <p:spPr bwMode="auto">
              <a:xfrm>
                <a:off x="4157" y="3124"/>
                <a:ext cx="64" cy="39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9" name="Rectangle 269"/>
              <p:cNvSpPr>
                <a:spLocks noChangeArrowheads="1"/>
              </p:cNvSpPr>
              <p:nvPr/>
            </p:nvSpPr>
            <p:spPr bwMode="auto">
              <a:xfrm>
                <a:off x="3139" y="3175"/>
                <a:ext cx="56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0" name="Rectangle 270"/>
              <p:cNvSpPr>
                <a:spLocks noChangeArrowheads="1"/>
              </p:cNvSpPr>
              <p:nvPr/>
            </p:nvSpPr>
            <p:spPr bwMode="auto">
              <a:xfrm>
                <a:off x="3216" y="3175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1" name="Rectangle 271"/>
              <p:cNvSpPr>
                <a:spLocks noChangeArrowheads="1"/>
              </p:cNvSpPr>
              <p:nvPr/>
            </p:nvSpPr>
            <p:spPr bwMode="auto">
              <a:xfrm>
                <a:off x="3292" y="3175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2" name="Rectangle 272"/>
              <p:cNvSpPr>
                <a:spLocks noChangeArrowheads="1"/>
              </p:cNvSpPr>
              <p:nvPr/>
            </p:nvSpPr>
            <p:spPr bwMode="auto">
              <a:xfrm>
                <a:off x="3368" y="3175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3" name="Rectangle 273"/>
              <p:cNvSpPr>
                <a:spLocks noChangeArrowheads="1"/>
              </p:cNvSpPr>
              <p:nvPr/>
            </p:nvSpPr>
            <p:spPr bwMode="auto">
              <a:xfrm>
                <a:off x="3444" y="3175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4" name="Rectangle 274"/>
              <p:cNvSpPr>
                <a:spLocks noChangeArrowheads="1"/>
              </p:cNvSpPr>
              <p:nvPr/>
            </p:nvSpPr>
            <p:spPr bwMode="auto">
              <a:xfrm>
                <a:off x="3520" y="3175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5" name="Rectangle 275"/>
              <p:cNvSpPr>
                <a:spLocks noChangeArrowheads="1"/>
              </p:cNvSpPr>
              <p:nvPr/>
            </p:nvSpPr>
            <p:spPr bwMode="auto">
              <a:xfrm>
                <a:off x="3597" y="3175"/>
                <a:ext cx="56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6" name="Rectangle 276"/>
              <p:cNvSpPr>
                <a:spLocks noChangeArrowheads="1"/>
              </p:cNvSpPr>
              <p:nvPr/>
            </p:nvSpPr>
            <p:spPr bwMode="auto">
              <a:xfrm>
                <a:off x="3673" y="3175"/>
                <a:ext cx="56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7" name="Rectangle 277"/>
              <p:cNvSpPr>
                <a:spLocks noChangeArrowheads="1"/>
              </p:cNvSpPr>
              <p:nvPr/>
            </p:nvSpPr>
            <p:spPr bwMode="auto">
              <a:xfrm>
                <a:off x="3749" y="3175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8" name="Rectangle 278"/>
              <p:cNvSpPr>
                <a:spLocks noChangeArrowheads="1"/>
              </p:cNvSpPr>
              <p:nvPr/>
            </p:nvSpPr>
            <p:spPr bwMode="auto">
              <a:xfrm>
                <a:off x="3825" y="3175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9" name="Rectangle 279"/>
              <p:cNvSpPr>
                <a:spLocks noChangeArrowheads="1"/>
              </p:cNvSpPr>
              <p:nvPr/>
            </p:nvSpPr>
            <p:spPr bwMode="auto">
              <a:xfrm>
                <a:off x="3901" y="3175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0" name="Rectangle 280"/>
              <p:cNvSpPr>
                <a:spLocks noChangeArrowheads="1"/>
              </p:cNvSpPr>
              <p:nvPr/>
            </p:nvSpPr>
            <p:spPr bwMode="auto">
              <a:xfrm>
                <a:off x="3977" y="3175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1" name="Rectangle 281"/>
              <p:cNvSpPr>
                <a:spLocks noChangeArrowheads="1"/>
              </p:cNvSpPr>
              <p:nvPr/>
            </p:nvSpPr>
            <p:spPr bwMode="auto">
              <a:xfrm>
                <a:off x="4053" y="3175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2" name="Rectangle 282"/>
              <p:cNvSpPr>
                <a:spLocks noChangeArrowheads="1"/>
              </p:cNvSpPr>
              <p:nvPr/>
            </p:nvSpPr>
            <p:spPr bwMode="auto">
              <a:xfrm>
                <a:off x="4125" y="3175"/>
                <a:ext cx="96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3" name="Rectangle 283"/>
              <p:cNvSpPr>
                <a:spLocks noChangeArrowheads="1"/>
              </p:cNvSpPr>
              <p:nvPr/>
            </p:nvSpPr>
            <p:spPr bwMode="auto">
              <a:xfrm>
                <a:off x="4164" y="3246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4" name="Rectangle 284"/>
              <p:cNvSpPr>
                <a:spLocks noChangeArrowheads="1"/>
              </p:cNvSpPr>
              <p:nvPr/>
            </p:nvSpPr>
            <p:spPr bwMode="auto">
              <a:xfrm>
                <a:off x="4088" y="3246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5" name="Rectangle 285"/>
              <p:cNvSpPr>
                <a:spLocks noChangeArrowheads="1"/>
              </p:cNvSpPr>
              <p:nvPr/>
            </p:nvSpPr>
            <p:spPr bwMode="auto">
              <a:xfrm>
                <a:off x="4011" y="3246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6" name="Rectangle 286"/>
              <p:cNvSpPr>
                <a:spLocks noChangeArrowheads="1"/>
              </p:cNvSpPr>
              <p:nvPr/>
            </p:nvSpPr>
            <p:spPr bwMode="auto">
              <a:xfrm>
                <a:off x="3935" y="3246"/>
                <a:ext cx="56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7" name="Rectangle 287"/>
              <p:cNvSpPr>
                <a:spLocks noChangeArrowheads="1"/>
              </p:cNvSpPr>
              <p:nvPr/>
            </p:nvSpPr>
            <p:spPr bwMode="auto">
              <a:xfrm>
                <a:off x="3858" y="3246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8" name="Rectangle 288"/>
              <p:cNvSpPr>
                <a:spLocks noChangeArrowheads="1"/>
              </p:cNvSpPr>
              <p:nvPr/>
            </p:nvSpPr>
            <p:spPr bwMode="auto">
              <a:xfrm>
                <a:off x="3781" y="3246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9" name="Rectangle 289"/>
              <p:cNvSpPr>
                <a:spLocks noChangeArrowheads="1"/>
              </p:cNvSpPr>
              <p:nvPr/>
            </p:nvSpPr>
            <p:spPr bwMode="auto">
              <a:xfrm>
                <a:off x="3705" y="3246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0" name="Rectangle 290"/>
              <p:cNvSpPr>
                <a:spLocks noChangeArrowheads="1"/>
              </p:cNvSpPr>
              <p:nvPr/>
            </p:nvSpPr>
            <p:spPr bwMode="auto">
              <a:xfrm>
                <a:off x="3628" y="3246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1" name="Rectangle 291"/>
              <p:cNvSpPr>
                <a:spLocks noChangeArrowheads="1"/>
              </p:cNvSpPr>
              <p:nvPr/>
            </p:nvSpPr>
            <p:spPr bwMode="auto">
              <a:xfrm>
                <a:off x="3552" y="3246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2" name="Rectangle 292"/>
              <p:cNvSpPr>
                <a:spLocks noChangeArrowheads="1"/>
              </p:cNvSpPr>
              <p:nvPr/>
            </p:nvSpPr>
            <p:spPr bwMode="auto">
              <a:xfrm>
                <a:off x="3475" y="3246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3" name="Rectangle 293"/>
              <p:cNvSpPr>
                <a:spLocks noChangeArrowheads="1"/>
              </p:cNvSpPr>
              <p:nvPr/>
            </p:nvSpPr>
            <p:spPr bwMode="auto">
              <a:xfrm>
                <a:off x="3398" y="3246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4" name="Rectangle 294"/>
              <p:cNvSpPr>
                <a:spLocks noChangeArrowheads="1"/>
              </p:cNvSpPr>
              <p:nvPr/>
            </p:nvSpPr>
            <p:spPr bwMode="auto">
              <a:xfrm>
                <a:off x="3322" y="3246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5" name="Rectangle 295"/>
              <p:cNvSpPr>
                <a:spLocks noChangeArrowheads="1"/>
              </p:cNvSpPr>
              <p:nvPr/>
            </p:nvSpPr>
            <p:spPr bwMode="auto">
              <a:xfrm>
                <a:off x="3245" y="3246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6" name="Rectangle 296"/>
              <p:cNvSpPr>
                <a:spLocks noChangeArrowheads="1"/>
              </p:cNvSpPr>
              <p:nvPr/>
            </p:nvSpPr>
            <p:spPr bwMode="auto">
              <a:xfrm>
                <a:off x="3139" y="3246"/>
                <a:ext cx="95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7" name="Rectangle 297"/>
              <p:cNvSpPr>
                <a:spLocks noChangeArrowheads="1"/>
              </p:cNvSpPr>
              <p:nvPr/>
            </p:nvSpPr>
            <p:spPr bwMode="auto">
              <a:xfrm>
                <a:off x="3139" y="3329"/>
                <a:ext cx="109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8" name="Rectangle 298"/>
              <p:cNvSpPr>
                <a:spLocks noChangeArrowheads="1"/>
              </p:cNvSpPr>
              <p:nvPr/>
            </p:nvSpPr>
            <p:spPr bwMode="auto">
              <a:xfrm>
                <a:off x="4112" y="3329"/>
                <a:ext cx="109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9" name="Rectangle 299"/>
              <p:cNvSpPr>
                <a:spLocks noChangeArrowheads="1"/>
              </p:cNvSpPr>
              <p:nvPr/>
            </p:nvSpPr>
            <p:spPr bwMode="auto">
              <a:xfrm>
                <a:off x="4028" y="3329"/>
                <a:ext cx="56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0" name="Rectangle 300"/>
              <p:cNvSpPr>
                <a:spLocks noChangeArrowheads="1"/>
              </p:cNvSpPr>
              <p:nvPr/>
            </p:nvSpPr>
            <p:spPr bwMode="auto">
              <a:xfrm>
                <a:off x="3951" y="3329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1" name="Rectangle 301"/>
              <p:cNvSpPr>
                <a:spLocks noChangeArrowheads="1"/>
              </p:cNvSpPr>
              <p:nvPr/>
            </p:nvSpPr>
            <p:spPr bwMode="auto">
              <a:xfrm>
                <a:off x="3874" y="3329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2" name="Rectangle 302"/>
              <p:cNvSpPr>
                <a:spLocks noChangeArrowheads="1"/>
              </p:cNvSpPr>
              <p:nvPr/>
            </p:nvSpPr>
            <p:spPr bwMode="auto">
              <a:xfrm>
                <a:off x="3798" y="3329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3" name="Rectangle 303"/>
              <p:cNvSpPr>
                <a:spLocks noChangeArrowheads="1"/>
              </p:cNvSpPr>
              <p:nvPr/>
            </p:nvSpPr>
            <p:spPr bwMode="auto">
              <a:xfrm>
                <a:off x="3721" y="3329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4" name="Rectangle 304"/>
              <p:cNvSpPr>
                <a:spLocks noChangeArrowheads="1"/>
              </p:cNvSpPr>
              <p:nvPr/>
            </p:nvSpPr>
            <p:spPr bwMode="auto">
              <a:xfrm>
                <a:off x="3645" y="3329"/>
                <a:ext cx="56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5" name="Rectangle 305"/>
              <p:cNvSpPr>
                <a:spLocks noChangeArrowheads="1"/>
              </p:cNvSpPr>
              <p:nvPr/>
            </p:nvSpPr>
            <p:spPr bwMode="auto">
              <a:xfrm>
                <a:off x="3568" y="3329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6" name="Rectangle 306"/>
              <p:cNvSpPr>
                <a:spLocks noChangeArrowheads="1"/>
              </p:cNvSpPr>
              <p:nvPr/>
            </p:nvSpPr>
            <p:spPr bwMode="auto">
              <a:xfrm>
                <a:off x="3491" y="3329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7" name="Rectangle 307"/>
              <p:cNvSpPr>
                <a:spLocks noChangeArrowheads="1"/>
              </p:cNvSpPr>
              <p:nvPr/>
            </p:nvSpPr>
            <p:spPr bwMode="auto">
              <a:xfrm>
                <a:off x="3415" y="3329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8" name="Rectangle 308"/>
              <p:cNvSpPr>
                <a:spLocks noChangeArrowheads="1"/>
              </p:cNvSpPr>
              <p:nvPr/>
            </p:nvSpPr>
            <p:spPr bwMode="auto">
              <a:xfrm>
                <a:off x="3338" y="3329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9" name="Rectangle 309"/>
              <p:cNvSpPr>
                <a:spLocks noChangeArrowheads="1"/>
              </p:cNvSpPr>
              <p:nvPr/>
            </p:nvSpPr>
            <p:spPr bwMode="auto">
              <a:xfrm>
                <a:off x="3262" y="3329"/>
                <a:ext cx="56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0" name="Rectangle 310"/>
              <p:cNvSpPr>
                <a:spLocks noChangeArrowheads="1"/>
              </p:cNvSpPr>
              <p:nvPr/>
            </p:nvSpPr>
            <p:spPr bwMode="auto">
              <a:xfrm>
                <a:off x="3139" y="3401"/>
                <a:ext cx="109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1" name="Rectangle 311"/>
              <p:cNvSpPr>
                <a:spLocks noChangeArrowheads="1"/>
              </p:cNvSpPr>
              <p:nvPr/>
            </p:nvSpPr>
            <p:spPr bwMode="auto">
              <a:xfrm>
                <a:off x="4068" y="3401"/>
                <a:ext cx="151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2" name="Rectangle 312"/>
              <p:cNvSpPr>
                <a:spLocks noChangeArrowheads="1"/>
              </p:cNvSpPr>
              <p:nvPr/>
            </p:nvSpPr>
            <p:spPr bwMode="auto">
              <a:xfrm>
                <a:off x="3991" y="3401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3" name="Rectangle 313"/>
              <p:cNvSpPr>
                <a:spLocks noChangeArrowheads="1"/>
              </p:cNvSpPr>
              <p:nvPr/>
            </p:nvSpPr>
            <p:spPr bwMode="auto">
              <a:xfrm>
                <a:off x="3918" y="3401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4" name="Rectangle 314"/>
              <p:cNvSpPr>
                <a:spLocks noChangeArrowheads="1"/>
              </p:cNvSpPr>
              <p:nvPr/>
            </p:nvSpPr>
            <p:spPr bwMode="auto">
              <a:xfrm>
                <a:off x="3845" y="3401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5" name="Rectangle 315"/>
              <p:cNvSpPr>
                <a:spLocks noChangeArrowheads="1"/>
              </p:cNvSpPr>
              <p:nvPr/>
            </p:nvSpPr>
            <p:spPr bwMode="auto">
              <a:xfrm>
                <a:off x="3772" y="3401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6" name="Rectangle 316"/>
              <p:cNvSpPr>
                <a:spLocks noChangeArrowheads="1"/>
              </p:cNvSpPr>
              <p:nvPr/>
            </p:nvSpPr>
            <p:spPr bwMode="auto">
              <a:xfrm>
                <a:off x="3699" y="3401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7" name="Rectangle 317"/>
              <p:cNvSpPr>
                <a:spLocks noChangeArrowheads="1"/>
              </p:cNvSpPr>
              <p:nvPr/>
            </p:nvSpPr>
            <p:spPr bwMode="auto">
              <a:xfrm>
                <a:off x="3626" y="3401"/>
                <a:ext cx="56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8" name="Rectangle 318"/>
              <p:cNvSpPr>
                <a:spLocks noChangeArrowheads="1"/>
              </p:cNvSpPr>
              <p:nvPr/>
            </p:nvSpPr>
            <p:spPr bwMode="auto">
              <a:xfrm>
                <a:off x="3552" y="3401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9" name="Rectangle 319"/>
              <p:cNvSpPr>
                <a:spLocks noChangeArrowheads="1"/>
              </p:cNvSpPr>
              <p:nvPr/>
            </p:nvSpPr>
            <p:spPr bwMode="auto">
              <a:xfrm>
                <a:off x="3479" y="3401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0" name="Rectangle 320"/>
              <p:cNvSpPr>
                <a:spLocks noChangeArrowheads="1"/>
              </p:cNvSpPr>
              <p:nvPr/>
            </p:nvSpPr>
            <p:spPr bwMode="auto">
              <a:xfrm>
                <a:off x="3406" y="3401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1" name="Rectangle 321"/>
              <p:cNvSpPr>
                <a:spLocks noChangeArrowheads="1"/>
              </p:cNvSpPr>
              <p:nvPr/>
            </p:nvSpPr>
            <p:spPr bwMode="auto">
              <a:xfrm>
                <a:off x="3333" y="3401"/>
                <a:ext cx="57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2" name="Rectangle 322"/>
              <p:cNvSpPr>
                <a:spLocks noChangeArrowheads="1"/>
              </p:cNvSpPr>
              <p:nvPr/>
            </p:nvSpPr>
            <p:spPr bwMode="auto">
              <a:xfrm>
                <a:off x="3260" y="3401"/>
                <a:ext cx="56" cy="57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3" name="Rectangle 323"/>
              <p:cNvSpPr>
                <a:spLocks noChangeArrowheads="1"/>
              </p:cNvSpPr>
              <p:nvPr/>
            </p:nvSpPr>
            <p:spPr bwMode="auto">
              <a:xfrm>
                <a:off x="3355" y="3486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4" name="Rectangle 324"/>
              <p:cNvSpPr>
                <a:spLocks noChangeArrowheads="1"/>
              </p:cNvSpPr>
              <p:nvPr/>
            </p:nvSpPr>
            <p:spPr bwMode="auto">
              <a:xfrm>
                <a:off x="3282" y="3486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5" name="Rectangle 325"/>
              <p:cNvSpPr>
                <a:spLocks noChangeArrowheads="1"/>
              </p:cNvSpPr>
              <p:nvPr/>
            </p:nvSpPr>
            <p:spPr bwMode="auto">
              <a:xfrm>
                <a:off x="3209" y="3486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6" name="Rectangle 326"/>
              <p:cNvSpPr>
                <a:spLocks noChangeArrowheads="1"/>
              </p:cNvSpPr>
              <p:nvPr/>
            </p:nvSpPr>
            <p:spPr bwMode="auto">
              <a:xfrm>
                <a:off x="3135" y="3486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7" name="Rectangle 327"/>
              <p:cNvSpPr>
                <a:spLocks noChangeArrowheads="1"/>
              </p:cNvSpPr>
              <p:nvPr/>
            </p:nvSpPr>
            <p:spPr bwMode="auto">
              <a:xfrm>
                <a:off x="3923" y="3486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8" name="Rectangle 328"/>
              <p:cNvSpPr>
                <a:spLocks noChangeArrowheads="1"/>
              </p:cNvSpPr>
              <p:nvPr/>
            </p:nvSpPr>
            <p:spPr bwMode="auto">
              <a:xfrm>
                <a:off x="3850" y="3486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9" name="Rectangle 329"/>
              <p:cNvSpPr>
                <a:spLocks noChangeArrowheads="1"/>
              </p:cNvSpPr>
              <p:nvPr/>
            </p:nvSpPr>
            <p:spPr bwMode="auto">
              <a:xfrm>
                <a:off x="4157" y="3514"/>
                <a:ext cx="57" cy="2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0" name="Rectangle 330"/>
              <p:cNvSpPr>
                <a:spLocks noChangeArrowheads="1"/>
              </p:cNvSpPr>
              <p:nvPr/>
            </p:nvSpPr>
            <p:spPr bwMode="auto">
              <a:xfrm>
                <a:off x="4084" y="3486"/>
                <a:ext cx="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1" name="Rectangle 331"/>
              <p:cNvSpPr>
                <a:spLocks noChangeArrowheads="1"/>
              </p:cNvSpPr>
              <p:nvPr/>
            </p:nvSpPr>
            <p:spPr bwMode="auto">
              <a:xfrm>
                <a:off x="3999" y="3514"/>
                <a:ext cx="57" cy="2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2" name="Rectangle 332"/>
              <p:cNvSpPr>
                <a:spLocks noChangeArrowheads="1"/>
              </p:cNvSpPr>
              <p:nvPr/>
            </p:nvSpPr>
            <p:spPr bwMode="auto">
              <a:xfrm>
                <a:off x="3453" y="3486"/>
                <a:ext cx="357" cy="56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3" name="Freeform 333"/>
              <p:cNvSpPr/>
              <p:nvPr/>
            </p:nvSpPr>
            <p:spPr bwMode="auto">
              <a:xfrm>
                <a:off x="4327" y="3827"/>
                <a:ext cx="208" cy="202"/>
              </a:xfrm>
              <a:custGeom>
                <a:avLst/>
                <a:gdLst>
                  <a:gd name="T0" fmla="*/ 947 w 947"/>
                  <a:gd name="T1" fmla="*/ 181 h 924"/>
                  <a:gd name="T2" fmla="*/ 297 w 947"/>
                  <a:gd name="T3" fmla="*/ 17 h 924"/>
                  <a:gd name="T4" fmla="*/ 141 w 947"/>
                  <a:gd name="T5" fmla="*/ 110 h 924"/>
                  <a:gd name="T6" fmla="*/ 17 w 947"/>
                  <a:gd name="T7" fmla="*/ 605 h 924"/>
                  <a:gd name="T8" fmla="*/ 110 w 947"/>
                  <a:gd name="T9" fmla="*/ 760 h 924"/>
                  <a:gd name="T10" fmla="*/ 761 w 947"/>
                  <a:gd name="T11" fmla="*/ 924 h 924"/>
                  <a:gd name="T12" fmla="*/ 803 w 947"/>
                  <a:gd name="T13" fmla="*/ 755 h 924"/>
                  <a:gd name="T14" fmla="*/ 947 w 947"/>
                  <a:gd name="T15" fmla="*/ 181 h 9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7" h="924">
                    <a:moveTo>
                      <a:pt x="947" y="181"/>
                    </a:moveTo>
                    <a:cubicBezTo>
                      <a:pt x="297" y="17"/>
                      <a:pt x="297" y="17"/>
                      <a:pt x="297" y="17"/>
                    </a:cubicBezTo>
                    <a:cubicBezTo>
                      <a:pt x="228" y="0"/>
                      <a:pt x="159" y="41"/>
                      <a:pt x="141" y="110"/>
                    </a:cubicBezTo>
                    <a:cubicBezTo>
                      <a:pt x="17" y="605"/>
                      <a:pt x="17" y="605"/>
                      <a:pt x="17" y="605"/>
                    </a:cubicBezTo>
                    <a:cubicBezTo>
                      <a:pt x="0" y="674"/>
                      <a:pt x="41" y="743"/>
                      <a:pt x="110" y="760"/>
                    </a:cubicBezTo>
                    <a:cubicBezTo>
                      <a:pt x="761" y="924"/>
                      <a:pt x="761" y="924"/>
                      <a:pt x="761" y="924"/>
                    </a:cubicBezTo>
                    <a:cubicBezTo>
                      <a:pt x="803" y="755"/>
                      <a:pt x="803" y="755"/>
                      <a:pt x="803" y="755"/>
                    </a:cubicBezTo>
                    <a:lnTo>
                      <a:pt x="947" y="181"/>
                    </a:lnTo>
                    <a:close/>
                  </a:path>
                </a:pathLst>
              </a:custGeom>
              <a:solidFill>
                <a:srgbClr val="A7D7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4" name="Freeform 334"/>
              <p:cNvSpPr/>
              <p:nvPr/>
            </p:nvSpPr>
            <p:spPr bwMode="auto">
              <a:xfrm>
                <a:off x="4494" y="3866"/>
                <a:ext cx="208" cy="203"/>
              </a:xfrm>
              <a:custGeom>
                <a:avLst/>
                <a:gdLst>
                  <a:gd name="T0" fmla="*/ 837 w 947"/>
                  <a:gd name="T1" fmla="*/ 163 h 923"/>
                  <a:gd name="T2" fmla="*/ 186 w 947"/>
                  <a:gd name="T3" fmla="*/ 0 h 923"/>
                  <a:gd name="T4" fmla="*/ 42 w 947"/>
                  <a:gd name="T5" fmla="*/ 574 h 923"/>
                  <a:gd name="T6" fmla="*/ 0 w 947"/>
                  <a:gd name="T7" fmla="*/ 743 h 923"/>
                  <a:gd name="T8" fmla="*/ 650 w 947"/>
                  <a:gd name="T9" fmla="*/ 906 h 923"/>
                  <a:gd name="T10" fmla="*/ 806 w 947"/>
                  <a:gd name="T11" fmla="*/ 813 h 923"/>
                  <a:gd name="T12" fmla="*/ 930 w 947"/>
                  <a:gd name="T13" fmla="*/ 318 h 923"/>
                  <a:gd name="T14" fmla="*/ 837 w 947"/>
                  <a:gd name="T15" fmla="*/ 16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7" h="923">
                    <a:moveTo>
                      <a:pt x="837" y="163"/>
                    </a:moveTo>
                    <a:cubicBezTo>
                      <a:pt x="186" y="0"/>
                      <a:pt x="186" y="0"/>
                      <a:pt x="186" y="0"/>
                    </a:cubicBezTo>
                    <a:cubicBezTo>
                      <a:pt x="42" y="574"/>
                      <a:pt x="42" y="574"/>
                      <a:pt x="42" y="574"/>
                    </a:cubicBezTo>
                    <a:cubicBezTo>
                      <a:pt x="0" y="743"/>
                      <a:pt x="0" y="743"/>
                      <a:pt x="0" y="743"/>
                    </a:cubicBezTo>
                    <a:cubicBezTo>
                      <a:pt x="650" y="906"/>
                      <a:pt x="650" y="906"/>
                      <a:pt x="650" y="906"/>
                    </a:cubicBezTo>
                    <a:cubicBezTo>
                      <a:pt x="719" y="923"/>
                      <a:pt x="788" y="882"/>
                      <a:pt x="806" y="813"/>
                    </a:cubicBezTo>
                    <a:cubicBezTo>
                      <a:pt x="930" y="318"/>
                      <a:pt x="930" y="318"/>
                      <a:pt x="930" y="318"/>
                    </a:cubicBezTo>
                    <a:cubicBezTo>
                      <a:pt x="947" y="250"/>
                      <a:pt x="906" y="180"/>
                      <a:pt x="837" y="163"/>
                    </a:cubicBezTo>
                    <a:close/>
                  </a:path>
                </a:pathLst>
              </a:custGeom>
              <a:solidFill>
                <a:srgbClr val="8FB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5" name="Freeform 335"/>
              <p:cNvSpPr/>
              <p:nvPr/>
            </p:nvSpPr>
            <p:spPr bwMode="auto">
              <a:xfrm>
                <a:off x="3443" y="2770"/>
                <a:ext cx="543" cy="218"/>
              </a:xfrm>
              <a:custGeom>
                <a:avLst/>
                <a:gdLst>
                  <a:gd name="T0" fmla="*/ 2407 w 2477"/>
                  <a:gd name="T1" fmla="*/ 0 h 997"/>
                  <a:gd name="T2" fmla="*/ 2477 w 2477"/>
                  <a:gd name="T3" fmla="*/ 71 h 997"/>
                  <a:gd name="T4" fmla="*/ 2477 w 2477"/>
                  <a:gd name="T5" fmla="*/ 926 h 997"/>
                  <a:gd name="T6" fmla="*/ 2407 w 2477"/>
                  <a:gd name="T7" fmla="*/ 997 h 997"/>
                  <a:gd name="T8" fmla="*/ 71 w 2477"/>
                  <a:gd name="T9" fmla="*/ 997 h 997"/>
                  <a:gd name="T10" fmla="*/ 0 w 2477"/>
                  <a:gd name="T11" fmla="*/ 926 h 997"/>
                  <a:gd name="T12" fmla="*/ 0 w 2477"/>
                  <a:gd name="T13" fmla="*/ 71 h 997"/>
                  <a:gd name="T14" fmla="*/ 71 w 2477"/>
                  <a:gd name="T15" fmla="*/ 0 h 997"/>
                  <a:gd name="T16" fmla="*/ 2407 w 2477"/>
                  <a:gd name="T17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7" h="997">
                    <a:moveTo>
                      <a:pt x="2407" y="0"/>
                    </a:moveTo>
                    <a:cubicBezTo>
                      <a:pt x="2446" y="0"/>
                      <a:pt x="2477" y="32"/>
                      <a:pt x="2477" y="71"/>
                    </a:cubicBezTo>
                    <a:cubicBezTo>
                      <a:pt x="2477" y="926"/>
                      <a:pt x="2477" y="926"/>
                      <a:pt x="2477" y="926"/>
                    </a:cubicBezTo>
                    <a:cubicBezTo>
                      <a:pt x="2477" y="965"/>
                      <a:pt x="2446" y="997"/>
                      <a:pt x="2407" y="997"/>
                    </a:cubicBezTo>
                    <a:cubicBezTo>
                      <a:pt x="71" y="997"/>
                      <a:pt x="71" y="997"/>
                      <a:pt x="71" y="997"/>
                    </a:cubicBezTo>
                    <a:cubicBezTo>
                      <a:pt x="32" y="997"/>
                      <a:pt x="0" y="965"/>
                      <a:pt x="0" y="926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32"/>
                      <a:pt x="32" y="0"/>
                      <a:pt x="71" y="0"/>
                    </a:cubicBezTo>
                    <a:lnTo>
                      <a:pt x="2407" y="0"/>
                    </a:lnTo>
                    <a:close/>
                  </a:path>
                </a:pathLst>
              </a:custGeom>
              <a:solidFill>
                <a:srgbClr val="ECE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6" name="Freeform 336"/>
              <p:cNvSpPr/>
              <p:nvPr/>
            </p:nvSpPr>
            <p:spPr bwMode="auto">
              <a:xfrm>
                <a:off x="2776" y="2593"/>
                <a:ext cx="1877" cy="286"/>
              </a:xfrm>
              <a:custGeom>
                <a:avLst/>
                <a:gdLst>
                  <a:gd name="T0" fmla="*/ 1846 w 1877"/>
                  <a:gd name="T1" fmla="*/ 0 h 286"/>
                  <a:gd name="T2" fmla="*/ 1050 w 1877"/>
                  <a:gd name="T3" fmla="*/ 0 h 286"/>
                  <a:gd name="T4" fmla="*/ 964 w 1877"/>
                  <a:gd name="T5" fmla="*/ 0 h 286"/>
                  <a:gd name="T6" fmla="*/ 31 w 1877"/>
                  <a:gd name="T7" fmla="*/ 0 h 286"/>
                  <a:gd name="T8" fmla="*/ 0 w 1877"/>
                  <a:gd name="T9" fmla="*/ 30 h 286"/>
                  <a:gd name="T10" fmla="*/ 188 w 1877"/>
                  <a:gd name="T11" fmla="*/ 286 h 286"/>
                  <a:gd name="T12" fmla="*/ 964 w 1877"/>
                  <a:gd name="T13" fmla="*/ 286 h 286"/>
                  <a:gd name="T14" fmla="*/ 1050 w 1877"/>
                  <a:gd name="T15" fmla="*/ 286 h 286"/>
                  <a:gd name="T16" fmla="*/ 1689 w 1877"/>
                  <a:gd name="T17" fmla="*/ 286 h 286"/>
                  <a:gd name="T18" fmla="*/ 1877 w 1877"/>
                  <a:gd name="T19" fmla="*/ 30 h 286"/>
                  <a:gd name="T20" fmla="*/ 1846 w 1877"/>
                  <a:gd name="T21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77" h="286">
                    <a:moveTo>
                      <a:pt x="1846" y="0"/>
                    </a:moveTo>
                    <a:lnTo>
                      <a:pt x="1050" y="0"/>
                    </a:lnTo>
                    <a:lnTo>
                      <a:pt x="964" y="0"/>
                    </a:lnTo>
                    <a:lnTo>
                      <a:pt x="31" y="0"/>
                    </a:lnTo>
                    <a:lnTo>
                      <a:pt x="0" y="30"/>
                    </a:lnTo>
                    <a:lnTo>
                      <a:pt x="188" y="286"/>
                    </a:lnTo>
                    <a:lnTo>
                      <a:pt x="964" y="286"/>
                    </a:lnTo>
                    <a:lnTo>
                      <a:pt x="1050" y="286"/>
                    </a:lnTo>
                    <a:lnTo>
                      <a:pt x="1689" y="286"/>
                    </a:lnTo>
                    <a:lnTo>
                      <a:pt x="1877" y="30"/>
                    </a:lnTo>
                    <a:lnTo>
                      <a:pt x="18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7" name="Rectangle 337"/>
              <p:cNvSpPr>
                <a:spLocks noChangeArrowheads="1"/>
              </p:cNvSpPr>
              <p:nvPr/>
            </p:nvSpPr>
            <p:spPr bwMode="auto">
              <a:xfrm>
                <a:off x="2776" y="2564"/>
                <a:ext cx="1877" cy="59"/>
              </a:xfrm>
              <a:prstGeom prst="rect">
                <a:avLst/>
              </a:prstGeom>
              <a:solidFill>
                <a:srgbClr val="ECE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8" name="Freeform 338"/>
              <p:cNvSpPr/>
              <p:nvPr/>
            </p:nvSpPr>
            <p:spPr bwMode="auto">
              <a:xfrm>
                <a:off x="2978" y="2663"/>
                <a:ext cx="1575" cy="182"/>
              </a:xfrm>
              <a:custGeom>
                <a:avLst/>
                <a:gdLst>
                  <a:gd name="T0" fmla="*/ 0 w 1575"/>
                  <a:gd name="T1" fmla="*/ 180 h 182"/>
                  <a:gd name="T2" fmla="*/ 0 w 1575"/>
                  <a:gd name="T3" fmla="*/ 182 h 182"/>
                  <a:gd name="T4" fmla="*/ 1463 w 1575"/>
                  <a:gd name="T5" fmla="*/ 181 h 182"/>
                  <a:gd name="T6" fmla="*/ 1575 w 1575"/>
                  <a:gd name="T7" fmla="*/ 0 h 182"/>
                  <a:gd name="T8" fmla="*/ 1564 w 1575"/>
                  <a:gd name="T9" fmla="*/ 0 h 182"/>
                  <a:gd name="T10" fmla="*/ 0 w 1575"/>
                  <a:gd name="T11" fmla="*/ 18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5" h="182">
                    <a:moveTo>
                      <a:pt x="0" y="180"/>
                    </a:moveTo>
                    <a:lnTo>
                      <a:pt x="0" y="182"/>
                    </a:lnTo>
                    <a:lnTo>
                      <a:pt x="1463" y="181"/>
                    </a:lnTo>
                    <a:lnTo>
                      <a:pt x="1575" y="0"/>
                    </a:lnTo>
                    <a:lnTo>
                      <a:pt x="1564" y="0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C6E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9" name="Freeform 339"/>
              <p:cNvSpPr/>
              <p:nvPr/>
            </p:nvSpPr>
            <p:spPr bwMode="auto">
              <a:xfrm>
                <a:off x="2868" y="2663"/>
                <a:ext cx="1674" cy="180"/>
              </a:xfrm>
              <a:custGeom>
                <a:avLst/>
                <a:gdLst>
                  <a:gd name="T0" fmla="*/ 0 w 1674"/>
                  <a:gd name="T1" fmla="*/ 0 h 180"/>
                  <a:gd name="T2" fmla="*/ 110 w 1674"/>
                  <a:gd name="T3" fmla="*/ 180 h 180"/>
                  <a:gd name="T4" fmla="*/ 1674 w 1674"/>
                  <a:gd name="T5" fmla="*/ 0 h 180"/>
                  <a:gd name="T6" fmla="*/ 0 w 1674"/>
                  <a:gd name="T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74" h="180">
                    <a:moveTo>
                      <a:pt x="0" y="0"/>
                    </a:moveTo>
                    <a:lnTo>
                      <a:pt x="110" y="180"/>
                    </a:lnTo>
                    <a:lnTo>
                      <a:pt x="16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F1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0" name="Freeform 340"/>
              <p:cNvSpPr/>
              <p:nvPr/>
            </p:nvSpPr>
            <p:spPr bwMode="auto">
              <a:xfrm>
                <a:off x="4401" y="3245"/>
                <a:ext cx="137" cy="199"/>
              </a:xfrm>
              <a:custGeom>
                <a:avLst/>
                <a:gdLst>
                  <a:gd name="T0" fmla="*/ 125 w 137"/>
                  <a:gd name="T1" fmla="*/ 199 h 199"/>
                  <a:gd name="T2" fmla="*/ 0 w 137"/>
                  <a:gd name="T3" fmla="*/ 191 h 199"/>
                  <a:gd name="T4" fmla="*/ 12 w 137"/>
                  <a:gd name="T5" fmla="*/ 0 h 199"/>
                  <a:gd name="T6" fmla="*/ 137 w 137"/>
                  <a:gd name="T7" fmla="*/ 8 h 199"/>
                  <a:gd name="T8" fmla="*/ 125 w 137"/>
                  <a:gd name="T9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99">
                    <a:moveTo>
                      <a:pt x="125" y="199"/>
                    </a:moveTo>
                    <a:lnTo>
                      <a:pt x="0" y="191"/>
                    </a:lnTo>
                    <a:lnTo>
                      <a:pt x="12" y="0"/>
                    </a:lnTo>
                    <a:lnTo>
                      <a:pt x="137" y="8"/>
                    </a:lnTo>
                    <a:lnTo>
                      <a:pt x="125" y="199"/>
                    </a:lnTo>
                    <a:close/>
                  </a:path>
                </a:pathLst>
              </a:custGeom>
              <a:solidFill>
                <a:srgbClr val="0049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1" name="Freeform 341"/>
              <p:cNvSpPr/>
              <p:nvPr/>
            </p:nvSpPr>
            <p:spPr bwMode="auto">
              <a:xfrm>
                <a:off x="4432" y="3256"/>
                <a:ext cx="27" cy="106"/>
              </a:xfrm>
              <a:custGeom>
                <a:avLst/>
                <a:gdLst>
                  <a:gd name="T0" fmla="*/ 23 w 120"/>
                  <a:gd name="T1" fmla="*/ 81 h 482"/>
                  <a:gd name="T2" fmla="*/ 3 w 120"/>
                  <a:gd name="T3" fmla="*/ 393 h 482"/>
                  <a:gd name="T4" fmla="*/ 81 w 120"/>
                  <a:gd name="T5" fmla="*/ 482 h 482"/>
                  <a:gd name="T6" fmla="*/ 89 w 120"/>
                  <a:gd name="T7" fmla="*/ 482 h 482"/>
                  <a:gd name="T8" fmla="*/ 120 w 120"/>
                  <a:gd name="T9" fmla="*/ 4 h 482"/>
                  <a:gd name="T10" fmla="*/ 112 w 120"/>
                  <a:gd name="T11" fmla="*/ 3 h 482"/>
                  <a:gd name="T12" fmla="*/ 23 w 120"/>
                  <a:gd name="T13" fmla="*/ 81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482">
                    <a:moveTo>
                      <a:pt x="23" y="81"/>
                    </a:moveTo>
                    <a:cubicBezTo>
                      <a:pt x="3" y="393"/>
                      <a:pt x="3" y="393"/>
                      <a:pt x="3" y="393"/>
                    </a:cubicBezTo>
                    <a:cubicBezTo>
                      <a:pt x="0" y="439"/>
                      <a:pt x="35" y="479"/>
                      <a:pt x="81" y="482"/>
                    </a:cubicBezTo>
                    <a:cubicBezTo>
                      <a:pt x="84" y="482"/>
                      <a:pt x="86" y="482"/>
                      <a:pt x="89" y="482"/>
                    </a:cubicBezTo>
                    <a:cubicBezTo>
                      <a:pt x="120" y="4"/>
                      <a:pt x="120" y="4"/>
                      <a:pt x="120" y="4"/>
                    </a:cubicBezTo>
                    <a:cubicBezTo>
                      <a:pt x="117" y="4"/>
                      <a:pt x="115" y="3"/>
                      <a:pt x="112" y="3"/>
                    </a:cubicBezTo>
                    <a:cubicBezTo>
                      <a:pt x="66" y="0"/>
                      <a:pt x="26" y="35"/>
                      <a:pt x="23" y="81"/>
                    </a:cubicBezTo>
                    <a:close/>
                  </a:path>
                </a:pathLst>
              </a:custGeom>
              <a:solidFill>
                <a:srgbClr val="0049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2" name="Freeform 342"/>
              <p:cNvSpPr/>
              <p:nvPr/>
            </p:nvSpPr>
            <p:spPr bwMode="auto">
              <a:xfrm>
                <a:off x="4435" y="3207"/>
                <a:ext cx="147" cy="421"/>
              </a:xfrm>
              <a:custGeom>
                <a:avLst/>
                <a:gdLst>
                  <a:gd name="T0" fmla="*/ 589 w 672"/>
                  <a:gd name="T1" fmla="*/ 1431 h 1919"/>
                  <a:gd name="T2" fmla="*/ 652 w 672"/>
                  <a:gd name="T3" fmla="*/ 458 h 1919"/>
                  <a:gd name="T4" fmla="*/ 180 w 672"/>
                  <a:gd name="T5" fmla="*/ 5 h 1919"/>
                  <a:gd name="T6" fmla="*/ 124 w 672"/>
                  <a:gd name="T7" fmla="*/ 0 h 1919"/>
                  <a:gd name="T8" fmla="*/ 123 w 672"/>
                  <a:gd name="T9" fmla="*/ 0 h 1919"/>
                  <a:gd name="T10" fmla="*/ 109 w 672"/>
                  <a:gd name="T11" fmla="*/ 225 h 1919"/>
                  <a:gd name="T12" fmla="*/ 179 w 672"/>
                  <a:gd name="T13" fmla="*/ 313 h 1919"/>
                  <a:gd name="T14" fmla="*/ 159 w 672"/>
                  <a:gd name="T15" fmla="*/ 625 h 1919"/>
                  <a:gd name="T16" fmla="*/ 78 w 672"/>
                  <a:gd name="T17" fmla="*/ 703 h 1919"/>
                  <a:gd name="T18" fmla="*/ 0 w 672"/>
                  <a:gd name="T19" fmla="*/ 1911 h 1919"/>
                  <a:gd name="T20" fmla="*/ 40 w 672"/>
                  <a:gd name="T21" fmla="*/ 1912 h 1919"/>
                  <a:gd name="T22" fmla="*/ 569 w 672"/>
                  <a:gd name="T23" fmla="*/ 1539 h 1919"/>
                  <a:gd name="T24" fmla="*/ 589 w 672"/>
                  <a:gd name="T25" fmla="*/ 1431 h 1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2" h="1919">
                    <a:moveTo>
                      <a:pt x="589" y="1431"/>
                    </a:moveTo>
                    <a:cubicBezTo>
                      <a:pt x="652" y="458"/>
                      <a:pt x="652" y="458"/>
                      <a:pt x="652" y="458"/>
                    </a:cubicBezTo>
                    <a:cubicBezTo>
                      <a:pt x="652" y="458"/>
                      <a:pt x="672" y="65"/>
                      <a:pt x="180" y="5"/>
                    </a:cubicBezTo>
                    <a:cubicBezTo>
                      <a:pt x="162" y="3"/>
                      <a:pt x="143" y="2"/>
                      <a:pt x="124" y="0"/>
                    </a:cubicBezTo>
                    <a:cubicBezTo>
                      <a:pt x="124" y="0"/>
                      <a:pt x="124" y="0"/>
                      <a:pt x="123" y="0"/>
                    </a:cubicBezTo>
                    <a:cubicBezTo>
                      <a:pt x="109" y="225"/>
                      <a:pt x="109" y="225"/>
                      <a:pt x="109" y="225"/>
                    </a:cubicBezTo>
                    <a:cubicBezTo>
                      <a:pt x="151" y="232"/>
                      <a:pt x="182" y="269"/>
                      <a:pt x="179" y="313"/>
                    </a:cubicBezTo>
                    <a:cubicBezTo>
                      <a:pt x="159" y="625"/>
                      <a:pt x="159" y="625"/>
                      <a:pt x="159" y="625"/>
                    </a:cubicBezTo>
                    <a:cubicBezTo>
                      <a:pt x="156" y="668"/>
                      <a:pt x="121" y="702"/>
                      <a:pt x="78" y="703"/>
                    </a:cubicBezTo>
                    <a:cubicBezTo>
                      <a:pt x="0" y="1911"/>
                      <a:pt x="0" y="1911"/>
                      <a:pt x="0" y="1911"/>
                    </a:cubicBezTo>
                    <a:cubicBezTo>
                      <a:pt x="14" y="1911"/>
                      <a:pt x="27" y="1912"/>
                      <a:pt x="40" y="1912"/>
                    </a:cubicBezTo>
                    <a:cubicBezTo>
                      <a:pt x="484" y="1919"/>
                      <a:pt x="558" y="1610"/>
                      <a:pt x="569" y="1539"/>
                    </a:cubicBezTo>
                    <a:cubicBezTo>
                      <a:pt x="587" y="1476"/>
                      <a:pt x="589" y="1431"/>
                      <a:pt x="589" y="14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3" name="Freeform 343"/>
              <p:cNvSpPr/>
              <p:nvPr/>
            </p:nvSpPr>
            <p:spPr bwMode="auto">
              <a:xfrm>
                <a:off x="4313" y="3206"/>
                <a:ext cx="149" cy="421"/>
              </a:xfrm>
              <a:custGeom>
                <a:avLst/>
                <a:gdLst>
                  <a:gd name="T0" fmla="*/ 628 w 681"/>
                  <a:gd name="T1" fmla="*/ 711 h 1919"/>
                  <a:gd name="T2" fmla="*/ 550 w 681"/>
                  <a:gd name="T3" fmla="*/ 622 h 1919"/>
                  <a:gd name="T4" fmla="*/ 570 w 681"/>
                  <a:gd name="T5" fmla="*/ 310 h 1919"/>
                  <a:gd name="T6" fmla="*/ 659 w 681"/>
                  <a:gd name="T7" fmla="*/ 232 h 1919"/>
                  <a:gd name="T8" fmla="*/ 667 w 681"/>
                  <a:gd name="T9" fmla="*/ 233 h 1919"/>
                  <a:gd name="T10" fmla="*/ 681 w 681"/>
                  <a:gd name="T11" fmla="*/ 8 h 1919"/>
                  <a:gd name="T12" fmla="*/ 632 w 681"/>
                  <a:gd name="T13" fmla="*/ 6 h 1919"/>
                  <a:gd name="T14" fmla="*/ 103 w 681"/>
                  <a:gd name="T15" fmla="*/ 380 h 1919"/>
                  <a:gd name="T16" fmla="*/ 83 w 681"/>
                  <a:gd name="T17" fmla="*/ 488 h 1919"/>
                  <a:gd name="T18" fmla="*/ 21 w 681"/>
                  <a:gd name="T19" fmla="*/ 1461 h 1919"/>
                  <a:gd name="T20" fmla="*/ 493 w 681"/>
                  <a:gd name="T21" fmla="*/ 1913 h 1919"/>
                  <a:gd name="T22" fmla="*/ 548 w 681"/>
                  <a:gd name="T23" fmla="*/ 1918 h 1919"/>
                  <a:gd name="T24" fmla="*/ 558 w 681"/>
                  <a:gd name="T25" fmla="*/ 1919 h 1919"/>
                  <a:gd name="T26" fmla="*/ 636 w 681"/>
                  <a:gd name="T27" fmla="*/ 711 h 1919"/>
                  <a:gd name="T28" fmla="*/ 628 w 681"/>
                  <a:gd name="T29" fmla="*/ 711 h 1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1" h="1919">
                    <a:moveTo>
                      <a:pt x="628" y="711"/>
                    </a:moveTo>
                    <a:cubicBezTo>
                      <a:pt x="582" y="708"/>
                      <a:pt x="547" y="668"/>
                      <a:pt x="550" y="622"/>
                    </a:cubicBezTo>
                    <a:cubicBezTo>
                      <a:pt x="570" y="310"/>
                      <a:pt x="570" y="310"/>
                      <a:pt x="570" y="310"/>
                    </a:cubicBezTo>
                    <a:cubicBezTo>
                      <a:pt x="573" y="264"/>
                      <a:pt x="613" y="229"/>
                      <a:pt x="659" y="232"/>
                    </a:cubicBezTo>
                    <a:cubicBezTo>
                      <a:pt x="662" y="232"/>
                      <a:pt x="664" y="233"/>
                      <a:pt x="667" y="233"/>
                    </a:cubicBezTo>
                    <a:cubicBezTo>
                      <a:pt x="681" y="8"/>
                      <a:pt x="681" y="8"/>
                      <a:pt x="681" y="8"/>
                    </a:cubicBezTo>
                    <a:cubicBezTo>
                      <a:pt x="665" y="7"/>
                      <a:pt x="648" y="7"/>
                      <a:pt x="632" y="6"/>
                    </a:cubicBezTo>
                    <a:cubicBezTo>
                      <a:pt x="189" y="0"/>
                      <a:pt x="114" y="308"/>
                      <a:pt x="103" y="380"/>
                    </a:cubicBezTo>
                    <a:cubicBezTo>
                      <a:pt x="85" y="442"/>
                      <a:pt x="83" y="488"/>
                      <a:pt x="83" y="488"/>
                    </a:cubicBezTo>
                    <a:cubicBezTo>
                      <a:pt x="21" y="1461"/>
                      <a:pt x="21" y="1461"/>
                      <a:pt x="21" y="1461"/>
                    </a:cubicBezTo>
                    <a:cubicBezTo>
                      <a:pt x="21" y="1461"/>
                      <a:pt x="0" y="1854"/>
                      <a:pt x="493" y="1913"/>
                    </a:cubicBezTo>
                    <a:cubicBezTo>
                      <a:pt x="511" y="1915"/>
                      <a:pt x="529" y="1917"/>
                      <a:pt x="548" y="1918"/>
                    </a:cubicBezTo>
                    <a:cubicBezTo>
                      <a:pt x="552" y="1918"/>
                      <a:pt x="555" y="1919"/>
                      <a:pt x="558" y="1919"/>
                    </a:cubicBezTo>
                    <a:cubicBezTo>
                      <a:pt x="636" y="711"/>
                      <a:pt x="636" y="711"/>
                      <a:pt x="636" y="711"/>
                    </a:cubicBezTo>
                    <a:cubicBezTo>
                      <a:pt x="633" y="711"/>
                      <a:pt x="631" y="711"/>
                      <a:pt x="628" y="711"/>
                    </a:cubicBezTo>
                    <a:close/>
                  </a:path>
                </a:pathLst>
              </a:custGeom>
              <a:solidFill>
                <a:srgbClr val="ECE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4" name="Freeform 344"/>
              <p:cNvSpPr/>
              <p:nvPr/>
            </p:nvSpPr>
            <p:spPr bwMode="auto">
              <a:xfrm>
                <a:off x="3333" y="3820"/>
                <a:ext cx="175" cy="168"/>
              </a:xfrm>
              <a:custGeom>
                <a:avLst/>
                <a:gdLst>
                  <a:gd name="T0" fmla="*/ 0 w 799"/>
                  <a:gd name="T1" fmla="*/ 0 h 766"/>
                  <a:gd name="T2" fmla="*/ 671 w 799"/>
                  <a:gd name="T3" fmla="*/ 0 h 766"/>
                  <a:gd name="T4" fmla="*/ 799 w 799"/>
                  <a:gd name="T5" fmla="*/ 128 h 766"/>
                  <a:gd name="T6" fmla="*/ 799 w 799"/>
                  <a:gd name="T7" fmla="*/ 638 h 766"/>
                  <a:gd name="T8" fmla="*/ 671 w 799"/>
                  <a:gd name="T9" fmla="*/ 766 h 766"/>
                  <a:gd name="T10" fmla="*/ 0 w 799"/>
                  <a:gd name="T11" fmla="*/ 766 h 766"/>
                  <a:gd name="T12" fmla="*/ 0 w 799"/>
                  <a:gd name="T13" fmla="*/ 592 h 766"/>
                  <a:gd name="T14" fmla="*/ 0 w 799"/>
                  <a:gd name="T15" fmla="*/ 0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9" h="766">
                    <a:moveTo>
                      <a:pt x="0" y="0"/>
                    </a:moveTo>
                    <a:cubicBezTo>
                      <a:pt x="671" y="0"/>
                      <a:pt x="671" y="0"/>
                      <a:pt x="671" y="0"/>
                    </a:cubicBezTo>
                    <a:cubicBezTo>
                      <a:pt x="741" y="0"/>
                      <a:pt x="799" y="57"/>
                      <a:pt x="799" y="128"/>
                    </a:cubicBezTo>
                    <a:cubicBezTo>
                      <a:pt x="799" y="638"/>
                      <a:pt x="799" y="638"/>
                      <a:pt x="799" y="638"/>
                    </a:cubicBezTo>
                    <a:cubicBezTo>
                      <a:pt x="799" y="709"/>
                      <a:pt x="741" y="766"/>
                      <a:pt x="671" y="766"/>
                    </a:cubicBezTo>
                    <a:cubicBezTo>
                      <a:pt x="0" y="766"/>
                      <a:pt x="0" y="766"/>
                      <a:pt x="0" y="766"/>
                    </a:cubicBezTo>
                    <a:cubicBezTo>
                      <a:pt x="0" y="592"/>
                      <a:pt x="0" y="592"/>
                      <a:pt x="0" y="59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D7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5" name="Freeform 345"/>
              <p:cNvSpPr/>
              <p:nvPr/>
            </p:nvSpPr>
            <p:spPr bwMode="auto">
              <a:xfrm>
                <a:off x="3158" y="3820"/>
                <a:ext cx="175" cy="168"/>
              </a:xfrm>
              <a:custGeom>
                <a:avLst/>
                <a:gdLst>
                  <a:gd name="T0" fmla="*/ 128 w 799"/>
                  <a:gd name="T1" fmla="*/ 0 h 766"/>
                  <a:gd name="T2" fmla="*/ 799 w 799"/>
                  <a:gd name="T3" fmla="*/ 0 h 766"/>
                  <a:gd name="T4" fmla="*/ 799 w 799"/>
                  <a:gd name="T5" fmla="*/ 592 h 766"/>
                  <a:gd name="T6" fmla="*/ 799 w 799"/>
                  <a:gd name="T7" fmla="*/ 766 h 766"/>
                  <a:gd name="T8" fmla="*/ 128 w 799"/>
                  <a:gd name="T9" fmla="*/ 766 h 766"/>
                  <a:gd name="T10" fmla="*/ 0 w 799"/>
                  <a:gd name="T11" fmla="*/ 638 h 766"/>
                  <a:gd name="T12" fmla="*/ 0 w 799"/>
                  <a:gd name="T13" fmla="*/ 128 h 766"/>
                  <a:gd name="T14" fmla="*/ 128 w 799"/>
                  <a:gd name="T15" fmla="*/ 0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9" h="766">
                    <a:moveTo>
                      <a:pt x="128" y="0"/>
                    </a:moveTo>
                    <a:cubicBezTo>
                      <a:pt x="799" y="0"/>
                      <a:pt x="799" y="0"/>
                      <a:pt x="799" y="0"/>
                    </a:cubicBezTo>
                    <a:cubicBezTo>
                      <a:pt x="799" y="592"/>
                      <a:pt x="799" y="592"/>
                      <a:pt x="799" y="592"/>
                    </a:cubicBezTo>
                    <a:cubicBezTo>
                      <a:pt x="799" y="766"/>
                      <a:pt x="799" y="766"/>
                      <a:pt x="799" y="766"/>
                    </a:cubicBezTo>
                    <a:cubicBezTo>
                      <a:pt x="128" y="766"/>
                      <a:pt x="128" y="766"/>
                      <a:pt x="128" y="766"/>
                    </a:cubicBezTo>
                    <a:cubicBezTo>
                      <a:pt x="57" y="766"/>
                      <a:pt x="0" y="709"/>
                      <a:pt x="0" y="63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57"/>
                      <a:pt x="57" y="0"/>
                      <a:pt x="128" y="0"/>
                    </a:cubicBezTo>
                    <a:close/>
                  </a:path>
                </a:pathLst>
              </a:custGeom>
              <a:solidFill>
                <a:srgbClr val="8FB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6" name="Freeform 346"/>
              <p:cNvSpPr/>
              <p:nvPr/>
            </p:nvSpPr>
            <p:spPr bwMode="auto">
              <a:xfrm>
                <a:off x="3136" y="3189"/>
                <a:ext cx="534" cy="597"/>
              </a:xfrm>
              <a:custGeom>
                <a:avLst/>
                <a:gdLst>
                  <a:gd name="T0" fmla="*/ 2134 w 2437"/>
                  <a:gd name="T1" fmla="*/ 1392 h 2722"/>
                  <a:gd name="T2" fmla="*/ 1802 w 2437"/>
                  <a:gd name="T3" fmla="*/ 1693 h 2722"/>
                  <a:gd name="T4" fmla="*/ 1710 w 2437"/>
                  <a:gd name="T5" fmla="*/ 1732 h 2722"/>
                  <a:gd name="T6" fmla="*/ 1733 w 2437"/>
                  <a:gd name="T7" fmla="*/ 1466 h 2722"/>
                  <a:gd name="T8" fmla="*/ 1830 w 2437"/>
                  <a:gd name="T9" fmla="*/ 421 h 2722"/>
                  <a:gd name="T10" fmla="*/ 1841 w 2437"/>
                  <a:gd name="T11" fmla="*/ 299 h 2722"/>
                  <a:gd name="T12" fmla="*/ 1473 w 2437"/>
                  <a:gd name="T13" fmla="*/ 220 h 2722"/>
                  <a:gd name="T14" fmla="*/ 1375 w 2437"/>
                  <a:gd name="T15" fmla="*/ 1205 h 2722"/>
                  <a:gd name="T16" fmla="*/ 1354 w 2437"/>
                  <a:gd name="T17" fmla="*/ 1424 h 2722"/>
                  <a:gd name="T18" fmla="*/ 1296 w 2437"/>
                  <a:gd name="T19" fmla="*/ 1409 h 2722"/>
                  <a:gd name="T20" fmla="*/ 1320 w 2437"/>
                  <a:gd name="T21" fmla="*/ 275 h 2722"/>
                  <a:gd name="T22" fmla="*/ 991 w 2437"/>
                  <a:gd name="T23" fmla="*/ 161 h 2722"/>
                  <a:gd name="T24" fmla="*/ 951 w 2437"/>
                  <a:gd name="T25" fmla="*/ 257 h 2722"/>
                  <a:gd name="T26" fmla="*/ 935 w 2437"/>
                  <a:gd name="T27" fmla="*/ 1157 h 2722"/>
                  <a:gd name="T28" fmla="*/ 928 w 2437"/>
                  <a:gd name="T29" fmla="*/ 1382 h 2722"/>
                  <a:gd name="T30" fmla="*/ 886 w 2437"/>
                  <a:gd name="T31" fmla="*/ 1382 h 2722"/>
                  <a:gd name="T32" fmla="*/ 884 w 2437"/>
                  <a:gd name="T33" fmla="*/ 1187 h 2722"/>
                  <a:gd name="T34" fmla="*/ 881 w 2437"/>
                  <a:gd name="T35" fmla="*/ 385 h 2722"/>
                  <a:gd name="T36" fmla="*/ 645 w 2437"/>
                  <a:gd name="T37" fmla="*/ 231 h 2722"/>
                  <a:gd name="T38" fmla="*/ 512 w 2437"/>
                  <a:gd name="T39" fmla="*/ 394 h 2722"/>
                  <a:gd name="T40" fmla="*/ 517 w 2437"/>
                  <a:gd name="T41" fmla="*/ 1411 h 2722"/>
                  <a:gd name="T42" fmla="*/ 425 w 2437"/>
                  <a:gd name="T43" fmla="*/ 1423 h 2722"/>
                  <a:gd name="T44" fmla="*/ 421 w 2437"/>
                  <a:gd name="T45" fmla="*/ 1276 h 2722"/>
                  <a:gd name="T46" fmla="*/ 419 w 2437"/>
                  <a:gd name="T47" fmla="*/ 1211 h 2722"/>
                  <a:gd name="T48" fmla="*/ 425 w 2437"/>
                  <a:gd name="T49" fmla="*/ 1207 h 2722"/>
                  <a:gd name="T50" fmla="*/ 420 w 2437"/>
                  <a:gd name="T51" fmla="*/ 1167 h 2722"/>
                  <a:gd name="T52" fmla="*/ 387 w 2437"/>
                  <a:gd name="T53" fmla="*/ 747 h 2722"/>
                  <a:gd name="T54" fmla="*/ 382 w 2437"/>
                  <a:gd name="T55" fmla="*/ 672 h 2722"/>
                  <a:gd name="T56" fmla="*/ 357 w 2437"/>
                  <a:gd name="T57" fmla="*/ 572 h 2722"/>
                  <a:gd name="T58" fmla="*/ 6 w 2437"/>
                  <a:gd name="T59" fmla="*/ 656 h 2722"/>
                  <a:gd name="T60" fmla="*/ 21 w 2437"/>
                  <a:gd name="T61" fmla="*/ 971 h 2722"/>
                  <a:gd name="T62" fmla="*/ 39 w 2437"/>
                  <a:gd name="T63" fmla="*/ 1214 h 2722"/>
                  <a:gd name="T64" fmla="*/ 55 w 2437"/>
                  <a:gd name="T65" fmla="*/ 1537 h 2722"/>
                  <a:gd name="T66" fmla="*/ 117 w 2437"/>
                  <a:gd name="T67" fmla="*/ 2071 h 2722"/>
                  <a:gd name="T68" fmla="*/ 116 w 2437"/>
                  <a:gd name="T69" fmla="*/ 2071 h 2722"/>
                  <a:gd name="T70" fmla="*/ 141 w 2437"/>
                  <a:gd name="T71" fmla="*/ 2437 h 2722"/>
                  <a:gd name="T72" fmla="*/ 426 w 2437"/>
                  <a:gd name="T73" fmla="*/ 2722 h 2722"/>
                  <a:gd name="T74" fmla="*/ 1535 w 2437"/>
                  <a:gd name="T75" fmla="*/ 2722 h 2722"/>
                  <a:gd name="T76" fmla="*/ 1618 w 2437"/>
                  <a:gd name="T77" fmla="*/ 2673 h 2722"/>
                  <a:gd name="T78" fmla="*/ 1699 w 2437"/>
                  <a:gd name="T79" fmla="*/ 2472 h 2722"/>
                  <a:gd name="T80" fmla="*/ 1869 w 2437"/>
                  <a:gd name="T81" fmla="*/ 2237 h 2722"/>
                  <a:gd name="T82" fmla="*/ 2378 w 2437"/>
                  <a:gd name="T83" fmla="*/ 1579 h 2722"/>
                  <a:gd name="T84" fmla="*/ 2134 w 2437"/>
                  <a:gd name="T85" fmla="*/ 1392 h 2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37" h="2722">
                    <a:moveTo>
                      <a:pt x="2134" y="1392"/>
                    </a:moveTo>
                    <a:cubicBezTo>
                      <a:pt x="1983" y="1492"/>
                      <a:pt x="1932" y="1593"/>
                      <a:pt x="1802" y="1693"/>
                    </a:cubicBezTo>
                    <a:cubicBezTo>
                      <a:pt x="1757" y="1727"/>
                      <a:pt x="1728" y="1738"/>
                      <a:pt x="1710" y="1732"/>
                    </a:cubicBezTo>
                    <a:cubicBezTo>
                      <a:pt x="1716" y="1654"/>
                      <a:pt x="1725" y="1564"/>
                      <a:pt x="1733" y="1466"/>
                    </a:cubicBezTo>
                    <a:cubicBezTo>
                      <a:pt x="1766" y="1106"/>
                      <a:pt x="1808" y="652"/>
                      <a:pt x="1830" y="421"/>
                    </a:cubicBezTo>
                    <a:cubicBezTo>
                      <a:pt x="1835" y="367"/>
                      <a:pt x="1839" y="324"/>
                      <a:pt x="1841" y="299"/>
                    </a:cubicBezTo>
                    <a:cubicBezTo>
                      <a:pt x="1870" y="0"/>
                      <a:pt x="1501" y="16"/>
                      <a:pt x="1473" y="220"/>
                    </a:cubicBezTo>
                    <a:cubicBezTo>
                      <a:pt x="1460" y="316"/>
                      <a:pt x="1417" y="762"/>
                      <a:pt x="1375" y="1205"/>
                    </a:cubicBezTo>
                    <a:cubicBezTo>
                      <a:pt x="1368" y="1278"/>
                      <a:pt x="1361" y="1352"/>
                      <a:pt x="1354" y="1424"/>
                    </a:cubicBezTo>
                    <a:cubicBezTo>
                      <a:pt x="1337" y="1419"/>
                      <a:pt x="1318" y="1414"/>
                      <a:pt x="1296" y="1409"/>
                    </a:cubicBezTo>
                    <a:cubicBezTo>
                      <a:pt x="1302" y="1297"/>
                      <a:pt x="1309" y="415"/>
                      <a:pt x="1320" y="275"/>
                    </a:cubicBezTo>
                    <a:cubicBezTo>
                      <a:pt x="1334" y="85"/>
                      <a:pt x="1090" y="51"/>
                      <a:pt x="991" y="161"/>
                    </a:cubicBezTo>
                    <a:cubicBezTo>
                      <a:pt x="969" y="186"/>
                      <a:pt x="954" y="218"/>
                      <a:pt x="951" y="257"/>
                    </a:cubicBezTo>
                    <a:cubicBezTo>
                      <a:pt x="948" y="305"/>
                      <a:pt x="942" y="835"/>
                      <a:pt x="935" y="1157"/>
                    </a:cubicBezTo>
                    <a:cubicBezTo>
                      <a:pt x="933" y="1261"/>
                      <a:pt x="931" y="1343"/>
                      <a:pt x="928" y="1382"/>
                    </a:cubicBezTo>
                    <a:cubicBezTo>
                      <a:pt x="914" y="1382"/>
                      <a:pt x="900" y="1382"/>
                      <a:pt x="886" y="1382"/>
                    </a:cubicBezTo>
                    <a:cubicBezTo>
                      <a:pt x="885" y="1354"/>
                      <a:pt x="884" y="1282"/>
                      <a:pt x="884" y="1187"/>
                    </a:cubicBezTo>
                    <a:cubicBezTo>
                      <a:pt x="882" y="921"/>
                      <a:pt x="881" y="483"/>
                      <a:pt x="881" y="385"/>
                    </a:cubicBezTo>
                    <a:cubicBezTo>
                      <a:pt x="881" y="246"/>
                      <a:pt x="751" y="200"/>
                      <a:pt x="645" y="231"/>
                    </a:cubicBezTo>
                    <a:cubicBezTo>
                      <a:pt x="573" y="252"/>
                      <a:pt x="512" y="308"/>
                      <a:pt x="512" y="394"/>
                    </a:cubicBezTo>
                    <a:cubicBezTo>
                      <a:pt x="512" y="460"/>
                      <a:pt x="515" y="1250"/>
                      <a:pt x="517" y="1411"/>
                    </a:cubicBezTo>
                    <a:cubicBezTo>
                      <a:pt x="487" y="1415"/>
                      <a:pt x="456" y="1418"/>
                      <a:pt x="425" y="1423"/>
                    </a:cubicBezTo>
                    <a:cubicBezTo>
                      <a:pt x="421" y="1276"/>
                      <a:pt x="421" y="1276"/>
                      <a:pt x="421" y="1276"/>
                    </a:cubicBezTo>
                    <a:cubicBezTo>
                      <a:pt x="419" y="1211"/>
                      <a:pt x="419" y="1211"/>
                      <a:pt x="419" y="1211"/>
                    </a:cubicBezTo>
                    <a:cubicBezTo>
                      <a:pt x="421" y="1209"/>
                      <a:pt x="423" y="1208"/>
                      <a:pt x="425" y="1207"/>
                    </a:cubicBezTo>
                    <a:cubicBezTo>
                      <a:pt x="423" y="1194"/>
                      <a:pt x="421" y="1181"/>
                      <a:pt x="420" y="1167"/>
                    </a:cubicBezTo>
                    <a:cubicBezTo>
                      <a:pt x="403" y="983"/>
                      <a:pt x="400" y="934"/>
                      <a:pt x="387" y="747"/>
                    </a:cubicBezTo>
                    <a:cubicBezTo>
                      <a:pt x="385" y="722"/>
                      <a:pt x="384" y="696"/>
                      <a:pt x="382" y="672"/>
                    </a:cubicBezTo>
                    <a:cubicBezTo>
                      <a:pt x="379" y="632"/>
                      <a:pt x="370" y="599"/>
                      <a:pt x="357" y="572"/>
                    </a:cubicBezTo>
                    <a:cubicBezTo>
                      <a:pt x="271" y="395"/>
                      <a:pt x="0" y="477"/>
                      <a:pt x="6" y="656"/>
                    </a:cubicBezTo>
                    <a:cubicBezTo>
                      <a:pt x="8" y="730"/>
                      <a:pt x="14" y="842"/>
                      <a:pt x="21" y="971"/>
                    </a:cubicBezTo>
                    <a:cubicBezTo>
                      <a:pt x="28" y="1097"/>
                      <a:pt x="29" y="1078"/>
                      <a:pt x="39" y="1214"/>
                    </a:cubicBezTo>
                    <a:cubicBezTo>
                      <a:pt x="39" y="1215"/>
                      <a:pt x="41" y="1348"/>
                      <a:pt x="55" y="1537"/>
                    </a:cubicBezTo>
                    <a:cubicBezTo>
                      <a:pt x="66" y="1691"/>
                      <a:pt x="85" y="1883"/>
                      <a:pt x="117" y="2071"/>
                    </a:cubicBezTo>
                    <a:cubicBezTo>
                      <a:pt x="116" y="2071"/>
                      <a:pt x="116" y="2071"/>
                      <a:pt x="116" y="2071"/>
                    </a:cubicBezTo>
                    <a:cubicBezTo>
                      <a:pt x="141" y="2437"/>
                      <a:pt x="141" y="2437"/>
                      <a:pt x="141" y="2437"/>
                    </a:cubicBezTo>
                    <a:cubicBezTo>
                      <a:pt x="141" y="2594"/>
                      <a:pt x="269" y="2722"/>
                      <a:pt x="426" y="2722"/>
                    </a:cubicBezTo>
                    <a:cubicBezTo>
                      <a:pt x="1535" y="2722"/>
                      <a:pt x="1535" y="2722"/>
                      <a:pt x="1535" y="2722"/>
                    </a:cubicBezTo>
                    <a:cubicBezTo>
                      <a:pt x="1569" y="2722"/>
                      <a:pt x="1601" y="2703"/>
                      <a:pt x="1618" y="2673"/>
                    </a:cubicBezTo>
                    <a:cubicBezTo>
                      <a:pt x="1699" y="2472"/>
                      <a:pt x="1699" y="2472"/>
                      <a:pt x="1699" y="2472"/>
                    </a:cubicBezTo>
                    <a:cubicBezTo>
                      <a:pt x="1754" y="2404"/>
                      <a:pt x="1818" y="2319"/>
                      <a:pt x="1869" y="2237"/>
                    </a:cubicBezTo>
                    <a:cubicBezTo>
                      <a:pt x="2017" y="1994"/>
                      <a:pt x="2247" y="1740"/>
                      <a:pt x="2378" y="1579"/>
                    </a:cubicBezTo>
                    <a:cubicBezTo>
                      <a:pt x="2437" y="1507"/>
                      <a:pt x="2284" y="1291"/>
                      <a:pt x="2134" y="1392"/>
                    </a:cubicBezTo>
                    <a:close/>
                  </a:path>
                </a:pathLst>
              </a:custGeom>
              <a:solidFill>
                <a:srgbClr val="F5D2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7" name="Freeform 347"/>
              <p:cNvSpPr/>
              <p:nvPr/>
            </p:nvSpPr>
            <p:spPr bwMode="auto">
              <a:xfrm>
                <a:off x="4285" y="3213"/>
                <a:ext cx="573" cy="665"/>
              </a:xfrm>
              <a:custGeom>
                <a:avLst/>
                <a:gdLst>
                  <a:gd name="T0" fmla="*/ 322 w 2614"/>
                  <a:gd name="T1" fmla="*/ 1286 h 3030"/>
                  <a:gd name="T2" fmla="*/ 571 w 2614"/>
                  <a:gd name="T3" fmla="*/ 1659 h 3030"/>
                  <a:gd name="T4" fmla="*/ 650 w 2614"/>
                  <a:gd name="T5" fmla="*/ 1719 h 3030"/>
                  <a:gd name="T6" fmla="*/ 692 w 2614"/>
                  <a:gd name="T7" fmla="*/ 1455 h 3030"/>
                  <a:gd name="T8" fmla="*/ 853 w 2614"/>
                  <a:gd name="T9" fmla="*/ 419 h 3030"/>
                  <a:gd name="T10" fmla="*/ 872 w 2614"/>
                  <a:gd name="T11" fmla="*/ 297 h 3030"/>
                  <a:gd name="T12" fmla="*/ 1248 w 2614"/>
                  <a:gd name="T13" fmla="*/ 311 h 3030"/>
                  <a:gd name="T14" fmla="*/ 1104 w 2614"/>
                  <a:gd name="T15" fmla="*/ 1289 h 3030"/>
                  <a:gd name="T16" fmla="*/ 1070 w 2614"/>
                  <a:gd name="T17" fmla="*/ 1507 h 3030"/>
                  <a:gd name="T18" fmla="*/ 1130 w 2614"/>
                  <a:gd name="T19" fmla="*/ 1507 h 3030"/>
                  <a:gd name="T20" fmla="*/ 1383 w 2614"/>
                  <a:gd name="T21" fmla="*/ 401 h 3030"/>
                  <a:gd name="T22" fmla="*/ 1730 w 2614"/>
                  <a:gd name="T23" fmla="*/ 370 h 3030"/>
                  <a:gd name="T24" fmla="*/ 1745 w 2614"/>
                  <a:gd name="T25" fmla="*/ 473 h 3030"/>
                  <a:gd name="T26" fmla="*/ 1542 w 2614"/>
                  <a:gd name="T27" fmla="*/ 1350 h 3030"/>
                  <a:gd name="T28" fmla="*/ 1494 w 2614"/>
                  <a:gd name="T29" fmla="*/ 1569 h 3030"/>
                  <a:gd name="T30" fmla="*/ 1535 w 2614"/>
                  <a:gd name="T31" fmla="*/ 1581 h 3030"/>
                  <a:gd name="T32" fmla="*/ 1584 w 2614"/>
                  <a:gd name="T33" fmla="*/ 1392 h 3030"/>
                  <a:gd name="T34" fmla="*/ 1782 w 2614"/>
                  <a:gd name="T35" fmla="*/ 614 h 3030"/>
                  <a:gd name="T36" fmla="*/ 2049 w 2614"/>
                  <a:gd name="T37" fmla="*/ 523 h 3030"/>
                  <a:gd name="T38" fmla="*/ 2137 w 2614"/>
                  <a:gd name="T39" fmla="*/ 713 h 3030"/>
                  <a:gd name="T40" fmla="*/ 1885 w 2614"/>
                  <a:gd name="T41" fmla="*/ 1698 h 3030"/>
                  <a:gd name="T42" fmla="*/ 1972 w 2614"/>
                  <a:gd name="T43" fmla="*/ 1732 h 3030"/>
                  <a:gd name="T44" fmla="*/ 2011 w 2614"/>
                  <a:gd name="T45" fmla="*/ 1591 h 3030"/>
                  <a:gd name="T46" fmla="*/ 2029 w 2614"/>
                  <a:gd name="T47" fmla="*/ 1528 h 3030"/>
                  <a:gd name="T48" fmla="*/ 2025 w 2614"/>
                  <a:gd name="T49" fmla="*/ 1523 h 3030"/>
                  <a:gd name="T50" fmla="*/ 2039 w 2614"/>
                  <a:gd name="T51" fmla="*/ 1485 h 3030"/>
                  <a:gd name="T52" fmla="*/ 2173 w 2614"/>
                  <a:gd name="T53" fmla="*/ 1086 h 3030"/>
                  <a:gd name="T54" fmla="*/ 2196 w 2614"/>
                  <a:gd name="T55" fmla="*/ 1014 h 3030"/>
                  <a:gd name="T56" fmla="*/ 2245 w 2614"/>
                  <a:gd name="T57" fmla="*/ 924 h 3030"/>
                  <a:gd name="T58" fmla="*/ 2565 w 2614"/>
                  <a:gd name="T59" fmla="*/ 1090 h 3030"/>
                  <a:gd name="T60" fmla="*/ 2474 w 2614"/>
                  <a:gd name="T61" fmla="*/ 1392 h 3030"/>
                  <a:gd name="T62" fmla="*/ 2397 w 2614"/>
                  <a:gd name="T63" fmla="*/ 1624 h 3030"/>
                  <a:gd name="T64" fmla="*/ 2303 w 2614"/>
                  <a:gd name="T65" fmla="*/ 1933 h 3030"/>
                  <a:gd name="T66" fmla="*/ 2113 w 2614"/>
                  <a:gd name="T67" fmla="*/ 2436 h 3030"/>
                  <a:gd name="T68" fmla="*/ 2113 w 2614"/>
                  <a:gd name="T69" fmla="*/ 2436 h 3030"/>
                  <a:gd name="T70" fmla="*/ 2000 w 2614"/>
                  <a:gd name="T71" fmla="*/ 2785 h 3030"/>
                  <a:gd name="T72" fmla="*/ 1654 w 2614"/>
                  <a:gd name="T73" fmla="*/ 2992 h 3030"/>
                  <a:gd name="T74" fmla="*/ 579 w 2614"/>
                  <a:gd name="T75" fmla="*/ 2722 h 3030"/>
                  <a:gd name="T76" fmla="*/ 510 w 2614"/>
                  <a:gd name="T77" fmla="*/ 2654 h 3030"/>
                  <a:gd name="T78" fmla="*/ 480 w 2614"/>
                  <a:gd name="T79" fmla="*/ 2439 h 3030"/>
                  <a:gd name="T80" fmla="*/ 373 w 2614"/>
                  <a:gd name="T81" fmla="*/ 2170 h 3030"/>
                  <a:gd name="T82" fmla="*/ 39 w 2614"/>
                  <a:gd name="T83" fmla="*/ 1408 h 3030"/>
                  <a:gd name="T84" fmla="*/ 322 w 2614"/>
                  <a:gd name="T85" fmla="*/ 1286 h 3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14" h="3030">
                    <a:moveTo>
                      <a:pt x="322" y="1286"/>
                    </a:moveTo>
                    <a:cubicBezTo>
                      <a:pt x="444" y="1420"/>
                      <a:pt x="468" y="1530"/>
                      <a:pt x="571" y="1659"/>
                    </a:cubicBezTo>
                    <a:cubicBezTo>
                      <a:pt x="605" y="1703"/>
                      <a:pt x="631" y="1720"/>
                      <a:pt x="650" y="1719"/>
                    </a:cubicBezTo>
                    <a:cubicBezTo>
                      <a:pt x="663" y="1642"/>
                      <a:pt x="677" y="1552"/>
                      <a:pt x="692" y="1455"/>
                    </a:cubicBezTo>
                    <a:cubicBezTo>
                      <a:pt x="748" y="1098"/>
                      <a:pt x="818" y="648"/>
                      <a:pt x="853" y="419"/>
                    </a:cubicBezTo>
                    <a:cubicBezTo>
                      <a:pt x="862" y="364"/>
                      <a:pt x="868" y="322"/>
                      <a:pt x="872" y="297"/>
                    </a:cubicBezTo>
                    <a:cubicBezTo>
                      <a:pt x="917" y="0"/>
                      <a:pt x="1271" y="106"/>
                      <a:pt x="1248" y="311"/>
                    </a:cubicBezTo>
                    <a:cubicBezTo>
                      <a:pt x="1238" y="406"/>
                      <a:pt x="1171" y="850"/>
                      <a:pt x="1104" y="1289"/>
                    </a:cubicBezTo>
                    <a:cubicBezTo>
                      <a:pt x="1092" y="1362"/>
                      <a:pt x="1081" y="1436"/>
                      <a:pt x="1070" y="1507"/>
                    </a:cubicBezTo>
                    <a:cubicBezTo>
                      <a:pt x="1088" y="1506"/>
                      <a:pt x="1108" y="1506"/>
                      <a:pt x="1130" y="1507"/>
                    </a:cubicBezTo>
                    <a:cubicBezTo>
                      <a:pt x="1152" y="1397"/>
                      <a:pt x="1359" y="539"/>
                      <a:pt x="1383" y="401"/>
                    </a:cubicBezTo>
                    <a:cubicBezTo>
                      <a:pt x="1416" y="213"/>
                      <a:pt x="1660" y="240"/>
                      <a:pt x="1730" y="370"/>
                    </a:cubicBezTo>
                    <a:cubicBezTo>
                      <a:pt x="1745" y="400"/>
                      <a:pt x="1752" y="434"/>
                      <a:pt x="1745" y="473"/>
                    </a:cubicBezTo>
                    <a:cubicBezTo>
                      <a:pt x="1737" y="521"/>
                      <a:pt x="1614" y="1036"/>
                      <a:pt x="1542" y="1350"/>
                    </a:cubicBezTo>
                    <a:cubicBezTo>
                      <a:pt x="1519" y="1451"/>
                      <a:pt x="1501" y="1532"/>
                      <a:pt x="1494" y="1569"/>
                    </a:cubicBezTo>
                    <a:cubicBezTo>
                      <a:pt x="1507" y="1573"/>
                      <a:pt x="1521" y="1577"/>
                      <a:pt x="1535" y="1581"/>
                    </a:cubicBezTo>
                    <a:cubicBezTo>
                      <a:pt x="1542" y="1554"/>
                      <a:pt x="1560" y="1483"/>
                      <a:pt x="1584" y="1392"/>
                    </a:cubicBezTo>
                    <a:cubicBezTo>
                      <a:pt x="1650" y="1134"/>
                      <a:pt x="1758" y="709"/>
                      <a:pt x="1782" y="614"/>
                    </a:cubicBezTo>
                    <a:cubicBezTo>
                      <a:pt x="1816" y="480"/>
                      <a:pt x="1953" y="467"/>
                      <a:pt x="2049" y="523"/>
                    </a:cubicBezTo>
                    <a:cubicBezTo>
                      <a:pt x="2113" y="560"/>
                      <a:pt x="2158" y="630"/>
                      <a:pt x="2137" y="713"/>
                    </a:cubicBezTo>
                    <a:cubicBezTo>
                      <a:pt x="2121" y="777"/>
                      <a:pt x="1927" y="1543"/>
                      <a:pt x="1885" y="1698"/>
                    </a:cubicBezTo>
                    <a:cubicBezTo>
                      <a:pt x="1913" y="1709"/>
                      <a:pt x="1942" y="1720"/>
                      <a:pt x="1972" y="1732"/>
                    </a:cubicBezTo>
                    <a:cubicBezTo>
                      <a:pt x="2011" y="1591"/>
                      <a:pt x="2011" y="1591"/>
                      <a:pt x="2011" y="1591"/>
                    </a:cubicBezTo>
                    <a:cubicBezTo>
                      <a:pt x="2029" y="1528"/>
                      <a:pt x="2029" y="1528"/>
                      <a:pt x="2029" y="1528"/>
                    </a:cubicBezTo>
                    <a:cubicBezTo>
                      <a:pt x="2028" y="1526"/>
                      <a:pt x="2026" y="1524"/>
                      <a:pt x="2025" y="1523"/>
                    </a:cubicBezTo>
                    <a:cubicBezTo>
                      <a:pt x="2029" y="1511"/>
                      <a:pt x="2034" y="1499"/>
                      <a:pt x="2039" y="1485"/>
                    </a:cubicBezTo>
                    <a:cubicBezTo>
                      <a:pt x="2100" y="1311"/>
                      <a:pt x="2115" y="1264"/>
                      <a:pt x="2173" y="1086"/>
                    </a:cubicBezTo>
                    <a:cubicBezTo>
                      <a:pt x="2181" y="1062"/>
                      <a:pt x="2189" y="1038"/>
                      <a:pt x="2196" y="1014"/>
                    </a:cubicBezTo>
                    <a:cubicBezTo>
                      <a:pt x="2209" y="976"/>
                      <a:pt x="2225" y="947"/>
                      <a:pt x="2245" y="924"/>
                    </a:cubicBezTo>
                    <a:cubicBezTo>
                      <a:pt x="2371" y="773"/>
                      <a:pt x="2614" y="918"/>
                      <a:pt x="2565" y="1090"/>
                    </a:cubicBezTo>
                    <a:cubicBezTo>
                      <a:pt x="2545" y="1162"/>
                      <a:pt x="2512" y="1269"/>
                      <a:pt x="2474" y="1392"/>
                    </a:cubicBezTo>
                    <a:cubicBezTo>
                      <a:pt x="2436" y="1513"/>
                      <a:pt x="2439" y="1494"/>
                      <a:pt x="2397" y="1624"/>
                    </a:cubicBezTo>
                    <a:cubicBezTo>
                      <a:pt x="2396" y="1625"/>
                      <a:pt x="2362" y="1753"/>
                      <a:pt x="2303" y="1933"/>
                    </a:cubicBezTo>
                    <a:cubicBezTo>
                      <a:pt x="2254" y="2080"/>
                      <a:pt x="2189" y="2262"/>
                      <a:pt x="2113" y="2436"/>
                    </a:cubicBezTo>
                    <a:cubicBezTo>
                      <a:pt x="2113" y="2436"/>
                      <a:pt x="2113" y="2436"/>
                      <a:pt x="2113" y="2436"/>
                    </a:cubicBezTo>
                    <a:cubicBezTo>
                      <a:pt x="2000" y="2785"/>
                      <a:pt x="2000" y="2785"/>
                      <a:pt x="2000" y="2785"/>
                    </a:cubicBezTo>
                    <a:cubicBezTo>
                      <a:pt x="1961" y="2938"/>
                      <a:pt x="1806" y="3030"/>
                      <a:pt x="1654" y="2992"/>
                    </a:cubicBezTo>
                    <a:cubicBezTo>
                      <a:pt x="579" y="2722"/>
                      <a:pt x="579" y="2722"/>
                      <a:pt x="579" y="2722"/>
                    </a:cubicBezTo>
                    <a:cubicBezTo>
                      <a:pt x="545" y="2713"/>
                      <a:pt x="519" y="2687"/>
                      <a:pt x="510" y="2654"/>
                    </a:cubicBezTo>
                    <a:cubicBezTo>
                      <a:pt x="480" y="2439"/>
                      <a:pt x="480" y="2439"/>
                      <a:pt x="480" y="2439"/>
                    </a:cubicBezTo>
                    <a:cubicBezTo>
                      <a:pt x="444" y="2360"/>
                      <a:pt x="402" y="2262"/>
                      <a:pt x="373" y="2170"/>
                    </a:cubicBezTo>
                    <a:cubicBezTo>
                      <a:pt x="288" y="1898"/>
                      <a:pt x="127" y="1596"/>
                      <a:pt x="39" y="1408"/>
                    </a:cubicBezTo>
                    <a:cubicBezTo>
                      <a:pt x="0" y="1324"/>
                      <a:pt x="200" y="1151"/>
                      <a:pt x="322" y="1286"/>
                    </a:cubicBezTo>
                    <a:close/>
                  </a:path>
                </a:pathLst>
              </a:custGeom>
              <a:solidFill>
                <a:srgbClr val="F5D2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8" name="Freeform 348"/>
              <p:cNvSpPr/>
              <p:nvPr/>
            </p:nvSpPr>
            <p:spPr bwMode="auto">
              <a:xfrm>
                <a:off x="3137" y="3881"/>
                <a:ext cx="198" cy="400"/>
              </a:xfrm>
              <a:custGeom>
                <a:avLst/>
                <a:gdLst>
                  <a:gd name="T0" fmla="*/ 900 w 900"/>
                  <a:gd name="T1" fmla="*/ 0 h 1823"/>
                  <a:gd name="T2" fmla="*/ 124 w 900"/>
                  <a:gd name="T3" fmla="*/ 0 h 1823"/>
                  <a:gd name="T4" fmla="*/ 0 w 900"/>
                  <a:gd name="T5" fmla="*/ 85 h 1823"/>
                  <a:gd name="T6" fmla="*/ 0 w 900"/>
                  <a:gd name="T7" fmla="*/ 1601 h 1823"/>
                  <a:gd name="T8" fmla="*/ 900 w 900"/>
                  <a:gd name="T9" fmla="*/ 1823 h 1823"/>
                  <a:gd name="T10" fmla="*/ 900 w 900"/>
                  <a:gd name="T11" fmla="*/ 0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0" h="1823">
                    <a:moveTo>
                      <a:pt x="900" y="0"/>
                    </a:moveTo>
                    <a:cubicBezTo>
                      <a:pt x="124" y="0"/>
                      <a:pt x="124" y="0"/>
                      <a:pt x="124" y="0"/>
                    </a:cubicBezTo>
                    <a:cubicBezTo>
                      <a:pt x="56" y="0"/>
                      <a:pt x="0" y="38"/>
                      <a:pt x="0" y="85"/>
                    </a:cubicBezTo>
                    <a:cubicBezTo>
                      <a:pt x="0" y="1601"/>
                      <a:pt x="0" y="1601"/>
                      <a:pt x="0" y="1601"/>
                    </a:cubicBezTo>
                    <a:cubicBezTo>
                      <a:pt x="294" y="1689"/>
                      <a:pt x="595" y="1764"/>
                      <a:pt x="900" y="1823"/>
                    </a:cubicBezTo>
                    <a:lnTo>
                      <a:pt x="900" y="0"/>
                    </a:lnTo>
                    <a:close/>
                  </a:path>
                </a:pathLst>
              </a:custGeom>
              <a:solidFill>
                <a:srgbClr val="616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9" name="Freeform 349"/>
              <p:cNvSpPr/>
              <p:nvPr/>
            </p:nvSpPr>
            <p:spPr bwMode="auto">
              <a:xfrm>
                <a:off x="3335" y="3881"/>
                <a:ext cx="197" cy="429"/>
              </a:xfrm>
              <a:custGeom>
                <a:avLst/>
                <a:gdLst>
                  <a:gd name="T0" fmla="*/ 776 w 901"/>
                  <a:gd name="T1" fmla="*/ 0 h 1954"/>
                  <a:gd name="T2" fmla="*/ 0 w 901"/>
                  <a:gd name="T3" fmla="*/ 0 h 1954"/>
                  <a:gd name="T4" fmla="*/ 0 w 901"/>
                  <a:gd name="T5" fmla="*/ 1823 h 1954"/>
                  <a:gd name="T6" fmla="*/ 896 w 901"/>
                  <a:gd name="T7" fmla="*/ 1954 h 1954"/>
                  <a:gd name="T8" fmla="*/ 901 w 901"/>
                  <a:gd name="T9" fmla="*/ 85 h 1954"/>
                  <a:gd name="T10" fmla="*/ 776 w 901"/>
                  <a:gd name="T11" fmla="*/ 0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1" h="1954">
                    <a:moveTo>
                      <a:pt x="7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23"/>
                      <a:pt x="0" y="1823"/>
                      <a:pt x="0" y="1823"/>
                    </a:cubicBezTo>
                    <a:cubicBezTo>
                      <a:pt x="294" y="1881"/>
                      <a:pt x="593" y="1924"/>
                      <a:pt x="896" y="1954"/>
                    </a:cubicBezTo>
                    <a:cubicBezTo>
                      <a:pt x="901" y="85"/>
                      <a:pt x="901" y="85"/>
                      <a:pt x="901" y="85"/>
                    </a:cubicBezTo>
                    <a:cubicBezTo>
                      <a:pt x="901" y="38"/>
                      <a:pt x="845" y="0"/>
                      <a:pt x="776" y="0"/>
                    </a:cubicBezTo>
                    <a:close/>
                  </a:path>
                </a:pathLst>
              </a:custGeom>
              <a:solidFill>
                <a:srgbClr val="8281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0" name="Freeform 350"/>
              <p:cNvSpPr/>
              <p:nvPr/>
            </p:nvSpPr>
            <p:spPr bwMode="auto">
              <a:xfrm>
                <a:off x="4450" y="3925"/>
                <a:ext cx="258" cy="268"/>
              </a:xfrm>
              <a:custGeom>
                <a:avLst/>
                <a:gdLst>
                  <a:gd name="T0" fmla="*/ 1065 w 1176"/>
                  <a:gd name="T1" fmla="*/ 189 h 1220"/>
                  <a:gd name="T2" fmla="*/ 312 w 1176"/>
                  <a:gd name="T3" fmla="*/ 0 h 1220"/>
                  <a:gd name="T4" fmla="*/ 0 w 1176"/>
                  <a:gd name="T5" fmla="*/ 1220 h 1220"/>
                  <a:gd name="T6" fmla="*/ 1047 w 1176"/>
                  <a:gd name="T7" fmla="*/ 760 h 1220"/>
                  <a:gd name="T8" fmla="*/ 1165 w 1176"/>
                  <a:gd name="T9" fmla="*/ 302 h 1220"/>
                  <a:gd name="T10" fmla="*/ 1065 w 1176"/>
                  <a:gd name="T11" fmla="*/ 189 h 1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6" h="1220">
                    <a:moveTo>
                      <a:pt x="1065" y="189"/>
                    </a:moveTo>
                    <a:cubicBezTo>
                      <a:pt x="312" y="0"/>
                      <a:pt x="312" y="0"/>
                      <a:pt x="312" y="0"/>
                    </a:cubicBezTo>
                    <a:cubicBezTo>
                      <a:pt x="0" y="1220"/>
                      <a:pt x="0" y="1220"/>
                      <a:pt x="0" y="1220"/>
                    </a:cubicBezTo>
                    <a:cubicBezTo>
                      <a:pt x="359" y="1088"/>
                      <a:pt x="709" y="934"/>
                      <a:pt x="1047" y="760"/>
                    </a:cubicBezTo>
                    <a:cubicBezTo>
                      <a:pt x="1165" y="302"/>
                      <a:pt x="1165" y="302"/>
                      <a:pt x="1165" y="302"/>
                    </a:cubicBezTo>
                    <a:cubicBezTo>
                      <a:pt x="1176" y="256"/>
                      <a:pt x="1131" y="205"/>
                      <a:pt x="1065" y="189"/>
                    </a:cubicBezTo>
                    <a:close/>
                  </a:path>
                </a:pathLst>
              </a:custGeom>
              <a:solidFill>
                <a:srgbClr val="616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1" name="Freeform 351"/>
              <p:cNvSpPr/>
              <p:nvPr/>
            </p:nvSpPr>
            <p:spPr bwMode="auto">
              <a:xfrm>
                <a:off x="4229" y="3880"/>
                <a:ext cx="289" cy="380"/>
              </a:xfrm>
              <a:custGeom>
                <a:avLst/>
                <a:gdLst>
                  <a:gd name="T0" fmla="*/ 1319 w 1319"/>
                  <a:gd name="T1" fmla="*/ 206 h 1734"/>
                  <a:gd name="T2" fmla="*/ 566 w 1319"/>
                  <a:gd name="T3" fmla="*/ 17 h 1734"/>
                  <a:gd name="T4" fmla="*/ 425 w 1319"/>
                  <a:gd name="T5" fmla="*/ 69 h 1734"/>
                  <a:gd name="T6" fmla="*/ 0 w 1319"/>
                  <a:gd name="T7" fmla="*/ 1734 h 1734"/>
                  <a:gd name="T8" fmla="*/ 1007 w 1319"/>
                  <a:gd name="T9" fmla="*/ 1426 h 1734"/>
                  <a:gd name="T10" fmla="*/ 1319 w 1319"/>
                  <a:gd name="T11" fmla="*/ 206 h 1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19" h="1734">
                    <a:moveTo>
                      <a:pt x="1319" y="206"/>
                    </a:moveTo>
                    <a:cubicBezTo>
                      <a:pt x="566" y="17"/>
                      <a:pt x="566" y="17"/>
                      <a:pt x="566" y="17"/>
                    </a:cubicBezTo>
                    <a:cubicBezTo>
                      <a:pt x="500" y="0"/>
                      <a:pt x="437" y="23"/>
                      <a:pt x="425" y="69"/>
                    </a:cubicBezTo>
                    <a:cubicBezTo>
                      <a:pt x="0" y="1734"/>
                      <a:pt x="0" y="1734"/>
                      <a:pt x="0" y="1734"/>
                    </a:cubicBezTo>
                    <a:cubicBezTo>
                      <a:pt x="343" y="1650"/>
                      <a:pt x="679" y="1547"/>
                      <a:pt x="1007" y="1426"/>
                    </a:cubicBezTo>
                    <a:lnTo>
                      <a:pt x="1319" y="206"/>
                    </a:lnTo>
                    <a:close/>
                  </a:path>
                </a:pathLst>
              </a:custGeom>
              <a:solidFill>
                <a:srgbClr val="8281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2" name="Freeform 352"/>
              <p:cNvSpPr/>
              <p:nvPr/>
            </p:nvSpPr>
            <p:spPr bwMode="auto">
              <a:xfrm>
                <a:off x="4611" y="4020"/>
                <a:ext cx="60" cy="60"/>
              </a:xfrm>
              <a:custGeom>
                <a:avLst/>
                <a:gdLst>
                  <a:gd name="T0" fmla="*/ 258 w 274"/>
                  <a:gd name="T1" fmla="*/ 167 h 274"/>
                  <a:gd name="T2" fmla="*/ 107 w 274"/>
                  <a:gd name="T3" fmla="*/ 257 h 274"/>
                  <a:gd name="T4" fmla="*/ 17 w 274"/>
                  <a:gd name="T5" fmla="*/ 106 h 274"/>
                  <a:gd name="T6" fmla="*/ 168 w 274"/>
                  <a:gd name="T7" fmla="*/ 16 h 274"/>
                  <a:gd name="T8" fmla="*/ 258 w 274"/>
                  <a:gd name="T9" fmla="*/ 16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274">
                    <a:moveTo>
                      <a:pt x="258" y="167"/>
                    </a:moveTo>
                    <a:cubicBezTo>
                      <a:pt x="241" y="233"/>
                      <a:pt x="174" y="274"/>
                      <a:pt x="107" y="257"/>
                    </a:cubicBezTo>
                    <a:cubicBezTo>
                      <a:pt x="41" y="240"/>
                      <a:pt x="0" y="173"/>
                      <a:pt x="17" y="106"/>
                    </a:cubicBezTo>
                    <a:cubicBezTo>
                      <a:pt x="34" y="40"/>
                      <a:pt x="101" y="0"/>
                      <a:pt x="168" y="16"/>
                    </a:cubicBezTo>
                    <a:cubicBezTo>
                      <a:pt x="234" y="33"/>
                      <a:pt x="274" y="100"/>
                      <a:pt x="258" y="1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3" name="Freeform 353"/>
              <p:cNvSpPr/>
              <p:nvPr/>
            </p:nvSpPr>
            <p:spPr bwMode="auto">
              <a:xfrm>
                <a:off x="2218" y="1736"/>
                <a:ext cx="564" cy="785"/>
              </a:xfrm>
              <a:custGeom>
                <a:avLst/>
                <a:gdLst>
                  <a:gd name="T0" fmla="*/ 2571 w 2571"/>
                  <a:gd name="T1" fmla="*/ 195 h 3579"/>
                  <a:gd name="T2" fmla="*/ 2375 w 2571"/>
                  <a:gd name="T3" fmla="*/ 0 h 3579"/>
                  <a:gd name="T4" fmla="*/ 195 w 2571"/>
                  <a:gd name="T5" fmla="*/ 0 h 3579"/>
                  <a:gd name="T6" fmla="*/ 0 w 2571"/>
                  <a:gd name="T7" fmla="*/ 195 h 3579"/>
                  <a:gd name="T8" fmla="*/ 0 w 2571"/>
                  <a:gd name="T9" fmla="*/ 3384 h 3579"/>
                  <a:gd name="T10" fmla="*/ 195 w 2571"/>
                  <a:gd name="T11" fmla="*/ 3579 h 3579"/>
                  <a:gd name="T12" fmla="*/ 2375 w 2571"/>
                  <a:gd name="T13" fmla="*/ 3579 h 3579"/>
                  <a:gd name="T14" fmla="*/ 2571 w 2571"/>
                  <a:gd name="T15" fmla="*/ 3384 h 3579"/>
                  <a:gd name="T16" fmla="*/ 2571 w 2571"/>
                  <a:gd name="T17" fmla="*/ 195 h 3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1" h="3579">
                    <a:moveTo>
                      <a:pt x="2571" y="195"/>
                    </a:moveTo>
                    <a:cubicBezTo>
                      <a:pt x="2571" y="87"/>
                      <a:pt x="2483" y="0"/>
                      <a:pt x="237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87" y="0"/>
                      <a:pt x="0" y="87"/>
                      <a:pt x="0" y="195"/>
                    </a:cubicBezTo>
                    <a:cubicBezTo>
                      <a:pt x="0" y="3384"/>
                      <a:pt x="0" y="3384"/>
                      <a:pt x="0" y="3384"/>
                    </a:cubicBezTo>
                    <a:cubicBezTo>
                      <a:pt x="0" y="3492"/>
                      <a:pt x="87" y="3579"/>
                      <a:pt x="195" y="3579"/>
                    </a:cubicBezTo>
                    <a:cubicBezTo>
                      <a:pt x="2375" y="3579"/>
                      <a:pt x="2375" y="3579"/>
                      <a:pt x="2375" y="3579"/>
                    </a:cubicBezTo>
                    <a:cubicBezTo>
                      <a:pt x="2483" y="3579"/>
                      <a:pt x="2571" y="3492"/>
                      <a:pt x="2571" y="3384"/>
                    </a:cubicBezTo>
                    <a:lnTo>
                      <a:pt x="2571" y="195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4" name="Rectangle 354"/>
              <p:cNvSpPr>
                <a:spLocks noChangeArrowheads="1"/>
              </p:cNvSpPr>
              <p:nvPr/>
            </p:nvSpPr>
            <p:spPr bwMode="auto">
              <a:xfrm>
                <a:off x="2259" y="1804"/>
                <a:ext cx="482" cy="682"/>
              </a:xfrm>
              <a:prstGeom prst="rect">
                <a:avLst/>
              </a:prstGeom>
              <a:solidFill>
                <a:srgbClr val="1E5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5" name="Freeform 355"/>
              <p:cNvSpPr/>
              <p:nvPr/>
            </p:nvSpPr>
            <p:spPr bwMode="auto">
              <a:xfrm>
                <a:off x="2459" y="2498"/>
                <a:ext cx="82" cy="7"/>
              </a:xfrm>
              <a:custGeom>
                <a:avLst/>
                <a:gdLst>
                  <a:gd name="T0" fmla="*/ 15 w 370"/>
                  <a:gd name="T1" fmla="*/ 0 h 29"/>
                  <a:gd name="T2" fmla="*/ 0 w 370"/>
                  <a:gd name="T3" fmla="*/ 14 h 29"/>
                  <a:gd name="T4" fmla="*/ 0 w 370"/>
                  <a:gd name="T5" fmla="*/ 14 h 29"/>
                  <a:gd name="T6" fmla="*/ 15 w 370"/>
                  <a:gd name="T7" fmla="*/ 29 h 29"/>
                  <a:gd name="T8" fmla="*/ 355 w 370"/>
                  <a:gd name="T9" fmla="*/ 29 h 29"/>
                  <a:gd name="T10" fmla="*/ 370 w 370"/>
                  <a:gd name="T11" fmla="*/ 14 h 29"/>
                  <a:gd name="T12" fmla="*/ 370 w 370"/>
                  <a:gd name="T13" fmla="*/ 14 h 29"/>
                  <a:gd name="T14" fmla="*/ 355 w 370"/>
                  <a:gd name="T15" fmla="*/ 0 h 29"/>
                  <a:gd name="T16" fmla="*/ 15 w 370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0" h="29">
                    <a:moveTo>
                      <a:pt x="15" y="0"/>
                    </a:moveTo>
                    <a:cubicBezTo>
                      <a:pt x="7" y="0"/>
                      <a:pt x="0" y="6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7" y="29"/>
                      <a:pt x="15" y="29"/>
                    </a:cubicBezTo>
                    <a:cubicBezTo>
                      <a:pt x="355" y="29"/>
                      <a:pt x="355" y="29"/>
                      <a:pt x="355" y="29"/>
                    </a:cubicBezTo>
                    <a:cubicBezTo>
                      <a:pt x="363" y="29"/>
                      <a:pt x="370" y="22"/>
                      <a:pt x="370" y="14"/>
                    </a:cubicBezTo>
                    <a:cubicBezTo>
                      <a:pt x="370" y="14"/>
                      <a:pt x="370" y="14"/>
                      <a:pt x="370" y="14"/>
                    </a:cubicBezTo>
                    <a:cubicBezTo>
                      <a:pt x="370" y="6"/>
                      <a:pt x="363" y="0"/>
                      <a:pt x="355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6" name="Rectangle 356"/>
              <p:cNvSpPr>
                <a:spLocks noChangeArrowheads="1"/>
              </p:cNvSpPr>
              <p:nvPr/>
            </p:nvSpPr>
            <p:spPr bwMode="auto">
              <a:xfrm>
                <a:off x="2673" y="2302"/>
                <a:ext cx="39" cy="162"/>
              </a:xfrm>
              <a:prstGeom prst="rect">
                <a:avLst/>
              </a:prstGeom>
              <a:solidFill>
                <a:srgbClr val="A9B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7" name="Rectangle 357"/>
              <p:cNvSpPr>
                <a:spLocks noChangeArrowheads="1"/>
              </p:cNvSpPr>
              <p:nvPr/>
            </p:nvSpPr>
            <p:spPr bwMode="auto">
              <a:xfrm>
                <a:off x="2289" y="2302"/>
                <a:ext cx="39" cy="162"/>
              </a:xfrm>
              <a:prstGeom prst="rect">
                <a:avLst/>
              </a:prstGeom>
              <a:solidFill>
                <a:srgbClr val="52B8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8" name="Rectangle 358"/>
              <p:cNvSpPr>
                <a:spLocks noChangeArrowheads="1"/>
              </p:cNvSpPr>
              <p:nvPr/>
            </p:nvSpPr>
            <p:spPr bwMode="auto">
              <a:xfrm>
                <a:off x="2289" y="1818"/>
                <a:ext cx="39" cy="162"/>
              </a:xfrm>
              <a:prstGeom prst="rect">
                <a:avLst/>
              </a:prstGeom>
              <a:solidFill>
                <a:srgbClr val="F29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9" name="Rectangle 359"/>
              <p:cNvSpPr>
                <a:spLocks noChangeArrowheads="1"/>
              </p:cNvSpPr>
              <p:nvPr/>
            </p:nvSpPr>
            <p:spPr bwMode="auto">
              <a:xfrm>
                <a:off x="2673" y="1835"/>
                <a:ext cx="39" cy="161"/>
              </a:xfrm>
              <a:prstGeom prst="rect">
                <a:avLst/>
              </a:prstGeom>
              <a:solidFill>
                <a:srgbClr val="EA5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0" name="Freeform 360"/>
              <p:cNvSpPr/>
              <p:nvPr/>
            </p:nvSpPr>
            <p:spPr bwMode="auto">
              <a:xfrm>
                <a:off x="2565" y="2048"/>
                <a:ext cx="71" cy="173"/>
              </a:xfrm>
              <a:custGeom>
                <a:avLst/>
                <a:gdLst>
                  <a:gd name="T0" fmla="*/ 263 w 321"/>
                  <a:gd name="T1" fmla="*/ 429 h 787"/>
                  <a:gd name="T2" fmla="*/ 265 w 321"/>
                  <a:gd name="T3" fmla="*/ 406 h 787"/>
                  <a:gd name="T4" fmla="*/ 291 w 321"/>
                  <a:gd name="T5" fmla="*/ 389 h 787"/>
                  <a:gd name="T6" fmla="*/ 321 w 321"/>
                  <a:gd name="T7" fmla="*/ 371 h 787"/>
                  <a:gd name="T8" fmla="*/ 290 w 321"/>
                  <a:gd name="T9" fmla="*/ 354 h 787"/>
                  <a:gd name="T10" fmla="*/ 264 w 321"/>
                  <a:gd name="T11" fmla="*/ 339 h 787"/>
                  <a:gd name="T12" fmla="*/ 116 w 321"/>
                  <a:gd name="T13" fmla="*/ 0 h 787"/>
                  <a:gd name="T14" fmla="*/ 67 w 321"/>
                  <a:gd name="T15" fmla="*/ 45 h 787"/>
                  <a:gd name="T16" fmla="*/ 64 w 321"/>
                  <a:gd name="T17" fmla="*/ 48 h 787"/>
                  <a:gd name="T18" fmla="*/ 16 w 321"/>
                  <a:gd name="T19" fmla="*/ 92 h 787"/>
                  <a:gd name="T20" fmla="*/ 128 w 321"/>
                  <a:gd name="T21" fmla="*/ 418 h 787"/>
                  <a:gd name="T22" fmla="*/ 0 w 321"/>
                  <a:gd name="T23" fmla="*/ 690 h 787"/>
                  <a:gd name="T24" fmla="*/ 46 w 321"/>
                  <a:gd name="T25" fmla="*/ 737 h 787"/>
                  <a:gd name="T26" fmla="*/ 49 w 321"/>
                  <a:gd name="T27" fmla="*/ 740 h 787"/>
                  <a:gd name="T28" fmla="*/ 95 w 321"/>
                  <a:gd name="T29" fmla="*/ 787 h 787"/>
                  <a:gd name="T30" fmla="*/ 263 w 321"/>
                  <a:gd name="T31" fmla="*/ 429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1" h="787">
                    <a:moveTo>
                      <a:pt x="263" y="429"/>
                    </a:moveTo>
                    <a:cubicBezTo>
                      <a:pt x="264" y="421"/>
                      <a:pt x="264" y="413"/>
                      <a:pt x="265" y="406"/>
                    </a:cubicBezTo>
                    <a:cubicBezTo>
                      <a:pt x="291" y="389"/>
                      <a:pt x="291" y="389"/>
                      <a:pt x="291" y="389"/>
                    </a:cubicBezTo>
                    <a:cubicBezTo>
                      <a:pt x="321" y="371"/>
                      <a:pt x="321" y="371"/>
                      <a:pt x="321" y="371"/>
                    </a:cubicBezTo>
                    <a:cubicBezTo>
                      <a:pt x="290" y="354"/>
                      <a:pt x="290" y="354"/>
                      <a:pt x="290" y="354"/>
                    </a:cubicBezTo>
                    <a:cubicBezTo>
                      <a:pt x="264" y="339"/>
                      <a:pt x="264" y="339"/>
                      <a:pt x="264" y="339"/>
                    </a:cubicBezTo>
                    <a:cubicBezTo>
                      <a:pt x="254" y="210"/>
                      <a:pt x="200" y="92"/>
                      <a:pt x="116" y="0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94" y="178"/>
                      <a:pt x="138" y="294"/>
                      <a:pt x="128" y="418"/>
                    </a:cubicBezTo>
                    <a:cubicBezTo>
                      <a:pt x="119" y="525"/>
                      <a:pt x="71" y="620"/>
                      <a:pt x="0" y="690"/>
                    </a:cubicBezTo>
                    <a:cubicBezTo>
                      <a:pt x="46" y="737"/>
                      <a:pt x="46" y="737"/>
                      <a:pt x="46" y="737"/>
                    </a:cubicBezTo>
                    <a:cubicBezTo>
                      <a:pt x="49" y="740"/>
                      <a:pt x="49" y="740"/>
                      <a:pt x="49" y="740"/>
                    </a:cubicBezTo>
                    <a:cubicBezTo>
                      <a:pt x="95" y="787"/>
                      <a:pt x="95" y="787"/>
                      <a:pt x="95" y="787"/>
                    </a:cubicBezTo>
                    <a:cubicBezTo>
                      <a:pt x="189" y="695"/>
                      <a:pt x="252" y="570"/>
                      <a:pt x="263" y="429"/>
                    </a:cubicBezTo>
                    <a:close/>
                  </a:path>
                </a:pathLst>
              </a:custGeom>
              <a:solidFill>
                <a:srgbClr val="EA5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1" name="Freeform 361"/>
              <p:cNvSpPr/>
              <p:nvPr/>
            </p:nvSpPr>
            <p:spPr bwMode="auto">
              <a:xfrm>
                <a:off x="2487" y="2200"/>
                <a:ext cx="99" cy="59"/>
              </a:xfrm>
              <a:custGeom>
                <a:avLst/>
                <a:gdLst>
                  <a:gd name="T0" fmla="*/ 242 w 453"/>
                  <a:gd name="T1" fmla="*/ 249 h 272"/>
                  <a:gd name="T2" fmla="*/ 269 w 453"/>
                  <a:gd name="T3" fmla="*/ 272 h 272"/>
                  <a:gd name="T4" fmla="*/ 275 w 453"/>
                  <a:gd name="T5" fmla="*/ 237 h 272"/>
                  <a:gd name="T6" fmla="*/ 278 w 453"/>
                  <a:gd name="T7" fmla="*/ 214 h 272"/>
                  <a:gd name="T8" fmla="*/ 453 w 453"/>
                  <a:gd name="T9" fmla="*/ 97 h 272"/>
                  <a:gd name="T10" fmla="*/ 407 w 453"/>
                  <a:gd name="T11" fmla="*/ 50 h 272"/>
                  <a:gd name="T12" fmla="*/ 404 w 453"/>
                  <a:gd name="T13" fmla="*/ 47 h 272"/>
                  <a:gd name="T14" fmla="*/ 358 w 453"/>
                  <a:gd name="T15" fmla="*/ 0 h 272"/>
                  <a:gd name="T16" fmla="*/ 22 w 453"/>
                  <a:gd name="T17" fmla="*/ 121 h 272"/>
                  <a:gd name="T18" fmla="*/ 14 w 453"/>
                  <a:gd name="T19" fmla="*/ 120 h 272"/>
                  <a:gd name="T20" fmla="*/ 7 w 453"/>
                  <a:gd name="T21" fmla="*/ 186 h 272"/>
                  <a:gd name="T22" fmla="*/ 7 w 453"/>
                  <a:gd name="T23" fmla="*/ 190 h 272"/>
                  <a:gd name="T24" fmla="*/ 0 w 453"/>
                  <a:gd name="T25" fmla="*/ 256 h 272"/>
                  <a:gd name="T26" fmla="*/ 11 w 453"/>
                  <a:gd name="T27" fmla="*/ 257 h 272"/>
                  <a:gd name="T28" fmla="*/ 223 w 453"/>
                  <a:gd name="T29" fmla="*/ 234 h 272"/>
                  <a:gd name="T30" fmla="*/ 242 w 453"/>
                  <a:gd name="T31" fmla="*/ 24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53" h="272">
                    <a:moveTo>
                      <a:pt x="242" y="249"/>
                    </a:moveTo>
                    <a:cubicBezTo>
                      <a:pt x="269" y="272"/>
                      <a:pt x="269" y="272"/>
                      <a:pt x="269" y="272"/>
                    </a:cubicBezTo>
                    <a:cubicBezTo>
                      <a:pt x="275" y="237"/>
                      <a:pt x="275" y="237"/>
                      <a:pt x="275" y="237"/>
                    </a:cubicBezTo>
                    <a:cubicBezTo>
                      <a:pt x="278" y="214"/>
                      <a:pt x="278" y="214"/>
                      <a:pt x="278" y="214"/>
                    </a:cubicBezTo>
                    <a:cubicBezTo>
                      <a:pt x="343" y="186"/>
                      <a:pt x="403" y="146"/>
                      <a:pt x="453" y="97"/>
                    </a:cubicBezTo>
                    <a:cubicBezTo>
                      <a:pt x="407" y="50"/>
                      <a:pt x="407" y="50"/>
                      <a:pt x="407" y="50"/>
                    </a:cubicBezTo>
                    <a:cubicBezTo>
                      <a:pt x="404" y="47"/>
                      <a:pt x="404" y="47"/>
                      <a:pt x="404" y="47"/>
                    </a:cubicBezTo>
                    <a:cubicBezTo>
                      <a:pt x="358" y="0"/>
                      <a:pt x="358" y="0"/>
                      <a:pt x="358" y="0"/>
                    </a:cubicBezTo>
                    <a:cubicBezTo>
                      <a:pt x="272" y="84"/>
                      <a:pt x="151" y="132"/>
                      <a:pt x="22" y="121"/>
                    </a:cubicBezTo>
                    <a:cubicBezTo>
                      <a:pt x="20" y="121"/>
                      <a:pt x="17" y="121"/>
                      <a:pt x="14" y="120"/>
                    </a:cubicBezTo>
                    <a:cubicBezTo>
                      <a:pt x="7" y="186"/>
                      <a:pt x="7" y="186"/>
                      <a:pt x="7" y="186"/>
                    </a:cubicBezTo>
                    <a:cubicBezTo>
                      <a:pt x="7" y="190"/>
                      <a:pt x="7" y="190"/>
                      <a:pt x="7" y="190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4" y="256"/>
                      <a:pt x="8" y="256"/>
                      <a:pt x="11" y="257"/>
                    </a:cubicBezTo>
                    <a:cubicBezTo>
                      <a:pt x="85" y="263"/>
                      <a:pt x="156" y="254"/>
                      <a:pt x="223" y="234"/>
                    </a:cubicBezTo>
                    <a:lnTo>
                      <a:pt x="242" y="249"/>
                    </a:lnTo>
                    <a:close/>
                  </a:path>
                </a:pathLst>
              </a:custGeom>
              <a:solidFill>
                <a:srgbClr val="A9B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2" name="Freeform 362"/>
              <p:cNvSpPr/>
              <p:nvPr/>
            </p:nvSpPr>
            <p:spPr bwMode="auto">
              <a:xfrm>
                <a:off x="2429" y="2210"/>
                <a:ext cx="61" cy="51"/>
              </a:xfrm>
              <a:custGeom>
                <a:avLst/>
                <a:gdLst>
                  <a:gd name="T0" fmla="*/ 112 w 278"/>
                  <a:gd name="T1" fmla="*/ 234 h 234"/>
                  <a:gd name="T2" fmla="*/ 140 w 278"/>
                  <a:gd name="T3" fmla="*/ 211 h 234"/>
                  <a:gd name="T4" fmla="*/ 165 w 278"/>
                  <a:gd name="T5" fmla="*/ 190 h 234"/>
                  <a:gd name="T6" fmla="*/ 264 w 278"/>
                  <a:gd name="T7" fmla="*/ 210 h 234"/>
                  <a:gd name="T8" fmla="*/ 271 w 278"/>
                  <a:gd name="T9" fmla="*/ 144 h 234"/>
                  <a:gd name="T10" fmla="*/ 271 w 278"/>
                  <a:gd name="T11" fmla="*/ 140 h 234"/>
                  <a:gd name="T12" fmla="*/ 278 w 278"/>
                  <a:gd name="T13" fmla="*/ 74 h 234"/>
                  <a:gd name="T14" fmla="*/ 77 w 278"/>
                  <a:gd name="T15" fmla="*/ 0 h 234"/>
                  <a:gd name="T16" fmla="*/ 40 w 278"/>
                  <a:gd name="T17" fmla="*/ 55 h 234"/>
                  <a:gd name="T18" fmla="*/ 38 w 278"/>
                  <a:gd name="T19" fmla="*/ 58 h 234"/>
                  <a:gd name="T20" fmla="*/ 0 w 278"/>
                  <a:gd name="T21" fmla="*/ 112 h 234"/>
                  <a:gd name="T22" fmla="*/ 102 w 278"/>
                  <a:gd name="T23" fmla="*/ 168 h 234"/>
                  <a:gd name="T24" fmla="*/ 107 w 278"/>
                  <a:gd name="T25" fmla="*/ 199 h 234"/>
                  <a:gd name="T26" fmla="*/ 112 w 27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8" h="234">
                    <a:moveTo>
                      <a:pt x="112" y="234"/>
                    </a:moveTo>
                    <a:cubicBezTo>
                      <a:pt x="140" y="211"/>
                      <a:pt x="140" y="211"/>
                      <a:pt x="140" y="211"/>
                    </a:cubicBezTo>
                    <a:cubicBezTo>
                      <a:pt x="165" y="190"/>
                      <a:pt x="165" y="190"/>
                      <a:pt x="165" y="190"/>
                    </a:cubicBezTo>
                    <a:cubicBezTo>
                      <a:pt x="197" y="199"/>
                      <a:pt x="230" y="206"/>
                      <a:pt x="264" y="210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71" y="140"/>
                      <a:pt x="271" y="140"/>
                      <a:pt x="271" y="140"/>
                    </a:cubicBezTo>
                    <a:cubicBezTo>
                      <a:pt x="278" y="74"/>
                      <a:pt x="278" y="74"/>
                      <a:pt x="278" y="74"/>
                    </a:cubicBezTo>
                    <a:cubicBezTo>
                      <a:pt x="204" y="67"/>
                      <a:pt x="135" y="40"/>
                      <a:pt x="77" y="0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2" y="134"/>
                      <a:pt x="66" y="153"/>
                      <a:pt x="102" y="168"/>
                    </a:cubicBezTo>
                    <a:cubicBezTo>
                      <a:pt x="107" y="199"/>
                      <a:pt x="107" y="199"/>
                      <a:pt x="107" y="199"/>
                    </a:cubicBezTo>
                    <a:lnTo>
                      <a:pt x="112" y="234"/>
                    </a:lnTo>
                    <a:close/>
                  </a:path>
                </a:pathLst>
              </a:custGeom>
              <a:solidFill>
                <a:srgbClr val="F29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3" name="Freeform 363"/>
              <p:cNvSpPr/>
              <p:nvPr/>
            </p:nvSpPr>
            <p:spPr bwMode="auto">
              <a:xfrm>
                <a:off x="2371" y="2087"/>
                <a:ext cx="75" cy="147"/>
              </a:xfrm>
              <a:custGeom>
                <a:avLst/>
                <a:gdLst>
                  <a:gd name="T0" fmla="*/ 264 w 341"/>
                  <a:gd name="T1" fmla="*/ 673 h 673"/>
                  <a:gd name="T2" fmla="*/ 302 w 341"/>
                  <a:gd name="T3" fmla="*/ 619 h 673"/>
                  <a:gd name="T4" fmla="*/ 304 w 341"/>
                  <a:gd name="T5" fmla="*/ 616 h 673"/>
                  <a:gd name="T6" fmla="*/ 341 w 341"/>
                  <a:gd name="T7" fmla="*/ 561 h 673"/>
                  <a:gd name="T8" fmla="*/ 157 w 341"/>
                  <a:gd name="T9" fmla="*/ 173 h 673"/>
                  <a:gd name="T10" fmla="*/ 186 w 341"/>
                  <a:gd name="T11" fmla="*/ 50 h 673"/>
                  <a:gd name="T12" fmla="*/ 125 w 341"/>
                  <a:gd name="T13" fmla="*/ 25 h 673"/>
                  <a:gd name="T14" fmla="*/ 121 w 341"/>
                  <a:gd name="T15" fmla="*/ 24 h 673"/>
                  <a:gd name="T16" fmla="*/ 60 w 341"/>
                  <a:gd name="T17" fmla="*/ 0 h 673"/>
                  <a:gd name="T18" fmla="*/ 22 w 341"/>
                  <a:gd name="T19" fmla="*/ 162 h 673"/>
                  <a:gd name="T20" fmla="*/ 45 w 341"/>
                  <a:gd name="T21" fmla="*/ 372 h 673"/>
                  <a:gd name="T22" fmla="*/ 23 w 341"/>
                  <a:gd name="T23" fmla="*/ 399 h 673"/>
                  <a:gd name="T24" fmla="*/ 0 w 341"/>
                  <a:gd name="T25" fmla="*/ 426 h 673"/>
                  <a:gd name="T26" fmla="*/ 35 w 341"/>
                  <a:gd name="T27" fmla="*/ 432 h 673"/>
                  <a:gd name="T28" fmla="*/ 69 w 341"/>
                  <a:gd name="T29" fmla="*/ 438 h 673"/>
                  <a:gd name="T30" fmla="*/ 264 w 341"/>
                  <a:gd name="T31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1" h="673">
                    <a:moveTo>
                      <a:pt x="264" y="673"/>
                    </a:moveTo>
                    <a:cubicBezTo>
                      <a:pt x="302" y="619"/>
                      <a:pt x="302" y="619"/>
                      <a:pt x="302" y="619"/>
                    </a:cubicBezTo>
                    <a:cubicBezTo>
                      <a:pt x="304" y="616"/>
                      <a:pt x="304" y="616"/>
                      <a:pt x="304" y="616"/>
                    </a:cubicBezTo>
                    <a:cubicBezTo>
                      <a:pt x="341" y="561"/>
                      <a:pt x="341" y="561"/>
                      <a:pt x="341" y="561"/>
                    </a:cubicBezTo>
                    <a:cubicBezTo>
                      <a:pt x="219" y="477"/>
                      <a:pt x="144" y="331"/>
                      <a:pt x="157" y="173"/>
                    </a:cubicBezTo>
                    <a:cubicBezTo>
                      <a:pt x="161" y="129"/>
                      <a:pt x="171" y="88"/>
                      <a:pt x="186" y="50"/>
                    </a:cubicBezTo>
                    <a:cubicBezTo>
                      <a:pt x="125" y="25"/>
                      <a:pt x="125" y="25"/>
                      <a:pt x="125" y="25"/>
                    </a:cubicBezTo>
                    <a:cubicBezTo>
                      <a:pt x="121" y="24"/>
                      <a:pt x="121" y="24"/>
                      <a:pt x="121" y="24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0" y="50"/>
                      <a:pt x="27" y="105"/>
                      <a:pt x="22" y="162"/>
                    </a:cubicBezTo>
                    <a:cubicBezTo>
                      <a:pt x="16" y="235"/>
                      <a:pt x="25" y="306"/>
                      <a:pt x="45" y="372"/>
                    </a:cubicBezTo>
                    <a:cubicBezTo>
                      <a:pt x="23" y="399"/>
                      <a:pt x="23" y="399"/>
                      <a:pt x="23" y="399"/>
                    </a:cubicBezTo>
                    <a:cubicBezTo>
                      <a:pt x="0" y="426"/>
                      <a:pt x="0" y="426"/>
                      <a:pt x="0" y="426"/>
                    </a:cubicBezTo>
                    <a:cubicBezTo>
                      <a:pt x="35" y="432"/>
                      <a:pt x="35" y="432"/>
                      <a:pt x="35" y="432"/>
                    </a:cubicBezTo>
                    <a:cubicBezTo>
                      <a:pt x="69" y="438"/>
                      <a:pt x="69" y="438"/>
                      <a:pt x="69" y="438"/>
                    </a:cubicBezTo>
                    <a:cubicBezTo>
                      <a:pt x="112" y="532"/>
                      <a:pt x="179" y="614"/>
                      <a:pt x="264" y="673"/>
                    </a:cubicBezTo>
                    <a:close/>
                  </a:path>
                </a:pathLst>
              </a:custGeom>
              <a:solidFill>
                <a:srgbClr val="52B8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4" name="Freeform 364"/>
              <p:cNvSpPr/>
              <p:nvPr/>
            </p:nvSpPr>
            <p:spPr bwMode="auto">
              <a:xfrm>
                <a:off x="2384" y="2013"/>
                <a:ext cx="91" cy="85"/>
              </a:xfrm>
              <a:custGeom>
                <a:avLst/>
                <a:gdLst>
                  <a:gd name="T0" fmla="*/ 414 w 414"/>
                  <a:gd name="T1" fmla="*/ 131 h 388"/>
                  <a:gd name="T2" fmla="*/ 397 w 414"/>
                  <a:gd name="T3" fmla="*/ 67 h 388"/>
                  <a:gd name="T4" fmla="*/ 396 w 414"/>
                  <a:gd name="T5" fmla="*/ 64 h 388"/>
                  <a:gd name="T6" fmla="*/ 379 w 414"/>
                  <a:gd name="T7" fmla="*/ 0 h 388"/>
                  <a:gd name="T8" fmla="*/ 189 w 414"/>
                  <a:gd name="T9" fmla="*/ 92 h 388"/>
                  <a:gd name="T10" fmla="*/ 157 w 414"/>
                  <a:gd name="T11" fmla="*/ 82 h 388"/>
                  <a:gd name="T12" fmla="*/ 124 w 414"/>
                  <a:gd name="T13" fmla="*/ 70 h 388"/>
                  <a:gd name="T14" fmla="*/ 131 w 414"/>
                  <a:gd name="T15" fmla="*/ 105 h 388"/>
                  <a:gd name="T16" fmla="*/ 137 w 414"/>
                  <a:gd name="T17" fmla="*/ 136 h 388"/>
                  <a:gd name="T18" fmla="*/ 0 w 414"/>
                  <a:gd name="T19" fmla="*/ 338 h 388"/>
                  <a:gd name="T20" fmla="*/ 61 w 414"/>
                  <a:gd name="T21" fmla="*/ 362 h 388"/>
                  <a:gd name="T22" fmla="*/ 65 w 414"/>
                  <a:gd name="T23" fmla="*/ 363 h 388"/>
                  <a:gd name="T24" fmla="*/ 126 w 414"/>
                  <a:gd name="T25" fmla="*/ 388 h 388"/>
                  <a:gd name="T26" fmla="*/ 414 w 414"/>
                  <a:gd name="T27" fmla="*/ 131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" h="388">
                    <a:moveTo>
                      <a:pt x="414" y="131"/>
                    </a:moveTo>
                    <a:cubicBezTo>
                      <a:pt x="397" y="67"/>
                      <a:pt x="397" y="67"/>
                      <a:pt x="397" y="67"/>
                    </a:cubicBezTo>
                    <a:cubicBezTo>
                      <a:pt x="396" y="64"/>
                      <a:pt x="396" y="64"/>
                      <a:pt x="396" y="64"/>
                    </a:cubicBezTo>
                    <a:cubicBezTo>
                      <a:pt x="379" y="0"/>
                      <a:pt x="379" y="0"/>
                      <a:pt x="379" y="0"/>
                    </a:cubicBezTo>
                    <a:cubicBezTo>
                      <a:pt x="309" y="19"/>
                      <a:pt x="245" y="50"/>
                      <a:pt x="189" y="92"/>
                    </a:cubicBezTo>
                    <a:cubicBezTo>
                      <a:pt x="157" y="82"/>
                      <a:pt x="157" y="82"/>
                      <a:pt x="157" y="82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31" y="105"/>
                      <a:pt x="131" y="105"/>
                      <a:pt x="131" y="105"/>
                    </a:cubicBezTo>
                    <a:cubicBezTo>
                      <a:pt x="137" y="136"/>
                      <a:pt x="137" y="136"/>
                      <a:pt x="137" y="136"/>
                    </a:cubicBezTo>
                    <a:cubicBezTo>
                      <a:pt x="78" y="192"/>
                      <a:pt x="31" y="260"/>
                      <a:pt x="0" y="338"/>
                    </a:cubicBezTo>
                    <a:cubicBezTo>
                      <a:pt x="61" y="362"/>
                      <a:pt x="61" y="362"/>
                      <a:pt x="61" y="362"/>
                    </a:cubicBezTo>
                    <a:cubicBezTo>
                      <a:pt x="65" y="363"/>
                      <a:pt x="65" y="363"/>
                      <a:pt x="65" y="363"/>
                    </a:cubicBezTo>
                    <a:cubicBezTo>
                      <a:pt x="126" y="388"/>
                      <a:pt x="126" y="388"/>
                      <a:pt x="126" y="388"/>
                    </a:cubicBezTo>
                    <a:cubicBezTo>
                      <a:pt x="176" y="262"/>
                      <a:pt x="284" y="166"/>
                      <a:pt x="414" y="131"/>
                    </a:cubicBezTo>
                    <a:close/>
                  </a:path>
                </a:pathLst>
              </a:custGeom>
              <a:solidFill>
                <a:srgbClr val="EA5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5" name="Freeform 365"/>
              <p:cNvSpPr/>
              <p:nvPr/>
            </p:nvSpPr>
            <p:spPr bwMode="auto">
              <a:xfrm>
                <a:off x="2467" y="2003"/>
                <a:ext cx="124" cy="66"/>
              </a:xfrm>
              <a:custGeom>
                <a:avLst/>
                <a:gdLst>
                  <a:gd name="T0" fmla="*/ 463 w 563"/>
                  <a:gd name="T1" fmla="*/ 299 h 299"/>
                  <a:gd name="T2" fmla="*/ 511 w 563"/>
                  <a:gd name="T3" fmla="*/ 255 h 299"/>
                  <a:gd name="T4" fmla="*/ 514 w 563"/>
                  <a:gd name="T5" fmla="*/ 252 h 299"/>
                  <a:gd name="T6" fmla="*/ 563 w 563"/>
                  <a:gd name="T7" fmla="*/ 207 h 299"/>
                  <a:gd name="T8" fmla="*/ 343 w 563"/>
                  <a:gd name="T9" fmla="*/ 60 h 299"/>
                  <a:gd name="T10" fmla="*/ 338 w 563"/>
                  <a:gd name="T11" fmla="*/ 35 h 299"/>
                  <a:gd name="T12" fmla="*/ 332 w 563"/>
                  <a:gd name="T13" fmla="*/ 0 h 299"/>
                  <a:gd name="T14" fmla="*/ 305 w 563"/>
                  <a:gd name="T15" fmla="*/ 23 h 299"/>
                  <a:gd name="T16" fmla="*/ 283 w 563"/>
                  <a:gd name="T17" fmla="*/ 41 h 299"/>
                  <a:gd name="T18" fmla="*/ 193 w 563"/>
                  <a:gd name="T19" fmla="*/ 26 h 299"/>
                  <a:gd name="T20" fmla="*/ 0 w 563"/>
                  <a:gd name="T21" fmla="*/ 44 h 299"/>
                  <a:gd name="T22" fmla="*/ 17 w 563"/>
                  <a:gd name="T23" fmla="*/ 108 h 299"/>
                  <a:gd name="T24" fmla="*/ 18 w 563"/>
                  <a:gd name="T25" fmla="*/ 111 h 299"/>
                  <a:gd name="T26" fmla="*/ 35 w 563"/>
                  <a:gd name="T27" fmla="*/ 175 h 299"/>
                  <a:gd name="T28" fmla="*/ 182 w 563"/>
                  <a:gd name="T29" fmla="*/ 162 h 299"/>
                  <a:gd name="T30" fmla="*/ 463 w 563"/>
                  <a:gd name="T31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3" h="299">
                    <a:moveTo>
                      <a:pt x="463" y="299"/>
                    </a:moveTo>
                    <a:cubicBezTo>
                      <a:pt x="511" y="255"/>
                      <a:pt x="511" y="255"/>
                      <a:pt x="511" y="255"/>
                    </a:cubicBezTo>
                    <a:cubicBezTo>
                      <a:pt x="514" y="252"/>
                      <a:pt x="514" y="252"/>
                      <a:pt x="514" y="252"/>
                    </a:cubicBezTo>
                    <a:cubicBezTo>
                      <a:pt x="563" y="207"/>
                      <a:pt x="563" y="207"/>
                      <a:pt x="563" y="207"/>
                    </a:cubicBezTo>
                    <a:cubicBezTo>
                      <a:pt x="503" y="142"/>
                      <a:pt x="428" y="91"/>
                      <a:pt x="343" y="60"/>
                    </a:cubicBezTo>
                    <a:cubicBezTo>
                      <a:pt x="338" y="35"/>
                      <a:pt x="338" y="35"/>
                      <a:pt x="338" y="35"/>
                    </a:cubicBezTo>
                    <a:cubicBezTo>
                      <a:pt x="332" y="0"/>
                      <a:pt x="332" y="0"/>
                      <a:pt x="332" y="0"/>
                    </a:cubicBezTo>
                    <a:cubicBezTo>
                      <a:pt x="305" y="23"/>
                      <a:pt x="305" y="23"/>
                      <a:pt x="305" y="23"/>
                    </a:cubicBezTo>
                    <a:cubicBezTo>
                      <a:pt x="283" y="41"/>
                      <a:pt x="283" y="41"/>
                      <a:pt x="283" y="41"/>
                    </a:cubicBezTo>
                    <a:cubicBezTo>
                      <a:pt x="254" y="34"/>
                      <a:pt x="224" y="29"/>
                      <a:pt x="193" y="26"/>
                    </a:cubicBezTo>
                    <a:cubicBezTo>
                      <a:pt x="126" y="21"/>
                      <a:pt x="61" y="27"/>
                      <a:pt x="0" y="44"/>
                    </a:cubicBezTo>
                    <a:cubicBezTo>
                      <a:pt x="17" y="108"/>
                      <a:pt x="17" y="108"/>
                      <a:pt x="17" y="108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35" y="175"/>
                      <a:pt x="35" y="175"/>
                      <a:pt x="35" y="175"/>
                    </a:cubicBezTo>
                    <a:cubicBezTo>
                      <a:pt x="82" y="162"/>
                      <a:pt x="131" y="158"/>
                      <a:pt x="182" y="162"/>
                    </a:cubicBezTo>
                    <a:cubicBezTo>
                      <a:pt x="294" y="171"/>
                      <a:pt x="392" y="222"/>
                      <a:pt x="463" y="299"/>
                    </a:cubicBezTo>
                    <a:close/>
                  </a:path>
                </a:pathLst>
              </a:custGeom>
              <a:solidFill>
                <a:srgbClr val="52B8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6" name="Freeform 366"/>
              <p:cNvSpPr/>
              <p:nvPr/>
            </p:nvSpPr>
            <p:spPr bwMode="auto">
              <a:xfrm>
                <a:off x="2641" y="2088"/>
                <a:ext cx="51" cy="94"/>
              </a:xfrm>
              <a:custGeom>
                <a:avLst/>
                <a:gdLst>
                  <a:gd name="T0" fmla="*/ 54 w 230"/>
                  <a:gd name="T1" fmla="*/ 427 h 427"/>
                  <a:gd name="T2" fmla="*/ 0 w 230"/>
                  <a:gd name="T3" fmla="*/ 373 h 427"/>
                  <a:gd name="T4" fmla="*/ 0 w 230"/>
                  <a:gd name="T5" fmla="*/ 55 h 427"/>
                  <a:gd name="T6" fmla="*/ 54 w 230"/>
                  <a:gd name="T7" fmla="*/ 0 h 427"/>
                  <a:gd name="T8" fmla="*/ 176 w 230"/>
                  <a:gd name="T9" fmla="*/ 0 h 427"/>
                  <a:gd name="T10" fmla="*/ 230 w 230"/>
                  <a:gd name="T11" fmla="*/ 55 h 427"/>
                  <a:gd name="T12" fmla="*/ 230 w 230"/>
                  <a:gd name="T13" fmla="*/ 373 h 427"/>
                  <a:gd name="T14" fmla="*/ 176 w 230"/>
                  <a:gd name="T15" fmla="*/ 427 h 427"/>
                  <a:gd name="T16" fmla="*/ 54 w 230"/>
                  <a:gd name="T17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427">
                    <a:moveTo>
                      <a:pt x="54" y="427"/>
                    </a:moveTo>
                    <a:cubicBezTo>
                      <a:pt x="24" y="427"/>
                      <a:pt x="0" y="403"/>
                      <a:pt x="0" y="373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25"/>
                      <a:pt x="24" y="0"/>
                      <a:pt x="54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206" y="0"/>
                      <a:pt x="230" y="25"/>
                      <a:pt x="230" y="55"/>
                    </a:cubicBezTo>
                    <a:cubicBezTo>
                      <a:pt x="230" y="373"/>
                      <a:pt x="230" y="373"/>
                      <a:pt x="230" y="373"/>
                    </a:cubicBezTo>
                    <a:cubicBezTo>
                      <a:pt x="230" y="403"/>
                      <a:pt x="206" y="427"/>
                      <a:pt x="176" y="427"/>
                    </a:cubicBezTo>
                    <a:lnTo>
                      <a:pt x="54" y="427"/>
                    </a:lnTo>
                    <a:close/>
                  </a:path>
                </a:pathLst>
              </a:custGeom>
              <a:solidFill>
                <a:srgbClr val="EA5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7" name="Freeform 367"/>
              <p:cNvSpPr/>
              <p:nvPr/>
            </p:nvSpPr>
            <p:spPr bwMode="auto">
              <a:xfrm>
                <a:off x="2309" y="2142"/>
                <a:ext cx="50" cy="94"/>
              </a:xfrm>
              <a:custGeom>
                <a:avLst/>
                <a:gdLst>
                  <a:gd name="T0" fmla="*/ 54 w 231"/>
                  <a:gd name="T1" fmla="*/ 427 h 427"/>
                  <a:gd name="T2" fmla="*/ 0 w 231"/>
                  <a:gd name="T3" fmla="*/ 373 h 427"/>
                  <a:gd name="T4" fmla="*/ 0 w 231"/>
                  <a:gd name="T5" fmla="*/ 54 h 427"/>
                  <a:gd name="T6" fmla="*/ 54 w 231"/>
                  <a:gd name="T7" fmla="*/ 0 h 427"/>
                  <a:gd name="T8" fmla="*/ 176 w 231"/>
                  <a:gd name="T9" fmla="*/ 0 h 427"/>
                  <a:gd name="T10" fmla="*/ 231 w 231"/>
                  <a:gd name="T11" fmla="*/ 54 h 427"/>
                  <a:gd name="T12" fmla="*/ 231 w 231"/>
                  <a:gd name="T13" fmla="*/ 373 h 427"/>
                  <a:gd name="T14" fmla="*/ 176 w 231"/>
                  <a:gd name="T15" fmla="*/ 427 h 427"/>
                  <a:gd name="T16" fmla="*/ 54 w 231"/>
                  <a:gd name="T17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1" h="427">
                    <a:moveTo>
                      <a:pt x="54" y="427"/>
                    </a:moveTo>
                    <a:cubicBezTo>
                      <a:pt x="24" y="427"/>
                      <a:pt x="0" y="403"/>
                      <a:pt x="0" y="37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24"/>
                      <a:pt x="24" y="0"/>
                      <a:pt x="54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206" y="0"/>
                      <a:pt x="231" y="24"/>
                      <a:pt x="231" y="54"/>
                    </a:cubicBezTo>
                    <a:cubicBezTo>
                      <a:pt x="231" y="373"/>
                      <a:pt x="231" y="373"/>
                      <a:pt x="231" y="373"/>
                    </a:cubicBezTo>
                    <a:cubicBezTo>
                      <a:pt x="231" y="403"/>
                      <a:pt x="206" y="427"/>
                      <a:pt x="176" y="427"/>
                    </a:cubicBezTo>
                    <a:lnTo>
                      <a:pt x="54" y="427"/>
                    </a:lnTo>
                    <a:close/>
                  </a:path>
                </a:pathLst>
              </a:custGeom>
              <a:solidFill>
                <a:srgbClr val="A9B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8" name="Freeform 368"/>
              <p:cNvSpPr/>
              <p:nvPr/>
            </p:nvSpPr>
            <p:spPr bwMode="auto">
              <a:xfrm>
                <a:off x="2533" y="2270"/>
                <a:ext cx="51" cy="93"/>
              </a:xfrm>
              <a:custGeom>
                <a:avLst/>
                <a:gdLst>
                  <a:gd name="T0" fmla="*/ 54 w 231"/>
                  <a:gd name="T1" fmla="*/ 427 h 427"/>
                  <a:gd name="T2" fmla="*/ 0 w 231"/>
                  <a:gd name="T3" fmla="*/ 373 h 427"/>
                  <a:gd name="T4" fmla="*/ 0 w 231"/>
                  <a:gd name="T5" fmla="*/ 54 h 427"/>
                  <a:gd name="T6" fmla="*/ 54 w 231"/>
                  <a:gd name="T7" fmla="*/ 0 h 427"/>
                  <a:gd name="T8" fmla="*/ 176 w 231"/>
                  <a:gd name="T9" fmla="*/ 0 h 427"/>
                  <a:gd name="T10" fmla="*/ 231 w 231"/>
                  <a:gd name="T11" fmla="*/ 54 h 427"/>
                  <a:gd name="T12" fmla="*/ 231 w 231"/>
                  <a:gd name="T13" fmla="*/ 373 h 427"/>
                  <a:gd name="T14" fmla="*/ 176 w 231"/>
                  <a:gd name="T15" fmla="*/ 427 h 427"/>
                  <a:gd name="T16" fmla="*/ 54 w 231"/>
                  <a:gd name="T17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1" h="427">
                    <a:moveTo>
                      <a:pt x="54" y="427"/>
                    </a:moveTo>
                    <a:cubicBezTo>
                      <a:pt x="25" y="427"/>
                      <a:pt x="0" y="403"/>
                      <a:pt x="0" y="37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24"/>
                      <a:pt x="25" y="0"/>
                      <a:pt x="54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206" y="0"/>
                      <a:pt x="231" y="24"/>
                      <a:pt x="231" y="54"/>
                    </a:cubicBezTo>
                    <a:cubicBezTo>
                      <a:pt x="231" y="373"/>
                      <a:pt x="231" y="373"/>
                      <a:pt x="231" y="373"/>
                    </a:cubicBezTo>
                    <a:cubicBezTo>
                      <a:pt x="231" y="403"/>
                      <a:pt x="206" y="427"/>
                      <a:pt x="176" y="427"/>
                    </a:cubicBezTo>
                    <a:lnTo>
                      <a:pt x="54" y="427"/>
                    </a:lnTo>
                    <a:close/>
                  </a:path>
                </a:pathLst>
              </a:custGeom>
              <a:solidFill>
                <a:srgbClr val="A9B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9" name="Freeform 369"/>
              <p:cNvSpPr/>
              <p:nvPr/>
            </p:nvSpPr>
            <p:spPr bwMode="auto">
              <a:xfrm>
                <a:off x="2346" y="1942"/>
                <a:ext cx="50" cy="94"/>
              </a:xfrm>
              <a:custGeom>
                <a:avLst/>
                <a:gdLst>
                  <a:gd name="T0" fmla="*/ 54 w 230"/>
                  <a:gd name="T1" fmla="*/ 427 h 427"/>
                  <a:gd name="T2" fmla="*/ 0 w 230"/>
                  <a:gd name="T3" fmla="*/ 373 h 427"/>
                  <a:gd name="T4" fmla="*/ 0 w 230"/>
                  <a:gd name="T5" fmla="*/ 54 h 427"/>
                  <a:gd name="T6" fmla="*/ 54 w 230"/>
                  <a:gd name="T7" fmla="*/ 0 h 427"/>
                  <a:gd name="T8" fmla="*/ 176 w 230"/>
                  <a:gd name="T9" fmla="*/ 0 h 427"/>
                  <a:gd name="T10" fmla="*/ 230 w 230"/>
                  <a:gd name="T11" fmla="*/ 54 h 427"/>
                  <a:gd name="T12" fmla="*/ 230 w 230"/>
                  <a:gd name="T13" fmla="*/ 373 h 427"/>
                  <a:gd name="T14" fmla="*/ 176 w 230"/>
                  <a:gd name="T15" fmla="*/ 427 h 427"/>
                  <a:gd name="T16" fmla="*/ 54 w 230"/>
                  <a:gd name="T17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427">
                    <a:moveTo>
                      <a:pt x="54" y="427"/>
                    </a:moveTo>
                    <a:cubicBezTo>
                      <a:pt x="24" y="427"/>
                      <a:pt x="0" y="403"/>
                      <a:pt x="0" y="37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24"/>
                      <a:pt x="24" y="0"/>
                      <a:pt x="54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206" y="0"/>
                      <a:pt x="230" y="24"/>
                      <a:pt x="230" y="54"/>
                    </a:cubicBezTo>
                    <a:cubicBezTo>
                      <a:pt x="230" y="373"/>
                      <a:pt x="230" y="373"/>
                      <a:pt x="230" y="373"/>
                    </a:cubicBezTo>
                    <a:cubicBezTo>
                      <a:pt x="230" y="403"/>
                      <a:pt x="206" y="427"/>
                      <a:pt x="176" y="427"/>
                    </a:cubicBezTo>
                    <a:lnTo>
                      <a:pt x="54" y="427"/>
                    </a:lnTo>
                    <a:close/>
                  </a:path>
                </a:pathLst>
              </a:custGeom>
              <a:solidFill>
                <a:srgbClr val="EA5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0" name="Freeform 370"/>
              <p:cNvSpPr/>
              <p:nvPr/>
            </p:nvSpPr>
            <p:spPr bwMode="auto">
              <a:xfrm>
                <a:off x="2420" y="2270"/>
                <a:ext cx="51" cy="93"/>
              </a:xfrm>
              <a:custGeom>
                <a:avLst/>
                <a:gdLst>
                  <a:gd name="T0" fmla="*/ 54 w 230"/>
                  <a:gd name="T1" fmla="*/ 427 h 427"/>
                  <a:gd name="T2" fmla="*/ 0 w 230"/>
                  <a:gd name="T3" fmla="*/ 373 h 427"/>
                  <a:gd name="T4" fmla="*/ 0 w 230"/>
                  <a:gd name="T5" fmla="*/ 54 h 427"/>
                  <a:gd name="T6" fmla="*/ 54 w 230"/>
                  <a:gd name="T7" fmla="*/ 0 h 427"/>
                  <a:gd name="T8" fmla="*/ 176 w 230"/>
                  <a:gd name="T9" fmla="*/ 0 h 427"/>
                  <a:gd name="T10" fmla="*/ 230 w 230"/>
                  <a:gd name="T11" fmla="*/ 54 h 427"/>
                  <a:gd name="T12" fmla="*/ 230 w 230"/>
                  <a:gd name="T13" fmla="*/ 373 h 427"/>
                  <a:gd name="T14" fmla="*/ 176 w 230"/>
                  <a:gd name="T15" fmla="*/ 427 h 427"/>
                  <a:gd name="T16" fmla="*/ 54 w 230"/>
                  <a:gd name="T17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427">
                    <a:moveTo>
                      <a:pt x="54" y="427"/>
                    </a:moveTo>
                    <a:cubicBezTo>
                      <a:pt x="24" y="427"/>
                      <a:pt x="0" y="403"/>
                      <a:pt x="0" y="37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24"/>
                      <a:pt x="24" y="0"/>
                      <a:pt x="54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206" y="0"/>
                      <a:pt x="230" y="24"/>
                      <a:pt x="230" y="54"/>
                    </a:cubicBezTo>
                    <a:cubicBezTo>
                      <a:pt x="230" y="373"/>
                      <a:pt x="230" y="373"/>
                      <a:pt x="230" y="373"/>
                    </a:cubicBezTo>
                    <a:cubicBezTo>
                      <a:pt x="230" y="403"/>
                      <a:pt x="206" y="427"/>
                      <a:pt x="176" y="427"/>
                    </a:cubicBezTo>
                    <a:lnTo>
                      <a:pt x="54" y="427"/>
                    </a:lnTo>
                    <a:close/>
                  </a:path>
                </a:pathLst>
              </a:custGeom>
              <a:solidFill>
                <a:srgbClr val="F29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1" name="Freeform 371"/>
              <p:cNvSpPr/>
              <p:nvPr/>
            </p:nvSpPr>
            <p:spPr bwMode="auto">
              <a:xfrm>
                <a:off x="2546" y="1909"/>
                <a:ext cx="51" cy="94"/>
              </a:xfrm>
              <a:custGeom>
                <a:avLst/>
                <a:gdLst>
                  <a:gd name="T0" fmla="*/ 55 w 231"/>
                  <a:gd name="T1" fmla="*/ 427 h 427"/>
                  <a:gd name="T2" fmla="*/ 0 w 231"/>
                  <a:gd name="T3" fmla="*/ 373 h 427"/>
                  <a:gd name="T4" fmla="*/ 0 w 231"/>
                  <a:gd name="T5" fmla="*/ 55 h 427"/>
                  <a:gd name="T6" fmla="*/ 55 w 231"/>
                  <a:gd name="T7" fmla="*/ 0 h 427"/>
                  <a:gd name="T8" fmla="*/ 177 w 231"/>
                  <a:gd name="T9" fmla="*/ 0 h 427"/>
                  <a:gd name="T10" fmla="*/ 231 w 231"/>
                  <a:gd name="T11" fmla="*/ 55 h 427"/>
                  <a:gd name="T12" fmla="*/ 231 w 231"/>
                  <a:gd name="T13" fmla="*/ 373 h 427"/>
                  <a:gd name="T14" fmla="*/ 177 w 231"/>
                  <a:gd name="T15" fmla="*/ 427 h 427"/>
                  <a:gd name="T16" fmla="*/ 55 w 231"/>
                  <a:gd name="T17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1" h="427">
                    <a:moveTo>
                      <a:pt x="55" y="427"/>
                    </a:moveTo>
                    <a:cubicBezTo>
                      <a:pt x="25" y="427"/>
                      <a:pt x="0" y="403"/>
                      <a:pt x="0" y="373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25"/>
                      <a:pt x="25" y="0"/>
                      <a:pt x="55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207" y="0"/>
                      <a:pt x="231" y="25"/>
                      <a:pt x="231" y="55"/>
                    </a:cubicBezTo>
                    <a:cubicBezTo>
                      <a:pt x="231" y="373"/>
                      <a:pt x="231" y="373"/>
                      <a:pt x="231" y="373"/>
                    </a:cubicBezTo>
                    <a:cubicBezTo>
                      <a:pt x="231" y="403"/>
                      <a:pt x="207" y="427"/>
                      <a:pt x="177" y="427"/>
                    </a:cubicBezTo>
                    <a:lnTo>
                      <a:pt x="55" y="427"/>
                    </a:lnTo>
                    <a:close/>
                  </a:path>
                </a:pathLst>
              </a:custGeom>
              <a:solidFill>
                <a:srgbClr val="52B8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2" name="Freeform 372"/>
              <p:cNvSpPr/>
              <p:nvPr/>
            </p:nvSpPr>
            <p:spPr bwMode="auto">
              <a:xfrm>
                <a:off x="2654" y="2114"/>
                <a:ext cx="27" cy="19"/>
              </a:xfrm>
              <a:custGeom>
                <a:avLst/>
                <a:gdLst>
                  <a:gd name="T0" fmla="*/ 0 w 120"/>
                  <a:gd name="T1" fmla="*/ 0 h 85"/>
                  <a:gd name="T2" fmla="*/ 16 w 120"/>
                  <a:gd name="T3" fmla="*/ 0 h 85"/>
                  <a:gd name="T4" fmla="*/ 30 w 120"/>
                  <a:gd name="T5" fmla="*/ 16 h 85"/>
                  <a:gd name="T6" fmla="*/ 81 w 120"/>
                  <a:gd name="T7" fmla="*/ 55 h 85"/>
                  <a:gd name="T8" fmla="*/ 98 w 120"/>
                  <a:gd name="T9" fmla="*/ 35 h 85"/>
                  <a:gd name="T10" fmla="*/ 88 w 120"/>
                  <a:gd name="T11" fmla="*/ 10 h 85"/>
                  <a:gd name="T12" fmla="*/ 108 w 120"/>
                  <a:gd name="T13" fmla="*/ 2 h 85"/>
                  <a:gd name="T14" fmla="*/ 120 w 120"/>
                  <a:gd name="T15" fmla="*/ 41 h 85"/>
                  <a:gd name="T16" fmla="*/ 83 w 120"/>
                  <a:gd name="T17" fmla="*/ 82 h 85"/>
                  <a:gd name="T18" fmla="*/ 32 w 120"/>
                  <a:gd name="T19" fmla="*/ 51 h 85"/>
                  <a:gd name="T20" fmla="*/ 23 w 120"/>
                  <a:gd name="T21" fmla="*/ 40 h 85"/>
                  <a:gd name="T22" fmla="*/ 22 w 120"/>
                  <a:gd name="T23" fmla="*/ 40 h 85"/>
                  <a:gd name="T24" fmla="*/ 22 w 120"/>
                  <a:gd name="T25" fmla="*/ 85 h 85"/>
                  <a:gd name="T26" fmla="*/ 0 w 120"/>
                  <a:gd name="T27" fmla="*/ 85 h 85"/>
                  <a:gd name="T28" fmla="*/ 0 w 120"/>
                  <a:gd name="T2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85">
                    <a:moveTo>
                      <a:pt x="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53" y="42"/>
                      <a:pt x="67" y="54"/>
                      <a:pt x="81" y="55"/>
                    </a:cubicBezTo>
                    <a:cubicBezTo>
                      <a:pt x="90" y="55"/>
                      <a:pt x="98" y="49"/>
                      <a:pt x="98" y="35"/>
                    </a:cubicBezTo>
                    <a:cubicBezTo>
                      <a:pt x="98" y="25"/>
                      <a:pt x="93" y="16"/>
                      <a:pt x="88" y="10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115" y="11"/>
                      <a:pt x="120" y="25"/>
                      <a:pt x="120" y="41"/>
                    </a:cubicBezTo>
                    <a:cubicBezTo>
                      <a:pt x="120" y="68"/>
                      <a:pt x="105" y="82"/>
                      <a:pt x="83" y="82"/>
                    </a:cubicBezTo>
                    <a:cubicBezTo>
                      <a:pt x="63" y="82"/>
                      <a:pt x="47" y="68"/>
                      <a:pt x="32" y="51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0" y="85"/>
                      <a:pt x="0" y="85"/>
                      <a:pt x="0" y="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3" name="Freeform 373"/>
              <p:cNvSpPr/>
              <p:nvPr/>
            </p:nvSpPr>
            <p:spPr bwMode="auto">
              <a:xfrm>
                <a:off x="2654" y="2137"/>
                <a:ext cx="26" cy="18"/>
              </a:xfrm>
              <a:custGeom>
                <a:avLst/>
                <a:gdLst>
                  <a:gd name="T0" fmla="*/ 97 w 120"/>
                  <a:gd name="T1" fmla="*/ 79 h 84"/>
                  <a:gd name="T2" fmla="*/ 97 w 120"/>
                  <a:gd name="T3" fmla="*/ 33 h 84"/>
                  <a:gd name="T4" fmla="*/ 79 w 120"/>
                  <a:gd name="T5" fmla="*/ 30 h 84"/>
                  <a:gd name="T6" fmla="*/ 80 w 120"/>
                  <a:gd name="T7" fmla="*/ 38 h 84"/>
                  <a:gd name="T8" fmla="*/ 71 w 120"/>
                  <a:gd name="T9" fmla="*/ 69 h 84"/>
                  <a:gd name="T10" fmla="*/ 41 w 120"/>
                  <a:gd name="T11" fmla="*/ 84 h 84"/>
                  <a:gd name="T12" fmla="*/ 0 w 120"/>
                  <a:gd name="T13" fmla="*/ 33 h 84"/>
                  <a:gd name="T14" fmla="*/ 6 w 120"/>
                  <a:gd name="T15" fmla="*/ 0 h 84"/>
                  <a:gd name="T16" fmla="*/ 27 w 120"/>
                  <a:gd name="T17" fmla="*/ 5 h 84"/>
                  <a:gd name="T18" fmla="*/ 21 w 120"/>
                  <a:gd name="T19" fmla="*/ 32 h 84"/>
                  <a:gd name="T20" fmla="*/ 39 w 120"/>
                  <a:gd name="T21" fmla="*/ 55 h 84"/>
                  <a:gd name="T22" fmla="*/ 59 w 120"/>
                  <a:gd name="T23" fmla="*/ 22 h 84"/>
                  <a:gd name="T24" fmla="*/ 58 w 120"/>
                  <a:gd name="T25" fmla="*/ 6 h 84"/>
                  <a:gd name="T26" fmla="*/ 120 w 120"/>
                  <a:gd name="T27" fmla="*/ 14 h 84"/>
                  <a:gd name="T28" fmla="*/ 120 w 120"/>
                  <a:gd name="T29" fmla="*/ 79 h 84"/>
                  <a:gd name="T30" fmla="*/ 97 w 120"/>
                  <a:gd name="T31" fmla="*/ 7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84">
                    <a:moveTo>
                      <a:pt x="97" y="79"/>
                    </a:moveTo>
                    <a:cubicBezTo>
                      <a:pt x="97" y="33"/>
                      <a:pt x="97" y="33"/>
                      <a:pt x="97" y="33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80" y="33"/>
                      <a:pt x="80" y="35"/>
                      <a:pt x="80" y="38"/>
                    </a:cubicBezTo>
                    <a:cubicBezTo>
                      <a:pt x="80" y="49"/>
                      <a:pt x="77" y="61"/>
                      <a:pt x="71" y="69"/>
                    </a:cubicBezTo>
                    <a:cubicBezTo>
                      <a:pt x="65" y="78"/>
                      <a:pt x="55" y="84"/>
                      <a:pt x="41" y="84"/>
                    </a:cubicBezTo>
                    <a:cubicBezTo>
                      <a:pt x="19" y="84"/>
                      <a:pt x="0" y="65"/>
                      <a:pt x="0" y="33"/>
                    </a:cubicBezTo>
                    <a:cubicBezTo>
                      <a:pt x="0" y="18"/>
                      <a:pt x="3" y="6"/>
                      <a:pt x="6" y="0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5" y="10"/>
                      <a:pt x="21" y="21"/>
                      <a:pt x="21" y="32"/>
                    </a:cubicBezTo>
                    <a:cubicBezTo>
                      <a:pt x="21" y="43"/>
                      <a:pt x="27" y="55"/>
                      <a:pt x="39" y="55"/>
                    </a:cubicBezTo>
                    <a:cubicBezTo>
                      <a:pt x="52" y="55"/>
                      <a:pt x="59" y="46"/>
                      <a:pt x="59" y="22"/>
                    </a:cubicBezTo>
                    <a:cubicBezTo>
                      <a:pt x="59" y="15"/>
                      <a:pt x="59" y="11"/>
                      <a:pt x="58" y="6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20" y="79"/>
                      <a:pt x="120" y="79"/>
                      <a:pt x="120" y="79"/>
                    </a:cubicBezTo>
                    <a:lnTo>
                      <a:pt x="97" y="79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4" name="Freeform 374"/>
              <p:cNvSpPr/>
              <p:nvPr/>
            </p:nvSpPr>
            <p:spPr bwMode="auto">
              <a:xfrm>
                <a:off x="2319" y="2170"/>
                <a:ext cx="27" cy="18"/>
              </a:xfrm>
              <a:custGeom>
                <a:avLst/>
                <a:gdLst>
                  <a:gd name="T0" fmla="*/ 0 w 121"/>
                  <a:gd name="T1" fmla="*/ 0 h 84"/>
                  <a:gd name="T2" fmla="*/ 17 w 121"/>
                  <a:gd name="T3" fmla="*/ 0 h 84"/>
                  <a:gd name="T4" fmla="*/ 31 w 121"/>
                  <a:gd name="T5" fmla="*/ 15 h 84"/>
                  <a:gd name="T6" fmla="*/ 82 w 121"/>
                  <a:gd name="T7" fmla="*/ 54 h 84"/>
                  <a:gd name="T8" fmla="*/ 99 w 121"/>
                  <a:gd name="T9" fmla="*/ 35 h 84"/>
                  <a:gd name="T10" fmla="*/ 89 w 121"/>
                  <a:gd name="T11" fmla="*/ 9 h 84"/>
                  <a:gd name="T12" fmla="*/ 109 w 121"/>
                  <a:gd name="T13" fmla="*/ 1 h 84"/>
                  <a:gd name="T14" fmla="*/ 121 w 121"/>
                  <a:gd name="T15" fmla="*/ 40 h 84"/>
                  <a:gd name="T16" fmla="*/ 84 w 121"/>
                  <a:gd name="T17" fmla="*/ 82 h 84"/>
                  <a:gd name="T18" fmla="*/ 33 w 121"/>
                  <a:gd name="T19" fmla="*/ 50 h 84"/>
                  <a:gd name="T20" fmla="*/ 24 w 121"/>
                  <a:gd name="T21" fmla="*/ 39 h 84"/>
                  <a:gd name="T22" fmla="*/ 23 w 121"/>
                  <a:gd name="T23" fmla="*/ 39 h 84"/>
                  <a:gd name="T24" fmla="*/ 23 w 121"/>
                  <a:gd name="T25" fmla="*/ 84 h 84"/>
                  <a:gd name="T26" fmla="*/ 0 w 121"/>
                  <a:gd name="T27" fmla="*/ 84 h 84"/>
                  <a:gd name="T28" fmla="*/ 0 w 121"/>
                  <a:gd name="T2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1" h="84">
                    <a:moveTo>
                      <a:pt x="0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54" y="41"/>
                      <a:pt x="68" y="54"/>
                      <a:pt x="82" y="54"/>
                    </a:cubicBezTo>
                    <a:cubicBezTo>
                      <a:pt x="91" y="54"/>
                      <a:pt x="99" y="48"/>
                      <a:pt x="99" y="35"/>
                    </a:cubicBezTo>
                    <a:cubicBezTo>
                      <a:pt x="99" y="24"/>
                      <a:pt x="94" y="15"/>
                      <a:pt x="89" y="9"/>
                    </a:cubicBezTo>
                    <a:cubicBezTo>
                      <a:pt x="109" y="1"/>
                      <a:pt x="109" y="1"/>
                      <a:pt x="109" y="1"/>
                    </a:cubicBezTo>
                    <a:cubicBezTo>
                      <a:pt x="116" y="10"/>
                      <a:pt x="121" y="24"/>
                      <a:pt x="121" y="40"/>
                    </a:cubicBezTo>
                    <a:cubicBezTo>
                      <a:pt x="121" y="67"/>
                      <a:pt x="105" y="82"/>
                      <a:pt x="84" y="82"/>
                    </a:cubicBezTo>
                    <a:cubicBezTo>
                      <a:pt x="64" y="82"/>
                      <a:pt x="48" y="67"/>
                      <a:pt x="33" y="50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0" y="84"/>
                      <a:pt x="0" y="84"/>
                      <a:pt x="0" y="8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5" name="Freeform 375"/>
              <p:cNvSpPr/>
              <p:nvPr/>
            </p:nvSpPr>
            <p:spPr bwMode="auto">
              <a:xfrm>
                <a:off x="2319" y="2192"/>
                <a:ext cx="26" cy="19"/>
              </a:xfrm>
              <a:custGeom>
                <a:avLst/>
                <a:gdLst>
                  <a:gd name="T0" fmla="*/ 98 w 121"/>
                  <a:gd name="T1" fmla="*/ 80 h 84"/>
                  <a:gd name="T2" fmla="*/ 98 w 121"/>
                  <a:gd name="T3" fmla="*/ 34 h 84"/>
                  <a:gd name="T4" fmla="*/ 80 w 121"/>
                  <a:gd name="T5" fmla="*/ 31 h 84"/>
                  <a:gd name="T6" fmla="*/ 80 w 121"/>
                  <a:gd name="T7" fmla="*/ 39 h 84"/>
                  <a:gd name="T8" fmla="*/ 72 w 121"/>
                  <a:gd name="T9" fmla="*/ 70 h 84"/>
                  <a:gd name="T10" fmla="*/ 42 w 121"/>
                  <a:gd name="T11" fmla="*/ 84 h 84"/>
                  <a:gd name="T12" fmla="*/ 0 w 121"/>
                  <a:gd name="T13" fmla="*/ 33 h 84"/>
                  <a:gd name="T14" fmla="*/ 7 w 121"/>
                  <a:gd name="T15" fmla="*/ 0 h 84"/>
                  <a:gd name="T16" fmla="*/ 28 w 121"/>
                  <a:gd name="T17" fmla="*/ 5 h 84"/>
                  <a:gd name="T18" fmla="*/ 22 w 121"/>
                  <a:gd name="T19" fmla="*/ 32 h 84"/>
                  <a:gd name="T20" fmla="*/ 40 w 121"/>
                  <a:gd name="T21" fmla="*/ 56 h 84"/>
                  <a:gd name="T22" fmla="*/ 60 w 121"/>
                  <a:gd name="T23" fmla="*/ 22 h 84"/>
                  <a:gd name="T24" fmla="*/ 59 w 121"/>
                  <a:gd name="T25" fmla="*/ 6 h 84"/>
                  <a:gd name="T26" fmla="*/ 121 w 121"/>
                  <a:gd name="T27" fmla="*/ 14 h 84"/>
                  <a:gd name="T28" fmla="*/ 121 w 121"/>
                  <a:gd name="T29" fmla="*/ 80 h 84"/>
                  <a:gd name="T30" fmla="*/ 98 w 121"/>
                  <a:gd name="T31" fmla="*/ 8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1" h="84">
                    <a:moveTo>
                      <a:pt x="98" y="80"/>
                    </a:moveTo>
                    <a:cubicBezTo>
                      <a:pt x="98" y="34"/>
                      <a:pt x="98" y="34"/>
                      <a:pt x="98" y="34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80" y="34"/>
                      <a:pt x="80" y="36"/>
                      <a:pt x="80" y="39"/>
                    </a:cubicBezTo>
                    <a:cubicBezTo>
                      <a:pt x="80" y="50"/>
                      <a:pt x="78" y="61"/>
                      <a:pt x="72" y="70"/>
                    </a:cubicBezTo>
                    <a:cubicBezTo>
                      <a:pt x="66" y="79"/>
                      <a:pt x="56" y="84"/>
                      <a:pt x="42" y="84"/>
                    </a:cubicBezTo>
                    <a:cubicBezTo>
                      <a:pt x="20" y="84"/>
                      <a:pt x="0" y="65"/>
                      <a:pt x="0" y="33"/>
                    </a:cubicBezTo>
                    <a:cubicBezTo>
                      <a:pt x="0" y="19"/>
                      <a:pt x="4" y="7"/>
                      <a:pt x="7" y="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5" y="10"/>
                      <a:pt x="22" y="21"/>
                      <a:pt x="22" y="32"/>
                    </a:cubicBezTo>
                    <a:cubicBezTo>
                      <a:pt x="22" y="44"/>
                      <a:pt x="28" y="56"/>
                      <a:pt x="40" y="56"/>
                    </a:cubicBezTo>
                    <a:cubicBezTo>
                      <a:pt x="52" y="56"/>
                      <a:pt x="60" y="46"/>
                      <a:pt x="60" y="22"/>
                    </a:cubicBezTo>
                    <a:cubicBezTo>
                      <a:pt x="60" y="16"/>
                      <a:pt x="60" y="11"/>
                      <a:pt x="59" y="6"/>
                    </a:cubicBezTo>
                    <a:cubicBezTo>
                      <a:pt x="121" y="14"/>
                      <a:pt x="121" y="14"/>
                      <a:pt x="121" y="14"/>
                    </a:cubicBezTo>
                    <a:cubicBezTo>
                      <a:pt x="121" y="80"/>
                      <a:pt x="121" y="80"/>
                      <a:pt x="121" y="80"/>
                    </a:cubicBezTo>
                    <a:lnTo>
                      <a:pt x="98" y="80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6" name="Freeform 376"/>
              <p:cNvSpPr/>
              <p:nvPr/>
            </p:nvSpPr>
            <p:spPr bwMode="auto">
              <a:xfrm>
                <a:off x="2545" y="2297"/>
                <a:ext cx="27" cy="12"/>
              </a:xfrm>
              <a:custGeom>
                <a:avLst/>
                <a:gdLst>
                  <a:gd name="T0" fmla="*/ 21 w 27"/>
                  <a:gd name="T1" fmla="*/ 6 h 12"/>
                  <a:gd name="T2" fmla="*/ 21 w 27"/>
                  <a:gd name="T3" fmla="*/ 6 h 12"/>
                  <a:gd name="T4" fmla="*/ 19 w 27"/>
                  <a:gd name="T5" fmla="*/ 1 h 12"/>
                  <a:gd name="T6" fmla="*/ 23 w 27"/>
                  <a:gd name="T7" fmla="*/ 0 h 12"/>
                  <a:gd name="T8" fmla="*/ 27 w 27"/>
                  <a:gd name="T9" fmla="*/ 7 h 12"/>
                  <a:gd name="T10" fmla="*/ 27 w 27"/>
                  <a:gd name="T11" fmla="*/ 12 h 12"/>
                  <a:gd name="T12" fmla="*/ 0 w 27"/>
                  <a:gd name="T13" fmla="*/ 12 h 12"/>
                  <a:gd name="T14" fmla="*/ 0 w 27"/>
                  <a:gd name="T15" fmla="*/ 6 h 12"/>
                  <a:gd name="T16" fmla="*/ 21 w 27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2">
                    <a:moveTo>
                      <a:pt x="21" y="6"/>
                    </a:moveTo>
                    <a:lnTo>
                      <a:pt x="21" y="6"/>
                    </a:lnTo>
                    <a:lnTo>
                      <a:pt x="19" y="1"/>
                    </a:lnTo>
                    <a:lnTo>
                      <a:pt x="23" y="0"/>
                    </a:lnTo>
                    <a:lnTo>
                      <a:pt x="27" y="7"/>
                    </a:lnTo>
                    <a:lnTo>
                      <a:pt x="27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7" name="Freeform 377"/>
              <p:cNvSpPr/>
              <p:nvPr/>
            </p:nvSpPr>
            <p:spPr bwMode="auto">
              <a:xfrm>
                <a:off x="2545" y="2318"/>
                <a:ext cx="27" cy="18"/>
              </a:xfrm>
              <a:custGeom>
                <a:avLst/>
                <a:gdLst>
                  <a:gd name="T0" fmla="*/ 98 w 121"/>
                  <a:gd name="T1" fmla="*/ 79 h 84"/>
                  <a:gd name="T2" fmla="*/ 98 w 121"/>
                  <a:gd name="T3" fmla="*/ 33 h 84"/>
                  <a:gd name="T4" fmla="*/ 80 w 121"/>
                  <a:gd name="T5" fmla="*/ 30 h 84"/>
                  <a:gd name="T6" fmla="*/ 80 w 121"/>
                  <a:gd name="T7" fmla="*/ 38 h 84"/>
                  <a:gd name="T8" fmla="*/ 71 w 121"/>
                  <a:gd name="T9" fmla="*/ 69 h 84"/>
                  <a:gd name="T10" fmla="*/ 42 w 121"/>
                  <a:gd name="T11" fmla="*/ 84 h 84"/>
                  <a:gd name="T12" fmla="*/ 0 w 121"/>
                  <a:gd name="T13" fmla="*/ 33 h 84"/>
                  <a:gd name="T14" fmla="*/ 7 w 121"/>
                  <a:gd name="T15" fmla="*/ 0 h 84"/>
                  <a:gd name="T16" fmla="*/ 28 w 121"/>
                  <a:gd name="T17" fmla="*/ 4 h 84"/>
                  <a:gd name="T18" fmla="*/ 22 w 121"/>
                  <a:gd name="T19" fmla="*/ 31 h 84"/>
                  <a:gd name="T20" fmla="*/ 40 w 121"/>
                  <a:gd name="T21" fmla="*/ 55 h 84"/>
                  <a:gd name="T22" fmla="*/ 60 w 121"/>
                  <a:gd name="T23" fmla="*/ 22 h 84"/>
                  <a:gd name="T24" fmla="*/ 58 w 121"/>
                  <a:gd name="T25" fmla="*/ 6 h 84"/>
                  <a:gd name="T26" fmla="*/ 121 w 121"/>
                  <a:gd name="T27" fmla="*/ 13 h 84"/>
                  <a:gd name="T28" fmla="*/ 121 w 121"/>
                  <a:gd name="T29" fmla="*/ 79 h 84"/>
                  <a:gd name="T30" fmla="*/ 98 w 121"/>
                  <a:gd name="T31" fmla="*/ 7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1" h="84">
                    <a:moveTo>
                      <a:pt x="98" y="79"/>
                    </a:moveTo>
                    <a:cubicBezTo>
                      <a:pt x="98" y="33"/>
                      <a:pt x="98" y="33"/>
                      <a:pt x="98" y="33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3"/>
                      <a:pt x="80" y="35"/>
                      <a:pt x="80" y="38"/>
                    </a:cubicBezTo>
                    <a:cubicBezTo>
                      <a:pt x="80" y="49"/>
                      <a:pt x="77" y="61"/>
                      <a:pt x="71" y="69"/>
                    </a:cubicBezTo>
                    <a:cubicBezTo>
                      <a:pt x="65" y="78"/>
                      <a:pt x="56" y="84"/>
                      <a:pt x="42" y="84"/>
                    </a:cubicBezTo>
                    <a:cubicBezTo>
                      <a:pt x="20" y="84"/>
                      <a:pt x="0" y="65"/>
                      <a:pt x="0" y="33"/>
                    </a:cubicBezTo>
                    <a:cubicBezTo>
                      <a:pt x="0" y="18"/>
                      <a:pt x="3" y="6"/>
                      <a:pt x="7" y="0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5" y="10"/>
                      <a:pt x="22" y="21"/>
                      <a:pt x="22" y="31"/>
                    </a:cubicBezTo>
                    <a:cubicBezTo>
                      <a:pt x="22" y="43"/>
                      <a:pt x="27" y="55"/>
                      <a:pt x="40" y="55"/>
                    </a:cubicBezTo>
                    <a:cubicBezTo>
                      <a:pt x="52" y="55"/>
                      <a:pt x="60" y="45"/>
                      <a:pt x="60" y="22"/>
                    </a:cubicBezTo>
                    <a:cubicBezTo>
                      <a:pt x="60" y="15"/>
                      <a:pt x="59" y="11"/>
                      <a:pt x="58" y="6"/>
                    </a:cubicBezTo>
                    <a:cubicBezTo>
                      <a:pt x="121" y="13"/>
                      <a:pt x="121" y="13"/>
                      <a:pt x="121" y="13"/>
                    </a:cubicBezTo>
                    <a:cubicBezTo>
                      <a:pt x="121" y="79"/>
                      <a:pt x="121" y="79"/>
                      <a:pt x="121" y="79"/>
                    </a:cubicBezTo>
                    <a:lnTo>
                      <a:pt x="98" y="79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8" name="Freeform 378"/>
              <p:cNvSpPr/>
              <p:nvPr/>
            </p:nvSpPr>
            <p:spPr bwMode="auto">
              <a:xfrm>
                <a:off x="2558" y="1932"/>
                <a:ext cx="26" cy="12"/>
              </a:xfrm>
              <a:custGeom>
                <a:avLst/>
                <a:gdLst>
                  <a:gd name="T0" fmla="*/ 21 w 26"/>
                  <a:gd name="T1" fmla="*/ 7 h 12"/>
                  <a:gd name="T2" fmla="*/ 21 w 26"/>
                  <a:gd name="T3" fmla="*/ 6 h 12"/>
                  <a:gd name="T4" fmla="*/ 19 w 26"/>
                  <a:gd name="T5" fmla="*/ 2 h 12"/>
                  <a:gd name="T6" fmla="*/ 23 w 26"/>
                  <a:gd name="T7" fmla="*/ 0 h 12"/>
                  <a:gd name="T8" fmla="*/ 26 w 26"/>
                  <a:gd name="T9" fmla="*/ 7 h 12"/>
                  <a:gd name="T10" fmla="*/ 26 w 26"/>
                  <a:gd name="T11" fmla="*/ 12 h 12"/>
                  <a:gd name="T12" fmla="*/ 0 w 26"/>
                  <a:gd name="T13" fmla="*/ 12 h 12"/>
                  <a:gd name="T14" fmla="*/ 0 w 26"/>
                  <a:gd name="T15" fmla="*/ 7 h 12"/>
                  <a:gd name="T16" fmla="*/ 21 w 26"/>
                  <a:gd name="T17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2">
                    <a:moveTo>
                      <a:pt x="21" y="7"/>
                    </a:moveTo>
                    <a:lnTo>
                      <a:pt x="21" y="6"/>
                    </a:lnTo>
                    <a:lnTo>
                      <a:pt x="19" y="2"/>
                    </a:lnTo>
                    <a:lnTo>
                      <a:pt x="23" y="0"/>
                    </a:lnTo>
                    <a:lnTo>
                      <a:pt x="26" y="7"/>
                    </a:lnTo>
                    <a:lnTo>
                      <a:pt x="26" y="12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9" name="Freeform 379"/>
              <p:cNvSpPr/>
              <p:nvPr/>
            </p:nvSpPr>
            <p:spPr bwMode="auto">
              <a:xfrm>
                <a:off x="2558" y="1953"/>
                <a:ext cx="26" cy="18"/>
              </a:xfrm>
              <a:custGeom>
                <a:avLst/>
                <a:gdLst>
                  <a:gd name="T0" fmla="*/ 98 w 121"/>
                  <a:gd name="T1" fmla="*/ 79 h 84"/>
                  <a:gd name="T2" fmla="*/ 98 w 121"/>
                  <a:gd name="T3" fmla="*/ 33 h 84"/>
                  <a:gd name="T4" fmla="*/ 80 w 121"/>
                  <a:gd name="T5" fmla="*/ 30 h 84"/>
                  <a:gd name="T6" fmla="*/ 80 w 121"/>
                  <a:gd name="T7" fmla="*/ 38 h 84"/>
                  <a:gd name="T8" fmla="*/ 72 w 121"/>
                  <a:gd name="T9" fmla="*/ 69 h 84"/>
                  <a:gd name="T10" fmla="*/ 42 w 121"/>
                  <a:gd name="T11" fmla="*/ 84 h 84"/>
                  <a:gd name="T12" fmla="*/ 0 w 121"/>
                  <a:gd name="T13" fmla="*/ 33 h 84"/>
                  <a:gd name="T14" fmla="*/ 7 w 121"/>
                  <a:gd name="T15" fmla="*/ 0 h 84"/>
                  <a:gd name="T16" fmla="*/ 28 w 121"/>
                  <a:gd name="T17" fmla="*/ 5 h 84"/>
                  <a:gd name="T18" fmla="*/ 22 w 121"/>
                  <a:gd name="T19" fmla="*/ 31 h 84"/>
                  <a:gd name="T20" fmla="*/ 40 w 121"/>
                  <a:gd name="T21" fmla="*/ 55 h 84"/>
                  <a:gd name="T22" fmla="*/ 60 w 121"/>
                  <a:gd name="T23" fmla="*/ 22 h 84"/>
                  <a:gd name="T24" fmla="*/ 59 w 121"/>
                  <a:gd name="T25" fmla="*/ 6 h 84"/>
                  <a:gd name="T26" fmla="*/ 121 w 121"/>
                  <a:gd name="T27" fmla="*/ 14 h 84"/>
                  <a:gd name="T28" fmla="*/ 121 w 121"/>
                  <a:gd name="T29" fmla="*/ 79 h 84"/>
                  <a:gd name="T30" fmla="*/ 98 w 121"/>
                  <a:gd name="T31" fmla="*/ 7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1" h="84">
                    <a:moveTo>
                      <a:pt x="98" y="79"/>
                    </a:moveTo>
                    <a:cubicBezTo>
                      <a:pt x="98" y="33"/>
                      <a:pt x="98" y="33"/>
                      <a:pt x="98" y="33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3"/>
                      <a:pt x="80" y="35"/>
                      <a:pt x="80" y="38"/>
                    </a:cubicBezTo>
                    <a:cubicBezTo>
                      <a:pt x="80" y="49"/>
                      <a:pt x="78" y="61"/>
                      <a:pt x="72" y="69"/>
                    </a:cubicBezTo>
                    <a:cubicBezTo>
                      <a:pt x="66" y="78"/>
                      <a:pt x="56" y="84"/>
                      <a:pt x="42" y="84"/>
                    </a:cubicBezTo>
                    <a:cubicBezTo>
                      <a:pt x="20" y="84"/>
                      <a:pt x="0" y="65"/>
                      <a:pt x="0" y="33"/>
                    </a:cubicBezTo>
                    <a:cubicBezTo>
                      <a:pt x="0" y="18"/>
                      <a:pt x="4" y="6"/>
                      <a:pt x="7" y="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5" y="10"/>
                      <a:pt x="22" y="21"/>
                      <a:pt x="22" y="31"/>
                    </a:cubicBezTo>
                    <a:cubicBezTo>
                      <a:pt x="22" y="43"/>
                      <a:pt x="28" y="55"/>
                      <a:pt x="40" y="55"/>
                    </a:cubicBezTo>
                    <a:cubicBezTo>
                      <a:pt x="52" y="55"/>
                      <a:pt x="60" y="45"/>
                      <a:pt x="60" y="22"/>
                    </a:cubicBezTo>
                    <a:cubicBezTo>
                      <a:pt x="60" y="15"/>
                      <a:pt x="60" y="11"/>
                      <a:pt x="59" y="6"/>
                    </a:cubicBezTo>
                    <a:cubicBezTo>
                      <a:pt x="121" y="14"/>
                      <a:pt x="121" y="14"/>
                      <a:pt x="121" y="14"/>
                    </a:cubicBezTo>
                    <a:cubicBezTo>
                      <a:pt x="121" y="79"/>
                      <a:pt x="121" y="79"/>
                      <a:pt x="121" y="79"/>
                    </a:cubicBezTo>
                    <a:lnTo>
                      <a:pt x="98" y="79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0" name="Freeform 380"/>
              <p:cNvSpPr/>
              <p:nvPr/>
            </p:nvSpPr>
            <p:spPr bwMode="auto">
              <a:xfrm>
                <a:off x="2359" y="1967"/>
                <a:ext cx="26" cy="12"/>
              </a:xfrm>
              <a:custGeom>
                <a:avLst/>
                <a:gdLst>
                  <a:gd name="T0" fmla="*/ 21 w 26"/>
                  <a:gd name="T1" fmla="*/ 6 h 12"/>
                  <a:gd name="T2" fmla="*/ 21 w 26"/>
                  <a:gd name="T3" fmla="*/ 6 h 12"/>
                  <a:gd name="T4" fmla="*/ 18 w 26"/>
                  <a:gd name="T5" fmla="*/ 1 h 12"/>
                  <a:gd name="T6" fmla="*/ 23 w 26"/>
                  <a:gd name="T7" fmla="*/ 0 h 12"/>
                  <a:gd name="T8" fmla="*/ 26 w 26"/>
                  <a:gd name="T9" fmla="*/ 7 h 12"/>
                  <a:gd name="T10" fmla="*/ 26 w 26"/>
                  <a:gd name="T11" fmla="*/ 12 h 12"/>
                  <a:gd name="T12" fmla="*/ 0 w 26"/>
                  <a:gd name="T13" fmla="*/ 12 h 12"/>
                  <a:gd name="T14" fmla="*/ 0 w 26"/>
                  <a:gd name="T15" fmla="*/ 6 h 12"/>
                  <a:gd name="T16" fmla="*/ 21 w 26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2">
                    <a:moveTo>
                      <a:pt x="21" y="6"/>
                    </a:moveTo>
                    <a:lnTo>
                      <a:pt x="21" y="6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6" y="7"/>
                    </a:lnTo>
                    <a:lnTo>
                      <a:pt x="2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1" name="Freeform 381"/>
              <p:cNvSpPr>
                <a:spLocks noEditPoints="1"/>
              </p:cNvSpPr>
              <p:nvPr/>
            </p:nvSpPr>
            <p:spPr bwMode="auto">
              <a:xfrm>
                <a:off x="2359" y="1987"/>
                <a:ext cx="27" cy="20"/>
              </a:xfrm>
              <a:custGeom>
                <a:avLst/>
                <a:gdLst>
                  <a:gd name="T0" fmla="*/ 61 w 122"/>
                  <a:gd name="T1" fmla="*/ 90 h 90"/>
                  <a:gd name="T2" fmla="*/ 0 w 122"/>
                  <a:gd name="T3" fmla="*/ 45 h 90"/>
                  <a:gd name="T4" fmla="*/ 61 w 122"/>
                  <a:gd name="T5" fmla="*/ 0 h 90"/>
                  <a:gd name="T6" fmla="*/ 122 w 122"/>
                  <a:gd name="T7" fmla="*/ 45 h 90"/>
                  <a:gd name="T8" fmla="*/ 61 w 122"/>
                  <a:gd name="T9" fmla="*/ 90 h 90"/>
                  <a:gd name="T10" fmla="*/ 61 w 122"/>
                  <a:gd name="T11" fmla="*/ 28 h 90"/>
                  <a:gd name="T12" fmla="*/ 21 w 122"/>
                  <a:gd name="T13" fmla="*/ 45 h 90"/>
                  <a:gd name="T14" fmla="*/ 61 w 122"/>
                  <a:gd name="T15" fmla="*/ 62 h 90"/>
                  <a:gd name="T16" fmla="*/ 101 w 122"/>
                  <a:gd name="T17" fmla="*/ 45 h 90"/>
                  <a:gd name="T18" fmla="*/ 61 w 122"/>
                  <a:gd name="T19" fmla="*/ 2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90">
                    <a:moveTo>
                      <a:pt x="61" y="90"/>
                    </a:moveTo>
                    <a:cubicBezTo>
                      <a:pt x="25" y="90"/>
                      <a:pt x="0" y="75"/>
                      <a:pt x="0" y="45"/>
                    </a:cubicBezTo>
                    <a:cubicBezTo>
                      <a:pt x="0" y="14"/>
                      <a:pt x="27" y="0"/>
                      <a:pt x="61" y="0"/>
                    </a:cubicBezTo>
                    <a:cubicBezTo>
                      <a:pt x="95" y="0"/>
                      <a:pt x="122" y="15"/>
                      <a:pt x="122" y="45"/>
                    </a:cubicBezTo>
                    <a:cubicBezTo>
                      <a:pt x="122" y="77"/>
                      <a:pt x="94" y="90"/>
                      <a:pt x="61" y="90"/>
                    </a:cubicBezTo>
                    <a:close/>
                    <a:moveTo>
                      <a:pt x="61" y="28"/>
                    </a:moveTo>
                    <a:cubicBezTo>
                      <a:pt x="34" y="28"/>
                      <a:pt x="21" y="34"/>
                      <a:pt x="21" y="45"/>
                    </a:cubicBezTo>
                    <a:cubicBezTo>
                      <a:pt x="21" y="56"/>
                      <a:pt x="34" y="62"/>
                      <a:pt x="61" y="62"/>
                    </a:cubicBezTo>
                    <a:cubicBezTo>
                      <a:pt x="87" y="62"/>
                      <a:pt x="101" y="56"/>
                      <a:pt x="101" y="45"/>
                    </a:cubicBezTo>
                    <a:cubicBezTo>
                      <a:pt x="101" y="35"/>
                      <a:pt x="88" y="28"/>
                      <a:pt x="61" y="28"/>
                    </a:cubicBez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2" name="Freeform 382"/>
              <p:cNvSpPr/>
              <p:nvPr/>
            </p:nvSpPr>
            <p:spPr bwMode="auto">
              <a:xfrm>
                <a:off x="2429" y="2297"/>
                <a:ext cx="27" cy="12"/>
              </a:xfrm>
              <a:custGeom>
                <a:avLst/>
                <a:gdLst>
                  <a:gd name="T0" fmla="*/ 21 w 27"/>
                  <a:gd name="T1" fmla="*/ 6 h 12"/>
                  <a:gd name="T2" fmla="*/ 21 w 27"/>
                  <a:gd name="T3" fmla="*/ 6 h 12"/>
                  <a:gd name="T4" fmla="*/ 19 w 27"/>
                  <a:gd name="T5" fmla="*/ 1 h 12"/>
                  <a:gd name="T6" fmla="*/ 23 w 27"/>
                  <a:gd name="T7" fmla="*/ 0 h 12"/>
                  <a:gd name="T8" fmla="*/ 27 w 27"/>
                  <a:gd name="T9" fmla="*/ 7 h 12"/>
                  <a:gd name="T10" fmla="*/ 27 w 27"/>
                  <a:gd name="T11" fmla="*/ 12 h 12"/>
                  <a:gd name="T12" fmla="*/ 0 w 27"/>
                  <a:gd name="T13" fmla="*/ 12 h 12"/>
                  <a:gd name="T14" fmla="*/ 0 w 27"/>
                  <a:gd name="T15" fmla="*/ 6 h 12"/>
                  <a:gd name="T16" fmla="*/ 21 w 27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2">
                    <a:moveTo>
                      <a:pt x="21" y="6"/>
                    </a:moveTo>
                    <a:lnTo>
                      <a:pt x="21" y="6"/>
                    </a:lnTo>
                    <a:lnTo>
                      <a:pt x="19" y="1"/>
                    </a:lnTo>
                    <a:lnTo>
                      <a:pt x="23" y="0"/>
                    </a:lnTo>
                    <a:lnTo>
                      <a:pt x="27" y="7"/>
                    </a:lnTo>
                    <a:lnTo>
                      <a:pt x="27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3" name="Freeform 383"/>
              <p:cNvSpPr>
                <a:spLocks noEditPoints="1"/>
              </p:cNvSpPr>
              <p:nvPr/>
            </p:nvSpPr>
            <p:spPr bwMode="auto">
              <a:xfrm>
                <a:off x="2429" y="2318"/>
                <a:ext cx="27" cy="19"/>
              </a:xfrm>
              <a:custGeom>
                <a:avLst/>
                <a:gdLst>
                  <a:gd name="T0" fmla="*/ 62 w 123"/>
                  <a:gd name="T1" fmla="*/ 89 h 89"/>
                  <a:gd name="T2" fmla="*/ 0 w 123"/>
                  <a:gd name="T3" fmla="*/ 44 h 89"/>
                  <a:gd name="T4" fmla="*/ 61 w 123"/>
                  <a:gd name="T5" fmla="*/ 0 h 89"/>
                  <a:gd name="T6" fmla="*/ 123 w 123"/>
                  <a:gd name="T7" fmla="*/ 45 h 89"/>
                  <a:gd name="T8" fmla="*/ 62 w 123"/>
                  <a:gd name="T9" fmla="*/ 89 h 89"/>
                  <a:gd name="T10" fmla="*/ 61 w 123"/>
                  <a:gd name="T11" fmla="*/ 28 h 89"/>
                  <a:gd name="T12" fmla="*/ 21 w 123"/>
                  <a:gd name="T13" fmla="*/ 45 h 89"/>
                  <a:gd name="T14" fmla="*/ 61 w 123"/>
                  <a:gd name="T15" fmla="*/ 61 h 89"/>
                  <a:gd name="T16" fmla="*/ 102 w 123"/>
                  <a:gd name="T17" fmla="*/ 45 h 89"/>
                  <a:gd name="T18" fmla="*/ 61 w 123"/>
                  <a:gd name="T19" fmla="*/ 2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89">
                    <a:moveTo>
                      <a:pt x="62" y="89"/>
                    </a:moveTo>
                    <a:cubicBezTo>
                      <a:pt x="25" y="89"/>
                      <a:pt x="0" y="74"/>
                      <a:pt x="0" y="44"/>
                    </a:cubicBezTo>
                    <a:cubicBezTo>
                      <a:pt x="0" y="13"/>
                      <a:pt x="27" y="0"/>
                      <a:pt x="61" y="0"/>
                    </a:cubicBezTo>
                    <a:cubicBezTo>
                      <a:pt x="95" y="0"/>
                      <a:pt x="123" y="14"/>
                      <a:pt x="123" y="45"/>
                    </a:cubicBezTo>
                    <a:cubicBezTo>
                      <a:pt x="123" y="77"/>
                      <a:pt x="94" y="89"/>
                      <a:pt x="62" y="89"/>
                    </a:cubicBezTo>
                    <a:close/>
                    <a:moveTo>
                      <a:pt x="61" y="28"/>
                    </a:moveTo>
                    <a:cubicBezTo>
                      <a:pt x="34" y="27"/>
                      <a:pt x="21" y="34"/>
                      <a:pt x="21" y="45"/>
                    </a:cubicBezTo>
                    <a:cubicBezTo>
                      <a:pt x="21" y="56"/>
                      <a:pt x="34" y="61"/>
                      <a:pt x="61" y="61"/>
                    </a:cubicBezTo>
                    <a:cubicBezTo>
                      <a:pt x="88" y="61"/>
                      <a:pt x="102" y="56"/>
                      <a:pt x="102" y="45"/>
                    </a:cubicBezTo>
                    <a:cubicBezTo>
                      <a:pt x="102" y="34"/>
                      <a:pt x="89" y="27"/>
                      <a:pt x="61" y="28"/>
                    </a:cubicBez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4" name="Freeform 384"/>
              <p:cNvSpPr/>
              <p:nvPr/>
            </p:nvSpPr>
            <p:spPr bwMode="auto">
              <a:xfrm>
                <a:off x="1783" y="2049"/>
                <a:ext cx="152" cy="157"/>
              </a:xfrm>
              <a:custGeom>
                <a:avLst/>
                <a:gdLst>
                  <a:gd name="T0" fmla="*/ 636 w 693"/>
                  <a:gd name="T1" fmla="*/ 716 h 716"/>
                  <a:gd name="T2" fmla="*/ 687 w 693"/>
                  <a:gd name="T3" fmla="*/ 160 h 716"/>
                  <a:gd name="T4" fmla="*/ 591 w 693"/>
                  <a:gd name="T5" fmla="*/ 44 h 716"/>
                  <a:gd name="T6" fmla="*/ 167 w 693"/>
                  <a:gd name="T7" fmla="*/ 5 h 716"/>
                  <a:gd name="T8" fmla="*/ 51 w 693"/>
                  <a:gd name="T9" fmla="*/ 101 h 716"/>
                  <a:gd name="T10" fmla="*/ 0 w 693"/>
                  <a:gd name="T11" fmla="*/ 658 h 716"/>
                  <a:gd name="T12" fmla="*/ 145 w 693"/>
                  <a:gd name="T13" fmla="*/ 671 h 716"/>
                  <a:gd name="T14" fmla="*/ 636 w 693"/>
                  <a:gd name="T15" fmla="*/ 716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3" h="716">
                    <a:moveTo>
                      <a:pt x="636" y="716"/>
                    </a:moveTo>
                    <a:cubicBezTo>
                      <a:pt x="687" y="160"/>
                      <a:pt x="687" y="160"/>
                      <a:pt x="687" y="160"/>
                    </a:cubicBezTo>
                    <a:cubicBezTo>
                      <a:pt x="693" y="101"/>
                      <a:pt x="649" y="49"/>
                      <a:pt x="591" y="44"/>
                    </a:cubicBezTo>
                    <a:cubicBezTo>
                      <a:pt x="167" y="5"/>
                      <a:pt x="167" y="5"/>
                      <a:pt x="167" y="5"/>
                    </a:cubicBezTo>
                    <a:cubicBezTo>
                      <a:pt x="109" y="0"/>
                      <a:pt x="57" y="43"/>
                      <a:pt x="51" y="101"/>
                    </a:cubicBezTo>
                    <a:cubicBezTo>
                      <a:pt x="0" y="658"/>
                      <a:pt x="0" y="658"/>
                      <a:pt x="0" y="658"/>
                    </a:cubicBezTo>
                    <a:cubicBezTo>
                      <a:pt x="145" y="671"/>
                      <a:pt x="145" y="671"/>
                      <a:pt x="145" y="671"/>
                    </a:cubicBezTo>
                    <a:lnTo>
                      <a:pt x="636" y="716"/>
                    </a:lnTo>
                    <a:close/>
                  </a:path>
                </a:pathLst>
              </a:custGeom>
              <a:solidFill>
                <a:srgbClr val="CEE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5" name="Freeform 385"/>
              <p:cNvSpPr/>
              <p:nvPr/>
            </p:nvSpPr>
            <p:spPr bwMode="auto">
              <a:xfrm>
                <a:off x="1771" y="2193"/>
                <a:ext cx="152" cy="158"/>
              </a:xfrm>
              <a:custGeom>
                <a:avLst/>
                <a:gdLst>
                  <a:gd name="T0" fmla="*/ 641 w 692"/>
                  <a:gd name="T1" fmla="*/ 615 h 717"/>
                  <a:gd name="T2" fmla="*/ 692 w 692"/>
                  <a:gd name="T3" fmla="*/ 58 h 717"/>
                  <a:gd name="T4" fmla="*/ 201 w 692"/>
                  <a:gd name="T5" fmla="*/ 13 h 717"/>
                  <a:gd name="T6" fmla="*/ 56 w 692"/>
                  <a:gd name="T7" fmla="*/ 0 h 717"/>
                  <a:gd name="T8" fmla="*/ 5 w 692"/>
                  <a:gd name="T9" fmla="*/ 557 h 717"/>
                  <a:gd name="T10" fmla="*/ 102 w 692"/>
                  <a:gd name="T11" fmla="*/ 673 h 717"/>
                  <a:gd name="T12" fmla="*/ 525 w 692"/>
                  <a:gd name="T13" fmla="*/ 711 h 717"/>
                  <a:gd name="T14" fmla="*/ 641 w 692"/>
                  <a:gd name="T15" fmla="*/ 615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2" h="717">
                    <a:moveTo>
                      <a:pt x="641" y="615"/>
                    </a:moveTo>
                    <a:cubicBezTo>
                      <a:pt x="692" y="58"/>
                      <a:pt x="692" y="58"/>
                      <a:pt x="692" y="58"/>
                    </a:cubicBezTo>
                    <a:cubicBezTo>
                      <a:pt x="201" y="13"/>
                      <a:pt x="201" y="13"/>
                      <a:pt x="201" y="1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" y="557"/>
                      <a:pt x="5" y="557"/>
                      <a:pt x="5" y="557"/>
                    </a:cubicBezTo>
                    <a:cubicBezTo>
                      <a:pt x="0" y="615"/>
                      <a:pt x="43" y="667"/>
                      <a:pt x="102" y="673"/>
                    </a:cubicBezTo>
                    <a:cubicBezTo>
                      <a:pt x="525" y="711"/>
                      <a:pt x="525" y="711"/>
                      <a:pt x="525" y="711"/>
                    </a:cubicBezTo>
                    <a:cubicBezTo>
                      <a:pt x="584" y="717"/>
                      <a:pt x="636" y="674"/>
                      <a:pt x="641" y="615"/>
                    </a:cubicBezTo>
                    <a:close/>
                  </a:path>
                </a:pathLst>
              </a:custGeom>
              <a:solidFill>
                <a:srgbClr val="A7D7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6" name="Freeform 386"/>
              <p:cNvSpPr/>
              <p:nvPr/>
            </p:nvSpPr>
            <p:spPr bwMode="auto">
              <a:xfrm>
                <a:off x="1663" y="2181"/>
                <a:ext cx="209" cy="182"/>
              </a:xfrm>
              <a:custGeom>
                <a:avLst/>
                <a:gdLst>
                  <a:gd name="T0" fmla="*/ 894 w 953"/>
                  <a:gd name="T1" fmla="*/ 731 h 831"/>
                  <a:gd name="T2" fmla="*/ 953 w 953"/>
                  <a:gd name="T3" fmla="*/ 87 h 831"/>
                  <a:gd name="T4" fmla="*/ 5 w 953"/>
                  <a:gd name="T5" fmla="*/ 0 h 831"/>
                  <a:gd name="T6" fmla="*/ 0 w 953"/>
                  <a:gd name="T7" fmla="*/ 313 h 831"/>
                  <a:gd name="T8" fmla="*/ 11 w 953"/>
                  <a:gd name="T9" fmla="*/ 774 h 831"/>
                  <a:gd name="T10" fmla="*/ 813 w 953"/>
                  <a:gd name="T11" fmla="*/ 828 h 831"/>
                  <a:gd name="T12" fmla="*/ 894 w 953"/>
                  <a:gd name="T13" fmla="*/ 731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3" h="831">
                    <a:moveTo>
                      <a:pt x="894" y="731"/>
                    </a:moveTo>
                    <a:cubicBezTo>
                      <a:pt x="953" y="87"/>
                      <a:pt x="953" y="87"/>
                      <a:pt x="953" y="87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04"/>
                      <a:pt x="0" y="208"/>
                      <a:pt x="0" y="313"/>
                    </a:cubicBezTo>
                    <a:cubicBezTo>
                      <a:pt x="0" y="468"/>
                      <a:pt x="4" y="621"/>
                      <a:pt x="11" y="774"/>
                    </a:cubicBezTo>
                    <a:cubicBezTo>
                      <a:pt x="813" y="828"/>
                      <a:pt x="813" y="828"/>
                      <a:pt x="813" y="828"/>
                    </a:cubicBezTo>
                    <a:cubicBezTo>
                      <a:pt x="852" y="831"/>
                      <a:pt x="888" y="788"/>
                      <a:pt x="894" y="731"/>
                    </a:cubicBezTo>
                    <a:close/>
                  </a:path>
                </a:pathLst>
              </a:custGeom>
              <a:solidFill>
                <a:srgbClr val="ECE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7" name="Freeform 387"/>
              <p:cNvSpPr/>
              <p:nvPr/>
            </p:nvSpPr>
            <p:spPr bwMode="auto">
              <a:xfrm>
                <a:off x="1664" y="2017"/>
                <a:ext cx="222" cy="183"/>
              </a:xfrm>
              <a:custGeom>
                <a:avLst/>
                <a:gdLst>
                  <a:gd name="T0" fmla="*/ 948 w 1012"/>
                  <a:gd name="T1" fmla="*/ 835 h 835"/>
                  <a:gd name="T2" fmla="*/ 1007 w 1012"/>
                  <a:gd name="T3" fmla="*/ 191 h 835"/>
                  <a:gd name="T4" fmla="*/ 945 w 1012"/>
                  <a:gd name="T5" fmla="*/ 82 h 835"/>
                  <a:gd name="T6" fmla="*/ 54 w 1012"/>
                  <a:gd name="T7" fmla="*/ 0 h 835"/>
                  <a:gd name="T8" fmla="*/ 0 w 1012"/>
                  <a:gd name="T9" fmla="*/ 748 h 835"/>
                  <a:gd name="T10" fmla="*/ 948 w 1012"/>
                  <a:gd name="T11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2" h="835">
                    <a:moveTo>
                      <a:pt x="948" y="835"/>
                    </a:moveTo>
                    <a:cubicBezTo>
                      <a:pt x="1007" y="191"/>
                      <a:pt x="1007" y="191"/>
                      <a:pt x="1007" y="191"/>
                    </a:cubicBezTo>
                    <a:cubicBezTo>
                      <a:pt x="1012" y="134"/>
                      <a:pt x="984" y="85"/>
                      <a:pt x="945" y="82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26" y="247"/>
                      <a:pt x="8" y="496"/>
                      <a:pt x="0" y="748"/>
                    </a:cubicBezTo>
                    <a:lnTo>
                      <a:pt x="948" y="835"/>
                    </a:lnTo>
                    <a:close/>
                  </a:path>
                </a:pathLst>
              </a:custGeom>
              <a:solidFill>
                <a:srgbClr val="BAB9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8" name="Freeform 388"/>
              <p:cNvSpPr/>
              <p:nvPr/>
            </p:nvSpPr>
            <p:spPr bwMode="auto">
              <a:xfrm>
                <a:off x="1936" y="1974"/>
                <a:ext cx="550" cy="415"/>
              </a:xfrm>
              <a:custGeom>
                <a:avLst/>
                <a:gdLst>
                  <a:gd name="T0" fmla="*/ 1376 w 2507"/>
                  <a:gd name="T1" fmla="*/ 1731 h 1895"/>
                  <a:gd name="T2" fmla="*/ 1231 w 2507"/>
                  <a:gd name="T3" fmla="*/ 1547 h 1895"/>
                  <a:gd name="T4" fmla="*/ 1232 w 2507"/>
                  <a:gd name="T5" fmla="*/ 1545 h 1895"/>
                  <a:gd name="T6" fmla="*/ 1392 w 2507"/>
                  <a:gd name="T7" fmla="*/ 1560 h 1895"/>
                  <a:gd name="T8" fmla="*/ 1579 w 2507"/>
                  <a:gd name="T9" fmla="*/ 1404 h 1895"/>
                  <a:gd name="T10" fmla="*/ 1423 w 2507"/>
                  <a:gd name="T11" fmla="*/ 1217 h 1895"/>
                  <a:gd name="T12" fmla="*/ 1594 w 2507"/>
                  <a:gd name="T13" fmla="*/ 1233 h 1895"/>
                  <a:gd name="T14" fmla="*/ 1781 w 2507"/>
                  <a:gd name="T15" fmla="*/ 1077 h 1895"/>
                  <a:gd name="T16" fmla="*/ 1626 w 2507"/>
                  <a:gd name="T17" fmla="*/ 890 h 1895"/>
                  <a:gd name="T18" fmla="*/ 2311 w 2507"/>
                  <a:gd name="T19" fmla="*/ 953 h 1895"/>
                  <a:gd name="T20" fmla="*/ 2498 w 2507"/>
                  <a:gd name="T21" fmla="*/ 797 h 1895"/>
                  <a:gd name="T22" fmla="*/ 2343 w 2507"/>
                  <a:gd name="T23" fmla="*/ 610 h 1895"/>
                  <a:gd name="T24" fmla="*/ 2233 w 2507"/>
                  <a:gd name="T25" fmla="*/ 600 h 1895"/>
                  <a:gd name="T26" fmla="*/ 1315 w 2507"/>
                  <a:gd name="T27" fmla="*/ 516 h 1895"/>
                  <a:gd name="T28" fmla="*/ 1191 w 2507"/>
                  <a:gd name="T29" fmla="*/ 504 h 1895"/>
                  <a:gd name="T30" fmla="*/ 1149 w 2507"/>
                  <a:gd name="T31" fmla="*/ 461 h 1895"/>
                  <a:gd name="T32" fmla="*/ 1173 w 2507"/>
                  <a:gd name="T33" fmla="*/ 407 h 1895"/>
                  <a:gd name="T34" fmla="*/ 1527 w 2507"/>
                  <a:gd name="T35" fmla="*/ 137 h 1895"/>
                  <a:gd name="T36" fmla="*/ 1478 w 2507"/>
                  <a:gd name="T37" fmla="*/ 29 h 1895"/>
                  <a:gd name="T38" fmla="*/ 1360 w 2507"/>
                  <a:gd name="T39" fmla="*/ 17 h 1895"/>
                  <a:gd name="T40" fmla="*/ 156 w 2507"/>
                  <a:gd name="T41" fmla="*/ 448 h 1895"/>
                  <a:gd name="T42" fmla="*/ 105 w 2507"/>
                  <a:gd name="T43" fmla="*/ 519 h 1895"/>
                  <a:gd name="T44" fmla="*/ 13 w 2507"/>
                  <a:gd name="T45" fmla="*/ 1519 h 1895"/>
                  <a:gd name="T46" fmla="*/ 246 w 2507"/>
                  <a:gd name="T47" fmla="*/ 1800 h 1895"/>
                  <a:gd name="T48" fmla="*/ 1189 w 2507"/>
                  <a:gd name="T49" fmla="*/ 1886 h 1895"/>
                  <a:gd name="T50" fmla="*/ 1376 w 2507"/>
                  <a:gd name="T51" fmla="*/ 1731 h 1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07" h="1895">
                    <a:moveTo>
                      <a:pt x="1376" y="1731"/>
                    </a:moveTo>
                    <a:cubicBezTo>
                      <a:pt x="1384" y="1641"/>
                      <a:pt x="1319" y="1561"/>
                      <a:pt x="1231" y="1547"/>
                    </a:cubicBezTo>
                    <a:cubicBezTo>
                      <a:pt x="1231" y="1546"/>
                      <a:pt x="1232" y="1546"/>
                      <a:pt x="1232" y="1545"/>
                    </a:cubicBezTo>
                    <a:cubicBezTo>
                      <a:pt x="1392" y="1560"/>
                      <a:pt x="1392" y="1560"/>
                      <a:pt x="1392" y="1560"/>
                    </a:cubicBezTo>
                    <a:cubicBezTo>
                      <a:pt x="1486" y="1568"/>
                      <a:pt x="1570" y="1498"/>
                      <a:pt x="1579" y="1404"/>
                    </a:cubicBezTo>
                    <a:cubicBezTo>
                      <a:pt x="1587" y="1310"/>
                      <a:pt x="1517" y="1225"/>
                      <a:pt x="1423" y="1217"/>
                    </a:cubicBezTo>
                    <a:cubicBezTo>
                      <a:pt x="1594" y="1233"/>
                      <a:pt x="1594" y="1233"/>
                      <a:pt x="1594" y="1233"/>
                    </a:cubicBezTo>
                    <a:cubicBezTo>
                      <a:pt x="1689" y="1241"/>
                      <a:pt x="1773" y="1171"/>
                      <a:pt x="1781" y="1077"/>
                    </a:cubicBezTo>
                    <a:cubicBezTo>
                      <a:pt x="1790" y="983"/>
                      <a:pt x="1720" y="898"/>
                      <a:pt x="1626" y="890"/>
                    </a:cubicBezTo>
                    <a:cubicBezTo>
                      <a:pt x="2311" y="953"/>
                      <a:pt x="2311" y="953"/>
                      <a:pt x="2311" y="953"/>
                    </a:cubicBezTo>
                    <a:cubicBezTo>
                      <a:pt x="2405" y="961"/>
                      <a:pt x="2490" y="892"/>
                      <a:pt x="2498" y="797"/>
                    </a:cubicBezTo>
                    <a:cubicBezTo>
                      <a:pt x="2507" y="703"/>
                      <a:pt x="2437" y="619"/>
                      <a:pt x="2343" y="610"/>
                    </a:cubicBezTo>
                    <a:cubicBezTo>
                      <a:pt x="2233" y="600"/>
                      <a:pt x="2233" y="600"/>
                      <a:pt x="2233" y="600"/>
                    </a:cubicBezTo>
                    <a:cubicBezTo>
                      <a:pt x="1315" y="516"/>
                      <a:pt x="1315" y="516"/>
                      <a:pt x="1315" y="516"/>
                    </a:cubicBezTo>
                    <a:cubicBezTo>
                      <a:pt x="1191" y="504"/>
                      <a:pt x="1191" y="504"/>
                      <a:pt x="1191" y="504"/>
                    </a:cubicBezTo>
                    <a:cubicBezTo>
                      <a:pt x="1170" y="502"/>
                      <a:pt x="1153" y="482"/>
                      <a:pt x="1149" y="461"/>
                    </a:cubicBezTo>
                    <a:cubicBezTo>
                      <a:pt x="1145" y="440"/>
                      <a:pt x="1155" y="417"/>
                      <a:pt x="1173" y="407"/>
                    </a:cubicBezTo>
                    <a:cubicBezTo>
                      <a:pt x="1349" y="296"/>
                      <a:pt x="1511" y="319"/>
                      <a:pt x="1527" y="137"/>
                    </a:cubicBezTo>
                    <a:cubicBezTo>
                      <a:pt x="1531" y="95"/>
                      <a:pt x="1513" y="54"/>
                      <a:pt x="1478" y="29"/>
                    </a:cubicBezTo>
                    <a:cubicBezTo>
                      <a:pt x="1444" y="5"/>
                      <a:pt x="1399" y="0"/>
                      <a:pt x="1360" y="17"/>
                    </a:cubicBezTo>
                    <a:cubicBezTo>
                      <a:pt x="156" y="448"/>
                      <a:pt x="156" y="448"/>
                      <a:pt x="156" y="448"/>
                    </a:cubicBezTo>
                    <a:cubicBezTo>
                      <a:pt x="127" y="460"/>
                      <a:pt x="108" y="487"/>
                      <a:pt x="105" y="519"/>
                    </a:cubicBezTo>
                    <a:cubicBezTo>
                      <a:pt x="91" y="668"/>
                      <a:pt x="43" y="1197"/>
                      <a:pt x="13" y="1519"/>
                    </a:cubicBezTo>
                    <a:cubicBezTo>
                      <a:pt x="0" y="1661"/>
                      <a:pt x="104" y="1787"/>
                      <a:pt x="246" y="1800"/>
                    </a:cubicBezTo>
                    <a:cubicBezTo>
                      <a:pt x="706" y="1842"/>
                      <a:pt x="1189" y="1886"/>
                      <a:pt x="1189" y="1886"/>
                    </a:cubicBezTo>
                    <a:cubicBezTo>
                      <a:pt x="1283" y="1895"/>
                      <a:pt x="1367" y="1825"/>
                      <a:pt x="1376" y="1731"/>
                    </a:cubicBezTo>
                    <a:close/>
                  </a:path>
                </a:pathLst>
              </a:custGeom>
              <a:solidFill>
                <a:srgbClr val="FCD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9" name="Freeform 389"/>
              <p:cNvSpPr/>
              <p:nvPr/>
            </p:nvSpPr>
            <p:spPr bwMode="auto">
              <a:xfrm>
                <a:off x="1761" y="2294"/>
                <a:ext cx="48" cy="47"/>
              </a:xfrm>
              <a:custGeom>
                <a:avLst/>
                <a:gdLst>
                  <a:gd name="T0" fmla="*/ 99 w 217"/>
                  <a:gd name="T1" fmla="*/ 211 h 216"/>
                  <a:gd name="T2" fmla="*/ 5 w 217"/>
                  <a:gd name="T3" fmla="*/ 99 h 216"/>
                  <a:gd name="T4" fmla="*/ 118 w 217"/>
                  <a:gd name="T5" fmla="*/ 5 h 216"/>
                  <a:gd name="T6" fmla="*/ 211 w 217"/>
                  <a:gd name="T7" fmla="*/ 118 h 216"/>
                  <a:gd name="T8" fmla="*/ 99 w 217"/>
                  <a:gd name="T9" fmla="*/ 211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216">
                    <a:moveTo>
                      <a:pt x="99" y="211"/>
                    </a:moveTo>
                    <a:cubicBezTo>
                      <a:pt x="42" y="206"/>
                      <a:pt x="0" y="156"/>
                      <a:pt x="5" y="99"/>
                    </a:cubicBezTo>
                    <a:cubicBezTo>
                      <a:pt x="11" y="42"/>
                      <a:pt x="61" y="0"/>
                      <a:pt x="118" y="5"/>
                    </a:cubicBezTo>
                    <a:cubicBezTo>
                      <a:pt x="175" y="10"/>
                      <a:pt x="217" y="61"/>
                      <a:pt x="211" y="118"/>
                    </a:cubicBezTo>
                    <a:cubicBezTo>
                      <a:pt x="206" y="175"/>
                      <a:pt x="156" y="216"/>
                      <a:pt x="99" y="211"/>
                    </a:cubicBezTo>
                    <a:close/>
                  </a:path>
                </a:pathLst>
              </a:custGeom>
              <a:solidFill>
                <a:srgbClr val="0049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0" name="Freeform 390"/>
              <p:cNvSpPr/>
              <p:nvPr/>
            </p:nvSpPr>
            <p:spPr bwMode="auto">
              <a:xfrm>
                <a:off x="1700" y="2288"/>
                <a:ext cx="47" cy="48"/>
              </a:xfrm>
              <a:custGeom>
                <a:avLst/>
                <a:gdLst>
                  <a:gd name="T0" fmla="*/ 98 w 216"/>
                  <a:gd name="T1" fmla="*/ 212 h 217"/>
                  <a:gd name="T2" fmla="*/ 5 w 216"/>
                  <a:gd name="T3" fmla="*/ 99 h 217"/>
                  <a:gd name="T4" fmla="*/ 117 w 216"/>
                  <a:gd name="T5" fmla="*/ 6 h 217"/>
                  <a:gd name="T6" fmla="*/ 211 w 216"/>
                  <a:gd name="T7" fmla="*/ 118 h 217"/>
                  <a:gd name="T8" fmla="*/ 98 w 216"/>
                  <a:gd name="T9" fmla="*/ 21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217">
                    <a:moveTo>
                      <a:pt x="98" y="212"/>
                    </a:moveTo>
                    <a:cubicBezTo>
                      <a:pt x="41" y="206"/>
                      <a:pt x="0" y="156"/>
                      <a:pt x="5" y="99"/>
                    </a:cubicBezTo>
                    <a:cubicBezTo>
                      <a:pt x="10" y="42"/>
                      <a:pt x="60" y="0"/>
                      <a:pt x="117" y="6"/>
                    </a:cubicBezTo>
                    <a:cubicBezTo>
                      <a:pt x="174" y="11"/>
                      <a:pt x="216" y="61"/>
                      <a:pt x="211" y="118"/>
                    </a:cubicBezTo>
                    <a:cubicBezTo>
                      <a:pt x="206" y="175"/>
                      <a:pt x="155" y="217"/>
                      <a:pt x="98" y="212"/>
                    </a:cubicBezTo>
                    <a:close/>
                  </a:path>
                </a:pathLst>
              </a:custGeom>
              <a:solidFill>
                <a:srgbClr val="0049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1" name="Freeform 391"/>
              <p:cNvSpPr/>
              <p:nvPr/>
            </p:nvSpPr>
            <p:spPr bwMode="auto">
              <a:xfrm>
                <a:off x="3214" y="508"/>
                <a:ext cx="893" cy="1135"/>
              </a:xfrm>
              <a:custGeom>
                <a:avLst/>
                <a:gdLst>
                  <a:gd name="T0" fmla="*/ 772 w 893"/>
                  <a:gd name="T1" fmla="*/ 0 h 1135"/>
                  <a:gd name="T2" fmla="*/ 0 w 893"/>
                  <a:gd name="T3" fmla="*/ 87 h 1135"/>
                  <a:gd name="T4" fmla="*/ 121 w 893"/>
                  <a:gd name="T5" fmla="*/ 1135 h 1135"/>
                  <a:gd name="T6" fmla="*/ 893 w 893"/>
                  <a:gd name="T7" fmla="*/ 1049 h 1135"/>
                  <a:gd name="T8" fmla="*/ 772 w 893"/>
                  <a:gd name="T9" fmla="*/ 0 h 1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3" h="1135">
                    <a:moveTo>
                      <a:pt x="772" y="0"/>
                    </a:moveTo>
                    <a:lnTo>
                      <a:pt x="0" y="87"/>
                    </a:lnTo>
                    <a:lnTo>
                      <a:pt x="121" y="1135"/>
                    </a:lnTo>
                    <a:lnTo>
                      <a:pt x="893" y="1049"/>
                    </a:lnTo>
                    <a:lnTo>
                      <a:pt x="772" y="0"/>
                    </a:lnTo>
                    <a:close/>
                  </a:path>
                </a:pathLst>
              </a:custGeom>
              <a:solidFill>
                <a:srgbClr val="FD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2" name="Freeform 392"/>
              <p:cNvSpPr/>
              <p:nvPr/>
            </p:nvSpPr>
            <p:spPr bwMode="auto">
              <a:xfrm>
                <a:off x="3284" y="777"/>
                <a:ext cx="334" cy="60"/>
              </a:xfrm>
              <a:custGeom>
                <a:avLst/>
                <a:gdLst>
                  <a:gd name="T0" fmla="*/ 332 w 334"/>
                  <a:gd name="T1" fmla="*/ 0 h 60"/>
                  <a:gd name="T2" fmla="*/ 0 w 334"/>
                  <a:gd name="T3" fmla="*/ 37 h 60"/>
                  <a:gd name="T4" fmla="*/ 2 w 334"/>
                  <a:gd name="T5" fmla="*/ 60 h 60"/>
                  <a:gd name="T6" fmla="*/ 334 w 334"/>
                  <a:gd name="T7" fmla="*/ 23 h 60"/>
                  <a:gd name="T8" fmla="*/ 332 w 33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60">
                    <a:moveTo>
                      <a:pt x="332" y="0"/>
                    </a:moveTo>
                    <a:lnTo>
                      <a:pt x="0" y="37"/>
                    </a:lnTo>
                    <a:lnTo>
                      <a:pt x="2" y="60"/>
                    </a:lnTo>
                    <a:lnTo>
                      <a:pt x="334" y="23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3" name="Freeform 393"/>
              <p:cNvSpPr/>
              <p:nvPr/>
            </p:nvSpPr>
            <p:spPr bwMode="auto">
              <a:xfrm>
                <a:off x="3280" y="742"/>
                <a:ext cx="334" cy="59"/>
              </a:xfrm>
              <a:custGeom>
                <a:avLst/>
                <a:gdLst>
                  <a:gd name="T0" fmla="*/ 331 w 334"/>
                  <a:gd name="T1" fmla="*/ 0 h 59"/>
                  <a:gd name="T2" fmla="*/ 0 w 334"/>
                  <a:gd name="T3" fmla="*/ 37 h 59"/>
                  <a:gd name="T4" fmla="*/ 2 w 334"/>
                  <a:gd name="T5" fmla="*/ 59 h 59"/>
                  <a:gd name="T6" fmla="*/ 334 w 334"/>
                  <a:gd name="T7" fmla="*/ 22 h 59"/>
                  <a:gd name="T8" fmla="*/ 331 w 33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59">
                    <a:moveTo>
                      <a:pt x="331" y="0"/>
                    </a:moveTo>
                    <a:lnTo>
                      <a:pt x="0" y="37"/>
                    </a:lnTo>
                    <a:lnTo>
                      <a:pt x="2" y="59"/>
                    </a:lnTo>
                    <a:lnTo>
                      <a:pt x="334" y="22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4" name="Freeform 394"/>
              <p:cNvSpPr/>
              <p:nvPr/>
            </p:nvSpPr>
            <p:spPr bwMode="auto">
              <a:xfrm>
                <a:off x="3275" y="706"/>
                <a:ext cx="335" cy="60"/>
              </a:xfrm>
              <a:custGeom>
                <a:avLst/>
                <a:gdLst>
                  <a:gd name="T0" fmla="*/ 333 w 335"/>
                  <a:gd name="T1" fmla="*/ 0 h 60"/>
                  <a:gd name="T2" fmla="*/ 0 w 335"/>
                  <a:gd name="T3" fmla="*/ 38 h 60"/>
                  <a:gd name="T4" fmla="*/ 3 w 335"/>
                  <a:gd name="T5" fmla="*/ 60 h 60"/>
                  <a:gd name="T6" fmla="*/ 335 w 335"/>
                  <a:gd name="T7" fmla="*/ 23 h 60"/>
                  <a:gd name="T8" fmla="*/ 333 w 335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60">
                    <a:moveTo>
                      <a:pt x="333" y="0"/>
                    </a:moveTo>
                    <a:lnTo>
                      <a:pt x="0" y="38"/>
                    </a:lnTo>
                    <a:lnTo>
                      <a:pt x="3" y="60"/>
                    </a:lnTo>
                    <a:lnTo>
                      <a:pt x="335" y="23"/>
                    </a:ln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5" name="Freeform 395"/>
              <p:cNvSpPr/>
              <p:nvPr/>
            </p:nvSpPr>
            <p:spPr bwMode="auto">
              <a:xfrm>
                <a:off x="3271" y="671"/>
                <a:ext cx="335" cy="60"/>
              </a:xfrm>
              <a:custGeom>
                <a:avLst/>
                <a:gdLst>
                  <a:gd name="T0" fmla="*/ 332 w 335"/>
                  <a:gd name="T1" fmla="*/ 0 h 60"/>
                  <a:gd name="T2" fmla="*/ 0 w 335"/>
                  <a:gd name="T3" fmla="*/ 37 h 60"/>
                  <a:gd name="T4" fmla="*/ 3 w 335"/>
                  <a:gd name="T5" fmla="*/ 60 h 60"/>
                  <a:gd name="T6" fmla="*/ 335 w 335"/>
                  <a:gd name="T7" fmla="*/ 23 h 60"/>
                  <a:gd name="T8" fmla="*/ 332 w 335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60">
                    <a:moveTo>
                      <a:pt x="332" y="0"/>
                    </a:moveTo>
                    <a:lnTo>
                      <a:pt x="0" y="37"/>
                    </a:lnTo>
                    <a:lnTo>
                      <a:pt x="3" y="60"/>
                    </a:lnTo>
                    <a:lnTo>
                      <a:pt x="335" y="23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6" name="Freeform 396"/>
              <p:cNvSpPr/>
              <p:nvPr/>
            </p:nvSpPr>
            <p:spPr bwMode="auto">
              <a:xfrm>
                <a:off x="3267" y="636"/>
                <a:ext cx="335" cy="60"/>
              </a:xfrm>
              <a:custGeom>
                <a:avLst/>
                <a:gdLst>
                  <a:gd name="T0" fmla="*/ 332 w 335"/>
                  <a:gd name="T1" fmla="*/ 0 h 60"/>
                  <a:gd name="T2" fmla="*/ 0 w 335"/>
                  <a:gd name="T3" fmla="*/ 37 h 60"/>
                  <a:gd name="T4" fmla="*/ 3 w 335"/>
                  <a:gd name="T5" fmla="*/ 60 h 60"/>
                  <a:gd name="T6" fmla="*/ 335 w 335"/>
                  <a:gd name="T7" fmla="*/ 22 h 60"/>
                  <a:gd name="T8" fmla="*/ 332 w 335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60">
                    <a:moveTo>
                      <a:pt x="332" y="0"/>
                    </a:moveTo>
                    <a:lnTo>
                      <a:pt x="0" y="37"/>
                    </a:lnTo>
                    <a:lnTo>
                      <a:pt x="3" y="60"/>
                    </a:lnTo>
                    <a:lnTo>
                      <a:pt x="335" y="22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7" name="Freeform 397"/>
              <p:cNvSpPr/>
              <p:nvPr/>
            </p:nvSpPr>
            <p:spPr bwMode="auto">
              <a:xfrm>
                <a:off x="3263" y="600"/>
                <a:ext cx="335" cy="60"/>
              </a:xfrm>
              <a:custGeom>
                <a:avLst/>
                <a:gdLst>
                  <a:gd name="T0" fmla="*/ 332 w 335"/>
                  <a:gd name="T1" fmla="*/ 0 h 60"/>
                  <a:gd name="T2" fmla="*/ 0 w 335"/>
                  <a:gd name="T3" fmla="*/ 38 h 60"/>
                  <a:gd name="T4" fmla="*/ 3 w 335"/>
                  <a:gd name="T5" fmla="*/ 60 h 60"/>
                  <a:gd name="T6" fmla="*/ 335 w 335"/>
                  <a:gd name="T7" fmla="*/ 23 h 60"/>
                  <a:gd name="T8" fmla="*/ 332 w 335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60">
                    <a:moveTo>
                      <a:pt x="332" y="0"/>
                    </a:moveTo>
                    <a:lnTo>
                      <a:pt x="0" y="38"/>
                    </a:lnTo>
                    <a:lnTo>
                      <a:pt x="3" y="60"/>
                    </a:lnTo>
                    <a:lnTo>
                      <a:pt x="335" y="23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8" name="Freeform 398"/>
              <p:cNvSpPr/>
              <p:nvPr/>
            </p:nvSpPr>
            <p:spPr bwMode="auto">
              <a:xfrm>
                <a:off x="3660" y="806"/>
                <a:ext cx="334" cy="60"/>
              </a:xfrm>
              <a:custGeom>
                <a:avLst/>
                <a:gdLst>
                  <a:gd name="T0" fmla="*/ 332 w 334"/>
                  <a:gd name="T1" fmla="*/ 0 h 60"/>
                  <a:gd name="T2" fmla="*/ 0 w 334"/>
                  <a:gd name="T3" fmla="*/ 37 h 60"/>
                  <a:gd name="T4" fmla="*/ 3 w 334"/>
                  <a:gd name="T5" fmla="*/ 60 h 60"/>
                  <a:gd name="T6" fmla="*/ 334 w 334"/>
                  <a:gd name="T7" fmla="*/ 23 h 60"/>
                  <a:gd name="T8" fmla="*/ 332 w 33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60">
                    <a:moveTo>
                      <a:pt x="332" y="0"/>
                    </a:moveTo>
                    <a:lnTo>
                      <a:pt x="0" y="37"/>
                    </a:lnTo>
                    <a:lnTo>
                      <a:pt x="3" y="60"/>
                    </a:lnTo>
                    <a:lnTo>
                      <a:pt x="334" y="23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9" name="Freeform 399"/>
              <p:cNvSpPr/>
              <p:nvPr/>
            </p:nvSpPr>
            <p:spPr bwMode="auto">
              <a:xfrm>
                <a:off x="3656" y="771"/>
                <a:ext cx="334" cy="60"/>
              </a:xfrm>
              <a:custGeom>
                <a:avLst/>
                <a:gdLst>
                  <a:gd name="T0" fmla="*/ 332 w 334"/>
                  <a:gd name="T1" fmla="*/ 0 h 60"/>
                  <a:gd name="T2" fmla="*/ 0 w 334"/>
                  <a:gd name="T3" fmla="*/ 37 h 60"/>
                  <a:gd name="T4" fmla="*/ 2 w 334"/>
                  <a:gd name="T5" fmla="*/ 60 h 60"/>
                  <a:gd name="T6" fmla="*/ 334 w 334"/>
                  <a:gd name="T7" fmla="*/ 23 h 60"/>
                  <a:gd name="T8" fmla="*/ 332 w 33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60">
                    <a:moveTo>
                      <a:pt x="332" y="0"/>
                    </a:moveTo>
                    <a:lnTo>
                      <a:pt x="0" y="37"/>
                    </a:lnTo>
                    <a:lnTo>
                      <a:pt x="2" y="60"/>
                    </a:lnTo>
                    <a:lnTo>
                      <a:pt x="334" y="23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0" name="Freeform 400"/>
              <p:cNvSpPr/>
              <p:nvPr/>
            </p:nvSpPr>
            <p:spPr bwMode="auto">
              <a:xfrm>
                <a:off x="3652" y="736"/>
                <a:ext cx="334" cy="60"/>
              </a:xfrm>
              <a:custGeom>
                <a:avLst/>
                <a:gdLst>
                  <a:gd name="T0" fmla="*/ 332 w 334"/>
                  <a:gd name="T1" fmla="*/ 0 h 60"/>
                  <a:gd name="T2" fmla="*/ 0 w 334"/>
                  <a:gd name="T3" fmla="*/ 37 h 60"/>
                  <a:gd name="T4" fmla="*/ 2 w 334"/>
                  <a:gd name="T5" fmla="*/ 60 h 60"/>
                  <a:gd name="T6" fmla="*/ 334 w 334"/>
                  <a:gd name="T7" fmla="*/ 22 h 60"/>
                  <a:gd name="T8" fmla="*/ 332 w 33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60">
                    <a:moveTo>
                      <a:pt x="332" y="0"/>
                    </a:moveTo>
                    <a:lnTo>
                      <a:pt x="0" y="37"/>
                    </a:lnTo>
                    <a:lnTo>
                      <a:pt x="2" y="60"/>
                    </a:lnTo>
                    <a:lnTo>
                      <a:pt x="334" y="22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1" name="Freeform 401"/>
              <p:cNvSpPr/>
              <p:nvPr/>
            </p:nvSpPr>
            <p:spPr bwMode="auto">
              <a:xfrm>
                <a:off x="3648" y="700"/>
                <a:ext cx="334" cy="60"/>
              </a:xfrm>
              <a:custGeom>
                <a:avLst/>
                <a:gdLst>
                  <a:gd name="T0" fmla="*/ 332 w 334"/>
                  <a:gd name="T1" fmla="*/ 0 h 60"/>
                  <a:gd name="T2" fmla="*/ 0 w 334"/>
                  <a:gd name="T3" fmla="*/ 38 h 60"/>
                  <a:gd name="T4" fmla="*/ 2 w 334"/>
                  <a:gd name="T5" fmla="*/ 60 h 60"/>
                  <a:gd name="T6" fmla="*/ 334 w 334"/>
                  <a:gd name="T7" fmla="*/ 23 h 60"/>
                  <a:gd name="T8" fmla="*/ 332 w 33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60">
                    <a:moveTo>
                      <a:pt x="332" y="0"/>
                    </a:moveTo>
                    <a:lnTo>
                      <a:pt x="0" y="38"/>
                    </a:lnTo>
                    <a:lnTo>
                      <a:pt x="2" y="60"/>
                    </a:lnTo>
                    <a:lnTo>
                      <a:pt x="334" y="23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2" name="Freeform 402"/>
              <p:cNvSpPr/>
              <p:nvPr/>
            </p:nvSpPr>
            <p:spPr bwMode="auto">
              <a:xfrm>
                <a:off x="3644" y="665"/>
                <a:ext cx="334" cy="60"/>
              </a:xfrm>
              <a:custGeom>
                <a:avLst/>
                <a:gdLst>
                  <a:gd name="T0" fmla="*/ 331 w 334"/>
                  <a:gd name="T1" fmla="*/ 0 h 60"/>
                  <a:gd name="T2" fmla="*/ 0 w 334"/>
                  <a:gd name="T3" fmla="*/ 37 h 60"/>
                  <a:gd name="T4" fmla="*/ 2 w 334"/>
                  <a:gd name="T5" fmla="*/ 60 h 60"/>
                  <a:gd name="T6" fmla="*/ 334 w 334"/>
                  <a:gd name="T7" fmla="*/ 23 h 60"/>
                  <a:gd name="T8" fmla="*/ 331 w 33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60">
                    <a:moveTo>
                      <a:pt x="331" y="0"/>
                    </a:moveTo>
                    <a:lnTo>
                      <a:pt x="0" y="37"/>
                    </a:lnTo>
                    <a:lnTo>
                      <a:pt x="2" y="60"/>
                    </a:lnTo>
                    <a:lnTo>
                      <a:pt x="334" y="23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3" name="Freeform 403"/>
              <p:cNvSpPr/>
              <p:nvPr/>
            </p:nvSpPr>
            <p:spPr bwMode="auto">
              <a:xfrm>
                <a:off x="3640" y="630"/>
                <a:ext cx="334" cy="60"/>
              </a:xfrm>
              <a:custGeom>
                <a:avLst/>
                <a:gdLst>
                  <a:gd name="T0" fmla="*/ 331 w 334"/>
                  <a:gd name="T1" fmla="*/ 0 h 60"/>
                  <a:gd name="T2" fmla="*/ 0 w 334"/>
                  <a:gd name="T3" fmla="*/ 37 h 60"/>
                  <a:gd name="T4" fmla="*/ 2 w 334"/>
                  <a:gd name="T5" fmla="*/ 60 h 60"/>
                  <a:gd name="T6" fmla="*/ 334 w 334"/>
                  <a:gd name="T7" fmla="*/ 23 h 60"/>
                  <a:gd name="T8" fmla="*/ 331 w 33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60">
                    <a:moveTo>
                      <a:pt x="331" y="0"/>
                    </a:moveTo>
                    <a:lnTo>
                      <a:pt x="0" y="37"/>
                    </a:lnTo>
                    <a:lnTo>
                      <a:pt x="2" y="60"/>
                    </a:lnTo>
                    <a:lnTo>
                      <a:pt x="334" y="23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4" name="Freeform 404"/>
              <p:cNvSpPr/>
              <p:nvPr/>
            </p:nvSpPr>
            <p:spPr bwMode="auto">
              <a:xfrm>
                <a:off x="3635" y="594"/>
                <a:ext cx="335" cy="61"/>
              </a:xfrm>
              <a:custGeom>
                <a:avLst/>
                <a:gdLst>
                  <a:gd name="T0" fmla="*/ 332 w 335"/>
                  <a:gd name="T1" fmla="*/ 0 h 61"/>
                  <a:gd name="T2" fmla="*/ 0 w 335"/>
                  <a:gd name="T3" fmla="*/ 38 h 61"/>
                  <a:gd name="T4" fmla="*/ 3 w 335"/>
                  <a:gd name="T5" fmla="*/ 61 h 61"/>
                  <a:gd name="T6" fmla="*/ 335 w 335"/>
                  <a:gd name="T7" fmla="*/ 23 h 61"/>
                  <a:gd name="T8" fmla="*/ 332 w 335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61">
                    <a:moveTo>
                      <a:pt x="332" y="0"/>
                    </a:moveTo>
                    <a:lnTo>
                      <a:pt x="0" y="38"/>
                    </a:lnTo>
                    <a:lnTo>
                      <a:pt x="3" y="61"/>
                    </a:lnTo>
                    <a:lnTo>
                      <a:pt x="335" y="23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5" name="Freeform 405"/>
              <p:cNvSpPr/>
              <p:nvPr/>
            </p:nvSpPr>
            <p:spPr bwMode="auto">
              <a:xfrm>
                <a:off x="3631" y="559"/>
                <a:ext cx="335" cy="60"/>
              </a:xfrm>
              <a:custGeom>
                <a:avLst/>
                <a:gdLst>
                  <a:gd name="T0" fmla="*/ 332 w 335"/>
                  <a:gd name="T1" fmla="*/ 0 h 60"/>
                  <a:gd name="T2" fmla="*/ 0 w 335"/>
                  <a:gd name="T3" fmla="*/ 37 h 60"/>
                  <a:gd name="T4" fmla="*/ 3 w 335"/>
                  <a:gd name="T5" fmla="*/ 60 h 60"/>
                  <a:gd name="T6" fmla="*/ 335 w 335"/>
                  <a:gd name="T7" fmla="*/ 23 h 60"/>
                  <a:gd name="T8" fmla="*/ 332 w 335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60">
                    <a:moveTo>
                      <a:pt x="332" y="0"/>
                    </a:moveTo>
                    <a:lnTo>
                      <a:pt x="0" y="37"/>
                    </a:lnTo>
                    <a:lnTo>
                      <a:pt x="3" y="60"/>
                    </a:lnTo>
                    <a:lnTo>
                      <a:pt x="335" y="23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17" name="Group 607"/>
            <p:cNvGrpSpPr/>
            <p:nvPr/>
          </p:nvGrpSpPr>
          <p:grpSpPr bwMode="auto">
            <a:xfrm>
              <a:off x="2899" y="213"/>
              <a:ext cx="1548" cy="1802"/>
              <a:chOff x="2899" y="213"/>
              <a:chExt cx="1548" cy="1802"/>
            </a:xfrm>
          </p:grpSpPr>
          <p:sp>
            <p:nvSpPr>
              <p:cNvPr id="286" name="Freeform 407"/>
              <p:cNvSpPr/>
              <p:nvPr/>
            </p:nvSpPr>
            <p:spPr bwMode="auto">
              <a:xfrm>
                <a:off x="3305" y="996"/>
                <a:ext cx="68" cy="59"/>
              </a:xfrm>
              <a:custGeom>
                <a:avLst/>
                <a:gdLst>
                  <a:gd name="T0" fmla="*/ 62 w 68"/>
                  <a:gd name="T1" fmla="*/ 0 h 59"/>
                  <a:gd name="T2" fmla="*/ 0 w 68"/>
                  <a:gd name="T3" fmla="*/ 7 h 59"/>
                  <a:gd name="T4" fmla="*/ 7 w 68"/>
                  <a:gd name="T5" fmla="*/ 59 h 59"/>
                  <a:gd name="T6" fmla="*/ 68 w 68"/>
                  <a:gd name="T7" fmla="*/ 52 h 59"/>
                  <a:gd name="T8" fmla="*/ 62 w 68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9">
                    <a:moveTo>
                      <a:pt x="62" y="0"/>
                    </a:moveTo>
                    <a:lnTo>
                      <a:pt x="0" y="7"/>
                    </a:lnTo>
                    <a:lnTo>
                      <a:pt x="7" y="59"/>
                    </a:lnTo>
                    <a:lnTo>
                      <a:pt x="68" y="5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EDAF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7" name="Freeform 408"/>
              <p:cNvSpPr/>
              <p:nvPr/>
            </p:nvSpPr>
            <p:spPr bwMode="auto">
              <a:xfrm>
                <a:off x="3297" y="921"/>
                <a:ext cx="67" cy="59"/>
              </a:xfrm>
              <a:custGeom>
                <a:avLst/>
                <a:gdLst>
                  <a:gd name="T0" fmla="*/ 61 w 67"/>
                  <a:gd name="T1" fmla="*/ 0 h 59"/>
                  <a:gd name="T2" fmla="*/ 0 w 67"/>
                  <a:gd name="T3" fmla="*/ 7 h 59"/>
                  <a:gd name="T4" fmla="*/ 6 w 67"/>
                  <a:gd name="T5" fmla="*/ 59 h 59"/>
                  <a:gd name="T6" fmla="*/ 67 w 67"/>
                  <a:gd name="T7" fmla="*/ 52 h 59"/>
                  <a:gd name="T8" fmla="*/ 61 w 67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59">
                    <a:moveTo>
                      <a:pt x="61" y="0"/>
                    </a:moveTo>
                    <a:lnTo>
                      <a:pt x="0" y="7"/>
                    </a:lnTo>
                    <a:lnTo>
                      <a:pt x="6" y="59"/>
                    </a:lnTo>
                    <a:lnTo>
                      <a:pt x="67" y="5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94D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8" name="Freeform 409"/>
              <p:cNvSpPr/>
              <p:nvPr/>
            </p:nvSpPr>
            <p:spPr bwMode="auto">
              <a:xfrm>
                <a:off x="3663" y="956"/>
                <a:ext cx="67" cy="59"/>
              </a:xfrm>
              <a:custGeom>
                <a:avLst/>
                <a:gdLst>
                  <a:gd name="T0" fmla="*/ 61 w 67"/>
                  <a:gd name="T1" fmla="*/ 0 h 59"/>
                  <a:gd name="T2" fmla="*/ 0 w 67"/>
                  <a:gd name="T3" fmla="*/ 7 h 59"/>
                  <a:gd name="T4" fmla="*/ 6 w 67"/>
                  <a:gd name="T5" fmla="*/ 59 h 59"/>
                  <a:gd name="T6" fmla="*/ 67 w 67"/>
                  <a:gd name="T7" fmla="*/ 52 h 59"/>
                  <a:gd name="T8" fmla="*/ 61 w 67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59">
                    <a:moveTo>
                      <a:pt x="61" y="0"/>
                    </a:moveTo>
                    <a:lnTo>
                      <a:pt x="0" y="7"/>
                    </a:lnTo>
                    <a:lnTo>
                      <a:pt x="6" y="59"/>
                    </a:lnTo>
                    <a:lnTo>
                      <a:pt x="67" y="5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CFDD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9" name="Freeform 410"/>
              <p:cNvSpPr/>
              <p:nvPr/>
            </p:nvSpPr>
            <p:spPr bwMode="auto">
              <a:xfrm>
                <a:off x="3654" y="881"/>
                <a:ext cx="67" cy="59"/>
              </a:xfrm>
              <a:custGeom>
                <a:avLst/>
                <a:gdLst>
                  <a:gd name="T0" fmla="*/ 61 w 67"/>
                  <a:gd name="T1" fmla="*/ 0 h 59"/>
                  <a:gd name="T2" fmla="*/ 0 w 67"/>
                  <a:gd name="T3" fmla="*/ 7 h 59"/>
                  <a:gd name="T4" fmla="*/ 6 w 67"/>
                  <a:gd name="T5" fmla="*/ 59 h 59"/>
                  <a:gd name="T6" fmla="*/ 67 w 67"/>
                  <a:gd name="T7" fmla="*/ 52 h 59"/>
                  <a:gd name="T8" fmla="*/ 61 w 67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59">
                    <a:moveTo>
                      <a:pt x="61" y="0"/>
                    </a:moveTo>
                    <a:lnTo>
                      <a:pt x="0" y="7"/>
                    </a:lnTo>
                    <a:lnTo>
                      <a:pt x="6" y="59"/>
                    </a:lnTo>
                    <a:lnTo>
                      <a:pt x="67" y="5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5C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0" name="Freeform 411"/>
              <p:cNvSpPr/>
              <p:nvPr/>
            </p:nvSpPr>
            <p:spPr bwMode="auto">
              <a:xfrm>
                <a:off x="3401" y="999"/>
                <a:ext cx="75" cy="29"/>
              </a:xfrm>
              <a:custGeom>
                <a:avLst/>
                <a:gdLst>
                  <a:gd name="T0" fmla="*/ 72 w 75"/>
                  <a:gd name="T1" fmla="*/ 0 h 29"/>
                  <a:gd name="T2" fmla="*/ 0 w 75"/>
                  <a:gd name="T3" fmla="*/ 8 h 29"/>
                  <a:gd name="T4" fmla="*/ 3 w 75"/>
                  <a:gd name="T5" fmla="*/ 29 h 29"/>
                  <a:gd name="T6" fmla="*/ 75 w 75"/>
                  <a:gd name="T7" fmla="*/ 22 h 29"/>
                  <a:gd name="T8" fmla="*/ 72 w 7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9">
                    <a:moveTo>
                      <a:pt x="72" y="0"/>
                    </a:moveTo>
                    <a:lnTo>
                      <a:pt x="0" y="8"/>
                    </a:lnTo>
                    <a:lnTo>
                      <a:pt x="3" y="29"/>
                    </a:lnTo>
                    <a:lnTo>
                      <a:pt x="75" y="2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CAC9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1" name="Freeform 412"/>
              <p:cNvSpPr/>
              <p:nvPr/>
            </p:nvSpPr>
            <p:spPr bwMode="auto">
              <a:xfrm>
                <a:off x="3393" y="923"/>
                <a:ext cx="74" cy="28"/>
              </a:xfrm>
              <a:custGeom>
                <a:avLst/>
                <a:gdLst>
                  <a:gd name="T0" fmla="*/ 71 w 74"/>
                  <a:gd name="T1" fmla="*/ 0 h 28"/>
                  <a:gd name="T2" fmla="*/ 0 w 74"/>
                  <a:gd name="T3" fmla="*/ 8 h 28"/>
                  <a:gd name="T4" fmla="*/ 2 w 74"/>
                  <a:gd name="T5" fmla="*/ 28 h 28"/>
                  <a:gd name="T6" fmla="*/ 74 w 74"/>
                  <a:gd name="T7" fmla="*/ 19 h 28"/>
                  <a:gd name="T8" fmla="*/ 71 w 7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8">
                    <a:moveTo>
                      <a:pt x="71" y="0"/>
                    </a:moveTo>
                    <a:lnTo>
                      <a:pt x="0" y="8"/>
                    </a:lnTo>
                    <a:lnTo>
                      <a:pt x="2" y="28"/>
                    </a:lnTo>
                    <a:lnTo>
                      <a:pt x="74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CAC9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2" name="Freeform 413"/>
              <p:cNvSpPr/>
              <p:nvPr/>
            </p:nvSpPr>
            <p:spPr bwMode="auto">
              <a:xfrm>
                <a:off x="3752" y="960"/>
                <a:ext cx="74" cy="29"/>
              </a:xfrm>
              <a:custGeom>
                <a:avLst/>
                <a:gdLst>
                  <a:gd name="T0" fmla="*/ 71 w 74"/>
                  <a:gd name="T1" fmla="*/ 0 h 29"/>
                  <a:gd name="T2" fmla="*/ 0 w 74"/>
                  <a:gd name="T3" fmla="*/ 8 h 29"/>
                  <a:gd name="T4" fmla="*/ 2 w 74"/>
                  <a:gd name="T5" fmla="*/ 29 h 29"/>
                  <a:gd name="T6" fmla="*/ 74 w 74"/>
                  <a:gd name="T7" fmla="*/ 21 h 29"/>
                  <a:gd name="T8" fmla="*/ 71 w 74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9">
                    <a:moveTo>
                      <a:pt x="71" y="0"/>
                    </a:moveTo>
                    <a:lnTo>
                      <a:pt x="0" y="8"/>
                    </a:lnTo>
                    <a:lnTo>
                      <a:pt x="2" y="29"/>
                    </a:lnTo>
                    <a:lnTo>
                      <a:pt x="74" y="2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CAC9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3" name="Freeform 414"/>
              <p:cNvSpPr/>
              <p:nvPr/>
            </p:nvSpPr>
            <p:spPr bwMode="auto">
              <a:xfrm>
                <a:off x="3743" y="884"/>
                <a:ext cx="74" cy="27"/>
              </a:xfrm>
              <a:custGeom>
                <a:avLst/>
                <a:gdLst>
                  <a:gd name="T0" fmla="*/ 72 w 74"/>
                  <a:gd name="T1" fmla="*/ 0 h 27"/>
                  <a:gd name="T2" fmla="*/ 0 w 74"/>
                  <a:gd name="T3" fmla="*/ 8 h 27"/>
                  <a:gd name="T4" fmla="*/ 2 w 74"/>
                  <a:gd name="T5" fmla="*/ 27 h 27"/>
                  <a:gd name="T6" fmla="*/ 74 w 74"/>
                  <a:gd name="T7" fmla="*/ 19 h 27"/>
                  <a:gd name="T8" fmla="*/ 72 w 7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7">
                    <a:moveTo>
                      <a:pt x="72" y="0"/>
                    </a:moveTo>
                    <a:lnTo>
                      <a:pt x="0" y="8"/>
                    </a:lnTo>
                    <a:lnTo>
                      <a:pt x="2" y="27"/>
                    </a:lnTo>
                    <a:lnTo>
                      <a:pt x="74" y="1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CAC9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4" name="Freeform 415"/>
              <p:cNvSpPr/>
              <p:nvPr/>
            </p:nvSpPr>
            <p:spPr bwMode="auto">
              <a:xfrm>
                <a:off x="3336" y="1188"/>
                <a:ext cx="707" cy="101"/>
              </a:xfrm>
              <a:custGeom>
                <a:avLst/>
                <a:gdLst>
                  <a:gd name="T0" fmla="*/ 704 w 707"/>
                  <a:gd name="T1" fmla="*/ 0 h 101"/>
                  <a:gd name="T2" fmla="*/ 0 w 707"/>
                  <a:gd name="T3" fmla="*/ 79 h 101"/>
                  <a:gd name="T4" fmla="*/ 3 w 707"/>
                  <a:gd name="T5" fmla="*/ 101 h 101"/>
                  <a:gd name="T6" fmla="*/ 707 w 707"/>
                  <a:gd name="T7" fmla="*/ 22 h 101"/>
                  <a:gd name="T8" fmla="*/ 704 w 707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101">
                    <a:moveTo>
                      <a:pt x="704" y="0"/>
                    </a:moveTo>
                    <a:lnTo>
                      <a:pt x="0" y="79"/>
                    </a:lnTo>
                    <a:lnTo>
                      <a:pt x="3" y="101"/>
                    </a:lnTo>
                    <a:lnTo>
                      <a:pt x="707" y="22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5" name="Freeform 416"/>
              <p:cNvSpPr/>
              <p:nvPr/>
            </p:nvSpPr>
            <p:spPr bwMode="auto">
              <a:xfrm>
                <a:off x="3332" y="1151"/>
                <a:ext cx="707" cy="101"/>
              </a:xfrm>
              <a:custGeom>
                <a:avLst/>
                <a:gdLst>
                  <a:gd name="T0" fmla="*/ 704 w 707"/>
                  <a:gd name="T1" fmla="*/ 0 h 101"/>
                  <a:gd name="T2" fmla="*/ 0 w 707"/>
                  <a:gd name="T3" fmla="*/ 79 h 101"/>
                  <a:gd name="T4" fmla="*/ 2 w 707"/>
                  <a:gd name="T5" fmla="*/ 101 h 101"/>
                  <a:gd name="T6" fmla="*/ 707 w 707"/>
                  <a:gd name="T7" fmla="*/ 23 h 101"/>
                  <a:gd name="T8" fmla="*/ 704 w 707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101">
                    <a:moveTo>
                      <a:pt x="704" y="0"/>
                    </a:moveTo>
                    <a:lnTo>
                      <a:pt x="0" y="79"/>
                    </a:lnTo>
                    <a:lnTo>
                      <a:pt x="2" y="101"/>
                    </a:lnTo>
                    <a:lnTo>
                      <a:pt x="707" y="23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6" name="Freeform 417"/>
              <p:cNvSpPr/>
              <p:nvPr/>
            </p:nvSpPr>
            <p:spPr bwMode="auto">
              <a:xfrm>
                <a:off x="3327" y="1114"/>
                <a:ext cx="707" cy="102"/>
              </a:xfrm>
              <a:custGeom>
                <a:avLst/>
                <a:gdLst>
                  <a:gd name="T0" fmla="*/ 705 w 707"/>
                  <a:gd name="T1" fmla="*/ 0 h 102"/>
                  <a:gd name="T2" fmla="*/ 0 w 707"/>
                  <a:gd name="T3" fmla="*/ 79 h 102"/>
                  <a:gd name="T4" fmla="*/ 3 w 707"/>
                  <a:gd name="T5" fmla="*/ 102 h 102"/>
                  <a:gd name="T6" fmla="*/ 707 w 707"/>
                  <a:gd name="T7" fmla="*/ 23 h 102"/>
                  <a:gd name="T8" fmla="*/ 705 w 707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102">
                    <a:moveTo>
                      <a:pt x="705" y="0"/>
                    </a:moveTo>
                    <a:lnTo>
                      <a:pt x="0" y="79"/>
                    </a:lnTo>
                    <a:lnTo>
                      <a:pt x="3" y="102"/>
                    </a:lnTo>
                    <a:lnTo>
                      <a:pt x="707" y="23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7" name="Freeform 418"/>
              <p:cNvSpPr/>
              <p:nvPr/>
            </p:nvSpPr>
            <p:spPr bwMode="auto">
              <a:xfrm>
                <a:off x="3323" y="1077"/>
                <a:ext cx="707" cy="102"/>
              </a:xfrm>
              <a:custGeom>
                <a:avLst/>
                <a:gdLst>
                  <a:gd name="T0" fmla="*/ 704 w 707"/>
                  <a:gd name="T1" fmla="*/ 0 h 102"/>
                  <a:gd name="T2" fmla="*/ 0 w 707"/>
                  <a:gd name="T3" fmla="*/ 79 h 102"/>
                  <a:gd name="T4" fmla="*/ 3 w 707"/>
                  <a:gd name="T5" fmla="*/ 102 h 102"/>
                  <a:gd name="T6" fmla="*/ 707 w 707"/>
                  <a:gd name="T7" fmla="*/ 23 h 102"/>
                  <a:gd name="T8" fmla="*/ 704 w 707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102">
                    <a:moveTo>
                      <a:pt x="704" y="0"/>
                    </a:moveTo>
                    <a:lnTo>
                      <a:pt x="0" y="79"/>
                    </a:lnTo>
                    <a:lnTo>
                      <a:pt x="3" y="102"/>
                    </a:lnTo>
                    <a:lnTo>
                      <a:pt x="707" y="23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8" name="Freeform 419"/>
              <p:cNvSpPr/>
              <p:nvPr/>
            </p:nvSpPr>
            <p:spPr bwMode="auto">
              <a:xfrm>
                <a:off x="3319" y="1040"/>
                <a:ext cx="707" cy="102"/>
              </a:xfrm>
              <a:custGeom>
                <a:avLst/>
                <a:gdLst>
                  <a:gd name="T0" fmla="*/ 704 w 707"/>
                  <a:gd name="T1" fmla="*/ 0 h 102"/>
                  <a:gd name="T2" fmla="*/ 0 w 707"/>
                  <a:gd name="T3" fmla="*/ 79 h 102"/>
                  <a:gd name="T4" fmla="*/ 3 w 707"/>
                  <a:gd name="T5" fmla="*/ 102 h 102"/>
                  <a:gd name="T6" fmla="*/ 707 w 707"/>
                  <a:gd name="T7" fmla="*/ 23 h 102"/>
                  <a:gd name="T8" fmla="*/ 704 w 707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102">
                    <a:moveTo>
                      <a:pt x="704" y="0"/>
                    </a:moveTo>
                    <a:lnTo>
                      <a:pt x="0" y="79"/>
                    </a:lnTo>
                    <a:lnTo>
                      <a:pt x="3" y="102"/>
                    </a:lnTo>
                    <a:lnTo>
                      <a:pt x="707" y="23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9" name="Freeform 420"/>
              <p:cNvSpPr/>
              <p:nvPr/>
            </p:nvSpPr>
            <p:spPr bwMode="auto">
              <a:xfrm>
                <a:off x="3315" y="1003"/>
                <a:ext cx="706" cy="102"/>
              </a:xfrm>
              <a:custGeom>
                <a:avLst/>
                <a:gdLst>
                  <a:gd name="T0" fmla="*/ 704 w 706"/>
                  <a:gd name="T1" fmla="*/ 0 h 102"/>
                  <a:gd name="T2" fmla="*/ 0 w 706"/>
                  <a:gd name="T3" fmla="*/ 79 h 102"/>
                  <a:gd name="T4" fmla="*/ 2 w 706"/>
                  <a:gd name="T5" fmla="*/ 102 h 102"/>
                  <a:gd name="T6" fmla="*/ 706 w 706"/>
                  <a:gd name="T7" fmla="*/ 23 h 102"/>
                  <a:gd name="T8" fmla="*/ 704 w 706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6" h="102">
                    <a:moveTo>
                      <a:pt x="704" y="0"/>
                    </a:moveTo>
                    <a:lnTo>
                      <a:pt x="0" y="79"/>
                    </a:lnTo>
                    <a:lnTo>
                      <a:pt x="2" y="102"/>
                    </a:lnTo>
                    <a:lnTo>
                      <a:pt x="706" y="23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0" name="Freeform 421"/>
              <p:cNvSpPr/>
              <p:nvPr/>
            </p:nvSpPr>
            <p:spPr bwMode="auto">
              <a:xfrm>
                <a:off x="3820" y="1234"/>
                <a:ext cx="244" cy="283"/>
              </a:xfrm>
              <a:custGeom>
                <a:avLst/>
                <a:gdLst>
                  <a:gd name="T0" fmla="*/ 0 w 244"/>
                  <a:gd name="T1" fmla="*/ 23 h 283"/>
                  <a:gd name="T2" fmla="*/ 215 w 244"/>
                  <a:gd name="T3" fmla="*/ 0 h 283"/>
                  <a:gd name="T4" fmla="*/ 244 w 244"/>
                  <a:gd name="T5" fmla="*/ 260 h 283"/>
                  <a:gd name="T6" fmla="*/ 28 w 244"/>
                  <a:gd name="T7" fmla="*/ 283 h 283"/>
                  <a:gd name="T8" fmla="*/ 0 w 244"/>
                  <a:gd name="T9" fmla="*/ 2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283">
                    <a:moveTo>
                      <a:pt x="0" y="23"/>
                    </a:moveTo>
                    <a:lnTo>
                      <a:pt x="215" y="0"/>
                    </a:lnTo>
                    <a:lnTo>
                      <a:pt x="244" y="260"/>
                    </a:lnTo>
                    <a:lnTo>
                      <a:pt x="28" y="28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94D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1" name="Freeform 422"/>
              <p:cNvSpPr/>
              <p:nvPr/>
            </p:nvSpPr>
            <p:spPr bwMode="auto">
              <a:xfrm>
                <a:off x="3900" y="1289"/>
                <a:ext cx="55" cy="61"/>
              </a:xfrm>
              <a:custGeom>
                <a:avLst/>
                <a:gdLst>
                  <a:gd name="T0" fmla="*/ 0 w 55"/>
                  <a:gd name="T1" fmla="*/ 5 h 61"/>
                  <a:gd name="T2" fmla="*/ 49 w 55"/>
                  <a:gd name="T3" fmla="*/ 0 h 61"/>
                  <a:gd name="T4" fmla="*/ 55 w 55"/>
                  <a:gd name="T5" fmla="*/ 56 h 61"/>
                  <a:gd name="T6" fmla="*/ 7 w 55"/>
                  <a:gd name="T7" fmla="*/ 61 h 61"/>
                  <a:gd name="T8" fmla="*/ 0 w 55"/>
                  <a:gd name="T9" fmla="*/ 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1">
                    <a:moveTo>
                      <a:pt x="0" y="5"/>
                    </a:moveTo>
                    <a:lnTo>
                      <a:pt x="49" y="0"/>
                    </a:lnTo>
                    <a:lnTo>
                      <a:pt x="55" y="56"/>
                    </a:lnTo>
                    <a:lnTo>
                      <a:pt x="7" y="6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3D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2" name="Freeform 423"/>
              <p:cNvSpPr/>
              <p:nvPr/>
            </p:nvSpPr>
            <p:spPr bwMode="auto">
              <a:xfrm>
                <a:off x="3905" y="1316"/>
                <a:ext cx="52" cy="38"/>
              </a:xfrm>
              <a:custGeom>
                <a:avLst/>
                <a:gdLst>
                  <a:gd name="T0" fmla="*/ 47 w 52"/>
                  <a:gd name="T1" fmla="*/ 0 h 38"/>
                  <a:gd name="T2" fmla="*/ 0 w 52"/>
                  <a:gd name="T3" fmla="*/ 33 h 38"/>
                  <a:gd name="T4" fmla="*/ 52 w 52"/>
                  <a:gd name="T5" fmla="*/ 38 h 38"/>
                  <a:gd name="T6" fmla="*/ 47 w 52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38">
                    <a:moveTo>
                      <a:pt x="47" y="0"/>
                    </a:moveTo>
                    <a:lnTo>
                      <a:pt x="0" y="33"/>
                    </a:lnTo>
                    <a:lnTo>
                      <a:pt x="52" y="38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D2B5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3" name="Freeform 424"/>
              <p:cNvSpPr/>
              <p:nvPr/>
            </p:nvSpPr>
            <p:spPr bwMode="auto">
              <a:xfrm>
                <a:off x="3865" y="1402"/>
                <a:ext cx="17" cy="34"/>
              </a:xfrm>
              <a:custGeom>
                <a:avLst/>
                <a:gdLst>
                  <a:gd name="T0" fmla="*/ 78 w 79"/>
                  <a:gd name="T1" fmla="*/ 78 h 153"/>
                  <a:gd name="T2" fmla="*/ 42 w 79"/>
                  <a:gd name="T3" fmla="*/ 1 h 153"/>
                  <a:gd name="T4" fmla="*/ 2 w 79"/>
                  <a:gd name="T5" fmla="*/ 75 h 153"/>
                  <a:gd name="T6" fmla="*/ 37 w 79"/>
                  <a:gd name="T7" fmla="*/ 152 h 153"/>
                  <a:gd name="T8" fmla="*/ 78 w 79"/>
                  <a:gd name="T9" fmla="*/ 78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53">
                    <a:moveTo>
                      <a:pt x="78" y="78"/>
                    </a:moveTo>
                    <a:cubicBezTo>
                      <a:pt x="79" y="36"/>
                      <a:pt x="63" y="1"/>
                      <a:pt x="42" y="1"/>
                    </a:cubicBezTo>
                    <a:cubicBezTo>
                      <a:pt x="21" y="0"/>
                      <a:pt x="3" y="34"/>
                      <a:pt x="2" y="75"/>
                    </a:cubicBezTo>
                    <a:cubicBezTo>
                      <a:pt x="0" y="117"/>
                      <a:pt x="16" y="152"/>
                      <a:pt x="37" y="152"/>
                    </a:cubicBezTo>
                    <a:cubicBezTo>
                      <a:pt x="58" y="153"/>
                      <a:pt x="76" y="120"/>
                      <a:pt x="78" y="78"/>
                    </a:cubicBezTo>
                    <a:close/>
                  </a:path>
                </a:pathLst>
              </a:custGeom>
              <a:solidFill>
                <a:srgbClr val="F3D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4" name="Freeform 425"/>
              <p:cNvSpPr/>
              <p:nvPr/>
            </p:nvSpPr>
            <p:spPr bwMode="auto">
              <a:xfrm>
                <a:off x="3931" y="1337"/>
                <a:ext cx="75" cy="144"/>
              </a:xfrm>
              <a:custGeom>
                <a:avLst/>
                <a:gdLst>
                  <a:gd name="T0" fmla="*/ 320 w 342"/>
                  <a:gd name="T1" fmla="*/ 339 h 657"/>
                  <a:gd name="T2" fmla="*/ 0 w 342"/>
                  <a:gd name="T3" fmla="*/ 13 h 657"/>
                  <a:gd name="T4" fmla="*/ 74 w 342"/>
                  <a:gd name="T5" fmla="*/ 657 h 657"/>
                  <a:gd name="T6" fmla="*/ 320 w 342"/>
                  <a:gd name="T7" fmla="*/ 339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2" h="657">
                    <a:moveTo>
                      <a:pt x="320" y="339"/>
                    </a:moveTo>
                    <a:cubicBezTo>
                      <a:pt x="298" y="144"/>
                      <a:pt x="155" y="0"/>
                      <a:pt x="0" y="13"/>
                    </a:cubicBezTo>
                    <a:cubicBezTo>
                      <a:pt x="74" y="657"/>
                      <a:pt x="74" y="657"/>
                      <a:pt x="74" y="657"/>
                    </a:cubicBezTo>
                    <a:cubicBezTo>
                      <a:pt x="226" y="635"/>
                      <a:pt x="342" y="531"/>
                      <a:pt x="320" y="339"/>
                    </a:cubicBezTo>
                    <a:close/>
                  </a:path>
                </a:pathLst>
              </a:custGeom>
              <a:solidFill>
                <a:srgbClr val="E3C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5" name="Freeform 426"/>
              <p:cNvSpPr/>
              <p:nvPr/>
            </p:nvSpPr>
            <p:spPr bwMode="auto">
              <a:xfrm>
                <a:off x="3871" y="1339"/>
                <a:ext cx="76" cy="146"/>
              </a:xfrm>
              <a:custGeom>
                <a:avLst/>
                <a:gdLst>
                  <a:gd name="T0" fmla="*/ 334 w 347"/>
                  <a:gd name="T1" fmla="*/ 646 h 663"/>
                  <a:gd name="T2" fmla="*/ 347 w 347"/>
                  <a:gd name="T3" fmla="*/ 644 h 663"/>
                  <a:gd name="T4" fmla="*/ 273 w 347"/>
                  <a:gd name="T5" fmla="*/ 0 h 663"/>
                  <a:gd name="T6" fmla="*/ 267 w 347"/>
                  <a:gd name="T7" fmla="*/ 0 h 663"/>
                  <a:gd name="T8" fmla="*/ 22 w 347"/>
                  <a:gd name="T9" fmla="*/ 389 h 663"/>
                  <a:gd name="T10" fmla="*/ 334 w 347"/>
                  <a:gd name="T11" fmla="*/ 646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7" h="663">
                    <a:moveTo>
                      <a:pt x="334" y="646"/>
                    </a:moveTo>
                    <a:cubicBezTo>
                      <a:pt x="339" y="645"/>
                      <a:pt x="343" y="644"/>
                      <a:pt x="347" y="644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271" y="0"/>
                      <a:pt x="269" y="0"/>
                      <a:pt x="267" y="0"/>
                    </a:cubicBezTo>
                    <a:cubicBezTo>
                      <a:pt x="109" y="18"/>
                      <a:pt x="0" y="192"/>
                      <a:pt x="22" y="389"/>
                    </a:cubicBezTo>
                    <a:cubicBezTo>
                      <a:pt x="45" y="587"/>
                      <a:pt x="177" y="663"/>
                      <a:pt x="334" y="646"/>
                    </a:cubicBezTo>
                    <a:close/>
                  </a:path>
                </a:pathLst>
              </a:custGeom>
              <a:solidFill>
                <a:srgbClr val="F3D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6" name="Freeform 427"/>
              <p:cNvSpPr/>
              <p:nvPr/>
            </p:nvSpPr>
            <p:spPr bwMode="auto">
              <a:xfrm>
                <a:off x="3873" y="1399"/>
                <a:ext cx="150" cy="111"/>
              </a:xfrm>
              <a:custGeom>
                <a:avLst/>
                <a:gdLst>
                  <a:gd name="T0" fmla="*/ 144 w 685"/>
                  <a:gd name="T1" fmla="*/ 247 h 505"/>
                  <a:gd name="T2" fmla="*/ 523 w 685"/>
                  <a:gd name="T3" fmla="*/ 56 h 505"/>
                  <a:gd name="T4" fmla="*/ 539 w 685"/>
                  <a:gd name="T5" fmla="*/ 0 h 505"/>
                  <a:gd name="T6" fmla="*/ 628 w 685"/>
                  <a:gd name="T7" fmla="*/ 80 h 505"/>
                  <a:gd name="T8" fmla="*/ 462 w 685"/>
                  <a:gd name="T9" fmla="*/ 412 h 505"/>
                  <a:gd name="T10" fmla="*/ 175 w 685"/>
                  <a:gd name="T11" fmla="*/ 373 h 505"/>
                  <a:gd name="T12" fmla="*/ 0 w 685"/>
                  <a:gd name="T13" fmla="*/ 165 h 505"/>
                  <a:gd name="T14" fmla="*/ 39 w 685"/>
                  <a:gd name="T15" fmla="*/ 75 h 505"/>
                  <a:gd name="T16" fmla="*/ 144 w 685"/>
                  <a:gd name="T17" fmla="*/ 247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5" h="505">
                    <a:moveTo>
                      <a:pt x="144" y="247"/>
                    </a:moveTo>
                    <a:cubicBezTo>
                      <a:pt x="144" y="247"/>
                      <a:pt x="268" y="53"/>
                      <a:pt x="523" y="56"/>
                    </a:cubicBezTo>
                    <a:cubicBezTo>
                      <a:pt x="539" y="0"/>
                      <a:pt x="539" y="0"/>
                      <a:pt x="539" y="0"/>
                    </a:cubicBezTo>
                    <a:cubicBezTo>
                      <a:pt x="628" y="80"/>
                      <a:pt x="628" y="80"/>
                      <a:pt x="628" y="80"/>
                    </a:cubicBezTo>
                    <a:cubicBezTo>
                      <a:pt x="628" y="80"/>
                      <a:pt x="685" y="320"/>
                      <a:pt x="462" y="412"/>
                    </a:cubicBezTo>
                    <a:cubicBezTo>
                      <a:pt x="240" y="505"/>
                      <a:pt x="175" y="373"/>
                      <a:pt x="175" y="373"/>
                    </a:cubicBezTo>
                    <a:cubicBezTo>
                      <a:pt x="175" y="373"/>
                      <a:pt x="57" y="381"/>
                      <a:pt x="0" y="165"/>
                    </a:cubicBezTo>
                    <a:cubicBezTo>
                      <a:pt x="0" y="165"/>
                      <a:pt x="51" y="122"/>
                      <a:pt x="39" y="75"/>
                    </a:cubicBezTo>
                    <a:cubicBezTo>
                      <a:pt x="39" y="75"/>
                      <a:pt x="122" y="140"/>
                      <a:pt x="144" y="247"/>
                    </a:cubicBezTo>
                    <a:close/>
                  </a:path>
                </a:pathLst>
              </a:custGeom>
              <a:solidFill>
                <a:srgbClr val="323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7" name="Freeform 428"/>
              <p:cNvSpPr/>
              <p:nvPr/>
            </p:nvSpPr>
            <p:spPr bwMode="auto">
              <a:xfrm>
                <a:off x="3994" y="1389"/>
                <a:ext cx="19" cy="33"/>
              </a:xfrm>
              <a:custGeom>
                <a:avLst/>
                <a:gdLst>
                  <a:gd name="T0" fmla="*/ 8 w 85"/>
                  <a:gd name="T1" fmla="*/ 84 h 153"/>
                  <a:gd name="T2" fmla="*/ 27 w 85"/>
                  <a:gd name="T3" fmla="*/ 4 h 153"/>
                  <a:gd name="T4" fmla="*/ 76 w 85"/>
                  <a:gd name="T5" fmla="*/ 70 h 153"/>
                  <a:gd name="T6" fmla="*/ 58 w 85"/>
                  <a:gd name="T7" fmla="*/ 150 h 153"/>
                  <a:gd name="T8" fmla="*/ 8 w 85"/>
                  <a:gd name="T9" fmla="*/ 8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53">
                    <a:moveTo>
                      <a:pt x="8" y="84"/>
                    </a:moveTo>
                    <a:cubicBezTo>
                      <a:pt x="0" y="44"/>
                      <a:pt x="8" y="8"/>
                      <a:pt x="27" y="4"/>
                    </a:cubicBezTo>
                    <a:cubicBezTo>
                      <a:pt x="45" y="0"/>
                      <a:pt x="68" y="29"/>
                      <a:pt x="76" y="70"/>
                    </a:cubicBezTo>
                    <a:cubicBezTo>
                      <a:pt x="85" y="110"/>
                      <a:pt x="77" y="146"/>
                      <a:pt x="58" y="150"/>
                    </a:cubicBezTo>
                    <a:cubicBezTo>
                      <a:pt x="39" y="153"/>
                      <a:pt x="17" y="124"/>
                      <a:pt x="8" y="84"/>
                    </a:cubicBezTo>
                    <a:close/>
                  </a:path>
                </a:pathLst>
              </a:custGeom>
              <a:solidFill>
                <a:srgbClr val="E3C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8" name="Freeform 429"/>
              <p:cNvSpPr/>
              <p:nvPr/>
            </p:nvSpPr>
            <p:spPr bwMode="auto">
              <a:xfrm>
                <a:off x="3830" y="1241"/>
                <a:ext cx="183" cy="80"/>
              </a:xfrm>
              <a:custGeom>
                <a:avLst/>
                <a:gdLst>
                  <a:gd name="T0" fmla="*/ 687 w 834"/>
                  <a:gd name="T1" fmla="*/ 17 h 366"/>
                  <a:gd name="T2" fmla="*/ 696 w 834"/>
                  <a:gd name="T3" fmla="*/ 40 h 366"/>
                  <a:gd name="T4" fmla="*/ 706 w 834"/>
                  <a:gd name="T5" fmla="*/ 63 h 366"/>
                  <a:gd name="T6" fmla="*/ 716 w 834"/>
                  <a:gd name="T7" fmla="*/ 85 h 366"/>
                  <a:gd name="T8" fmla="*/ 727 w 834"/>
                  <a:gd name="T9" fmla="*/ 105 h 366"/>
                  <a:gd name="T10" fmla="*/ 738 w 834"/>
                  <a:gd name="T11" fmla="*/ 122 h 366"/>
                  <a:gd name="T12" fmla="*/ 748 w 834"/>
                  <a:gd name="T13" fmla="*/ 136 h 366"/>
                  <a:gd name="T14" fmla="*/ 756 w 834"/>
                  <a:gd name="T15" fmla="*/ 147 h 366"/>
                  <a:gd name="T16" fmla="*/ 763 w 834"/>
                  <a:gd name="T17" fmla="*/ 156 h 366"/>
                  <a:gd name="T18" fmla="*/ 753 w 834"/>
                  <a:gd name="T19" fmla="*/ 150 h 366"/>
                  <a:gd name="T20" fmla="*/ 728 w 834"/>
                  <a:gd name="T21" fmla="*/ 130 h 366"/>
                  <a:gd name="T22" fmla="*/ 713 w 834"/>
                  <a:gd name="T23" fmla="*/ 114 h 366"/>
                  <a:gd name="T24" fmla="*/ 699 w 834"/>
                  <a:gd name="T25" fmla="*/ 95 h 366"/>
                  <a:gd name="T26" fmla="*/ 686 w 834"/>
                  <a:gd name="T27" fmla="*/ 72 h 366"/>
                  <a:gd name="T28" fmla="*/ 675 w 834"/>
                  <a:gd name="T29" fmla="*/ 48 h 366"/>
                  <a:gd name="T30" fmla="*/ 667 w 834"/>
                  <a:gd name="T31" fmla="*/ 23 h 366"/>
                  <a:gd name="T32" fmla="*/ 665 w 834"/>
                  <a:gd name="T33" fmla="*/ 18 h 366"/>
                  <a:gd name="T34" fmla="*/ 440 w 834"/>
                  <a:gd name="T35" fmla="*/ 44 h 366"/>
                  <a:gd name="T36" fmla="*/ 442 w 834"/>
                  <a:gd name="T37" fmla="*/ 142 h 366"/>
                  <a:gd name="T38" fmla="*/ 485 w 834"/>
                  <a:gd name="T39" fmla="*/ 207 h 366"/>
                  <a:gd name="T40" fmla="*/ 482 w 834"/>
                  <a:gd name="T41" fmla="*/ 225 h 366"/>
                  <a:gd name="T42" fmla="*/ 450 w 834"/>
                  <a:gd name="T43" fmla="*/ 250 h 366"/>
                  <a:gd name="T44" fmla="*/ 432 w 834"/>
                  <a:gd name="T45" fmla="*/ 254 h 366"/>
                  <a:gd name="T46" fmla="*/ 371 w 834"/>
                  <a:gd name="T47" fmla="*/ 249 h 366"/>
                  <a:gd name="T48" fmla="*/ 383 w 834"/>
                  <a:gd name="T49" fmla="*/ 218 h 366"/>
                  <a:gd name="T50" fmla="*/ 410 w 834"/>
                  <a:gd name="T51" fmla="*/ 146 h 366"/>
                  <a:gd name="T52" fmla="*/ 390 w 834"/>
                  <a:gd name="T53" fmla="*/ 49 h 366"/>
                  <a:gd name="T54" fmla="*/ 167 w 834"/>
                  <a:gd name="T55" fmla="*/ 74 h 366"/>
                  <a:gd name="T56" fmla="*/ 165 w 834"/>
                  <a:gd name="T57" fmla="*/ 96 h 366"/>
                  <a:gd name="T58" fmla="*/ 160 w 834"/>
                  <a:gd name="T59" fmla="*/ 122 h 366"/>
                  <a:gd name="T60" fmla="*/ 152 w 834"/>
                  <a:gd name="T61" fmla="*/ 146 h 366"/>
                  <a:gd name="T62" fmla="*/ 142 w 834"/>
                  <a:gd name="T63" fmla="*/ 168 h 366"/>
                  <a:gd name="T64" fmla="*/ 132 w 834"/>
                  <a:gd name="T65" fmla="*/ 187 h 366"/>
                  <a:gd name="T66" fmla="*/ 112 w 834"/>
                  <a:gd name="T67" fmla="*/ 212 h 366"/>
                  <a:gd name="T68" fmla="*/ 103 w 834"/>
                  <a:gd name="T69" fmla="*/ 220 h 366"/>
                  <a:gd name="T70" fmla="*/ 109 w 834"/>
                  <a:gd name="T71" fmla="*/ 210 h 366"/>
                  <a:gd name="T72" fmla="*/ 114 w 834"/>
                  <a:gd name="T73" fmla="*/ 197 h 366"/>
                  <a:gd name="T74" fmla="*/ 121 w 834"/>
                  <a:gd name="T75" fmla="*/ 181 h 366"/>
                  <a:gd name="T76" fmla="*/ 127 w 834"/>
                  <a:gd name="T77" fmla="*/ 162 h 366"/>
                  <a:gd name="T78" fmla="*/ 133 w 834"/>
                  <a:gd name="T79" fmla="*/ 140 h 366"/>
                  <a:gd name="T80" fmla="*/ 139 w 834"/>
                  <a:gd name="T81" fmla="*/ 117 h 366"/>
                  <a:gd name="T82" fmla="*/ 143 w 834"/>
                  <a:gd name="T83" fmla="*/ 92 h 366"/>
                  <a:gd name="T84" fmla="*/ 145 w 834"/>
                  <a:gd name="T85" fmla="*/ 77 h 366"/>
                  <a:gd name="T86" fmla="*/ 0 w 834"/>
                  <a:gd name="T87" fmla="*/ 93 h 366"/>
                  <a:gd name="T88" fmla="*/ 302 w 834"/>
                  <a:gd name="T89" fmla="*/ 366 h 366"/>
                  <a:gd name="T90" fmla="*/ 437 w 834"/>
                  <a:gd name="T91" fmla="*/ 253 h 366"/>
                  <a:gd name="T92" fmla="*/ 585 w 834"/>
                  <a:gd name="T93" fmla="*/ 331 h 366"/>
                  <a:gd name="T94" fmla="*/ 834 w 834"/>
                  <a:gd name="T95" fmla="*/ 0 h 366"/>
                  <a:gd name="T96" fmla="*/ 687 w 834"/>
                  <a:gd name="T97" fmla="*/ 16 h 366"/>
                  <a:gd name="T98" fmla="*/ 687 w 834"/>
                  <a:gd name="T99" fmla="*/ 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34" h="366">
                    <a:moveTo>
                      <a:pt x="687" y="17"/>
                    </a:moveTo>
                    <a:cubicBezTo>
                      <a:pt x="690" y="25"/>
                      <a:pt x="693" y="32"/>
                      <a:pt x="696" y="40"/>
                    </a:cubicBezTo>
                    <a:cubicBezTo>
                      <a:pt x="699" y="48"/>
                      <a:pt x="703" y="56"/>
                      <a:pt x="706" y="63"/>
                    </a:cubicBezTo>
                    <a:cubicBezTo>
                      <a:pt x="709" y="70"/>
                      <a:pt x="712" y="78"/>
                      <a:pt x="716" y="85"/>
                    </a:cubicBezTo>
                    <a:cubicBezTo>
                      <a:pt x="720" y="92"/>
                      <a:pt x="723" y="99"/>
                      <a:pt x="727" y="105"/>
                    </a:cubicBezTo>
                    <a:cubicBezTo>
                      <a:pt x="731" y="111"/>
                      <a:pt x="734" y="117"/>
                      <a:pt x="738" y="122"/>
                    </a:cubicBezTo>
                    <a:cubicBezTo>
                      <a:pt x="741" y="127"/>
                      <a:pt x="744" y="132"/>
                      <a:pt x="748" y="136"/>
                    </a:cubicBezTo>
                    <a:cubicBezTo>
                      <a:pt x="751" y="141"/>
                      <a:pt x="753" y="144"/>
                      <a:pt x="756" y="147"/>
                    </a:cubicBezTo>
                    <a:cubicBezTo>
                      <a:pt x="760" y="153"/>
                      <a:pt x="763" y="156"/>
                      <a:pt x="763" y="156"/>
                    </a:cubicBezTo>
                    <a:cubicBezTo>
                      <a:pt x="763" y="156"/>
                      <a:pt x="759" y="155"/>
                      <a:pt x="753" y="150"/>
                    </a:cubicBezTo>
                    <a:cubicBezTo>
                      <a:pt x="746" y="146"/>
                      <a:pt x="737" y="139"/>
                      <a:pt x="728" y="130"/>
                    </a:cubicBezTo>
                    <a:cubicBezTo>
                      <a:pt x="723" y="125"/>
                      <a:pt x="718" y="120"/>
                      <a:pt x="713" y="114"/>
                    </a:cubicBezTo>
                    <a:cubicBezTo>
                      <a:pt x="708" y="108"/>
                      <a:pt x="704" y="102"/>
                      <a:pt x="699" y="95"/>
                    </a:cubicBezTo>
                    <a:cubicBezTo>
                      <a:pt x="695" y="88"/>
                      <a:pt x="690" y="80"/>
                      <a:pt x="686" y="72"/>
                    </a:cubicBezTo>
                    <a:cubicBezTo>
                      <a:pt x="682" y="65"/>
                      <a:pt x="678" y="57"/>
                      <a:pt x="675" y="48"/>
                    </a:cubicBezTo>
                    <a:cubicBezTo>
                      <a:pt x="672" y="40"/>
                      <a:pt x="669" y="32"/>
                      <a:pt x="667" y="23"/>
                    </a:cubicBezTo>
                    <a:cubicBezTo>
                      <a:pt x="666" y="22"/>
                      <a:pt x="666" y="20"/>
                      <a:pt x="665" y="18"/>
                    </a:cubicBezTo>
                    <a:cubicBezTo>
                      <a:pt x="440" y="44"/>
                      <a:pt x="440" y="44"/>
                      <a:pt x="440" y="44"/>
                    </a:cubicBezTo>
                    <a:cubicBezTo>
                      <a:pt x="442" y="142"/>
                      <a:pt x="442" y="142"/>
                      <a:pt x="442" y="142"/>
                    </a:cubicBezTo>
                    <a:cubicBezTo>
                      <a:pt x="485" y="207"/>
                      <a:pt x="485" y="207"/>
                      <a:pt x="485" y="207"/>
                    </a:cubicBezTo>
                    <a:cubicBezTo>
                      <a:pt x="482" y="225"/>
                      <a:pt x="482" y="225"/>
                      <a:pt x="482" y="225"/>
                    </a:cubicBezTo>
                    <a:cubicBezTo>
                      <a:pt x="450" y="250"/>
                      <a:pt x="450" y="250"/>
                      <a:pt x="450" y="250"/>
                    </a:cubicBezTo>
                    <a:cubicBezTo>
                      <a:pt x="432" y="254"/>
                      <a:pt x="432" y="254"/>
                      <a:pt x="432" y="254"/>
                    </a:cubicBezTo>
                    <a:cubicBezTo>
                      <a:pt x="371" y="249"/>
                      <a:pt x="371" y="249"/>
                      <a:pt x="371" y="249"/>
                    </a:cubicBezTo>
                    <a:cubicBezTo>
                      <a:pt x="383" y="218"/>
                      <a:pt x="383" y="218"/>
                      <a:pt x="383" y="218"/>
                    </a:cubicBezTo>
                    <a:cubicBezTo>
                      <a:pt x="410" y="146"/>
                      <a:pt x="410" y="146"/>
                      <a:pt x="410" y="146"/>
                    </a:cubicBezTo>
                    <a:cubicBezTo>
                      <a:pt x="390" y="49"/>
                      <a:pt x="390" y="49"/>
                      <a:pt x="390" y="49"/>
                    </a:cubicBezTo>
                    <a:cubicBezTo>
                      <a:pt x="167" y="74"/>
                      <a:pt x="167" y="74"/>
                      <a:pt x="167" y="74"/>
                    </a:cubicBezTo>
                    <a:cubicBezTo>
                      <a:pt x="167" y="81"/>
                      <a:pt x="165" y="88"/>
                      <a:pt x="165" y="96"/>
                    </a:cubicBezTo>
                    <a:cubicBezTo>
                      <a:pt x="163" y="104"/>
                      <a:pt x="161" y="113"/>
                      <a:pt x="160" y="122"/>
                    </a:cubicBezTo>
                    <a:cubicBezTo>
                      <a:pt x="157" y="130"/>
                      <a:pt x="155" y="138"/>
                      <a:pt x="152" y="146"/>
                    </a:cubicBezTo>
                    <a:cubicBezTo>
                      <a:pt x="149" y="154"/>
                      <a:pt x="146" y="161"/>
                      <a:pt x="142" y="168"/>
                    </a:cubicBezTo>
                    <a:cubicBezTo>
                      <a:pt x="139" y="175"/>
                      <a:pt x="135" y="181"/>
                      <a:pt x="132" y="187"/>
                    </a:cubicBezTo>
                    <a:cubicBezTo>
                      <a:pt x="125" y="198"/>
                      <a:pt x="118" y="207"/>
                      <a:pt x="112" y="212"/>
                    </a:cubicBezTo>
                    <a:cubicBezTo>
                      <a:pt x="107" y="218"/>
                      <a:pt x="103" y="220"/>
                      <a:pt x="103" y="220"/>
                    </a:cubicBezTo>
                    <a:cubicBezTo>
                      <a:pt x="103" y="220"/>
                      <a:pt x="106" y="217"/>
                      <a:pt x="109" y="210"/>
                    </a:cubicBezTo>
                    <a:cubicBezTo>
                      <a:pt x="110" y="206"/>
                      <a:pt x="112" y="202"/>
                      <a:pt x="114" y="197"/>
                    </a:cubicBezTo>
                    <a:cubicBezTo>
                      <a:pt x="116" y="193"/>
                      <a:pt x="118" y="187"/>
                      <a:pt x="121" y="181"/>
                    </a:cubicBezTo>
                    <a:cubicBezTo>
                      <a:pt x="123" y="175"/>
                      <a:pt x="125" y="169"/>
                      <a:pt x="127" y="162"/>
                    </a:cubicBezTo>
                    <a:cubicBezTo>
                      <a:pt x="129" y="155"/>
                      <a:pt x="131" y="148"/>
                      <a:pt x="133" y="140"/>
                    </a:cubicBezTo>
                    <a:cubicBezTo>
                      <a:pt x="135" y="133"/>
                      <a:pt x="136" y="125"/>
                      <a:pt x="139" y="117"/>
                    </a:cubicBezTo>
                    <a:cubicBezTo>
                      <a:pt x="140" y="109"/>
                      <a:pt x="142" y="101"/>
                      <a:pt x="143" y="92"/>
                    </a:cubicBezTo>
                    <a:cubicBezTo>
                      <a:pt x="143" y="87"/>
                      <a:pt x="144" y="82"/>
                      <a:pt x="145" y="77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30" y="171"/>
                      <a:pt x="119" y="348"/>
                      <a:pt x="302" y="366"/>
                    </a:cubicBezTo>
                    <a:cubicBezTo>
                      <a:pt x="437" y="253"/>
                      <a:pt x="437" y="253"/>
                      <a:pt x="437" y="253"/>
                    </a:cubicBezTo>
                    <a:cubicBezTo>
                      <a:pt x="585" y="331"/>
                      <a:pt x="585" y="331"/>
                      <a:pt x="585" y="331"/>
                    </a:cubicBezTo>
                    <a:cubicBezTo>
                      <a:pt x="585" y="331"/>
                      <a:pt x="819" y="272"/>
                      <a:pt x="834" y="0"/>
                    </a:cubicBezTo>
                    <a:cubicBezTo>
                      <a:pt x="687" y="16"/>
                      <a:pt x="687" y="16"/>
                      <a:pt x="687" y="16"/>
                    </a:cubicBezTo>
                    <a:cubicBezTo>
                      <a:pt x="687" y="16"/>
                      <a:pt x="687" y="17"/>
                      <a:pt x="687" y="17"/>
                    </a:cubicBezTo>
                    <a:close/>
                  </a:path>
                </a:pathLst>
              </a:custGeom>
              <a:solidFill>
                <a:srgbClr val="1E5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9" name="Freeform 430"/>
              <p:cNvSpPr/>
              <p:nvPr/>
            </p:nvSpPr>
            <p:spPr bwMode="auto">
              <a:xfrm>
                <a:off x="3914" y="1250"/>
                <a:ext cx="22" cy="46"/>
              </a:xfrm>
              <a:custGeom>
                <a:avLst/>
                <a:gdLst>
                  <a:gd name="T0" fmla="*/ 0 w 22"/>
                  <a:gd name="T1" fmla="*/ 38 h 46"/>
                  <a:gd name="T2" fmla="*/ 1 w 22"/>
                  <a:gd name="T3" fmla="*/ 42 h 46"/>
                  <a:gd name="T4" fmla="*/ 10 w 22"/>
                  <a:gd name="T5" fmla="*/ 46 h 46"/>
                  <a:gd name="T6" fmla="*/ 14 w 22"/>
                  <a:gd name="T7" fmla="*/ 45 h 46"/>
                  <a:gd name="T8" fmla="*/ 21 w 22"/>
                  <a:gd name="T9" fmla="*/ 39 h 46"/>
                  <a:gd name="T10" fmla="*/ 22 w 22"/>
                  <a:gd name="T11" fmla="*/ 36 h 46"/>
                  <a:gd name="T12" fmla="*/ 13 w 22"/>
                  <a:gd name="T13" fmla="*/ 22 h 46"/>
                  <a:gd name="T14" fmla="*/ 12 w 22"/>
                  <a:gd name="T15" fmla="*/ 0 h 46"/>
                  <a:gd name="T16" fmla="*/ 1 w 22"/>
                  <a:gd name="T17" fmla="*/ 1 h 46"/>
                  <a:gd name="T18" fmla="*/ 6 w 22"/>
                  <a:gd name="T19" fmla="*/ 23 h 46"/>
                  <a:gd name="T20" fmla="*/ 0 w 22"/>
                  <a:gd name="T21" fmla="*/ 3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46">
                    <a:moveTo>
                      <a:pt x="0" y="38"/>
                    </a:moveTo>
                    <a:lnTo>
                      <a:pt x="1" y="42"/>
                    </a:lnTo>
                    <a:lnTo>
                      <a:pt x="10" y="46"/>
                    </a:lnTo>
                    <a:lnTo>
                      <a:pt x="14" y="45"/>
                    </a:lnTo>
                    <a:lnTo>
                      <a:pt x="21" y="39"/>
                    </a:lnTo>
                    <a:lnTo>
                      <a:pt x="22" y="36"/>
                    </a:lnTo>
                    <a:lnTo>
                      <a:pt x="13" y="22"/>
                    </a:lnTo>
                    <a:lnTo>
                      <a:pt x="12" y="0"/>
                    </a:lnTo>
                    <a:lnTo>
                      <a:pt x="1" y="1"/>
                    </a:lnTo>
                    <a:lnTo>
                      <a:pt x="6" y="2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2C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0" name="Freeform 431"/>
              <p:cNvSpPr/>
              <p:nvPr/>
            </p:nvSpPr>
            <p:spPr bwMode="auto">
              <a:xfrm>
                <a:off x="3976" y="1244"/>
                <a:ext cx="21" cy="31"/>
              </a:xfrm>
              <a:custGeom>
                <a:avLst/>
                <a:gdLst>
                  <a:gd name="T0" fmla="*/ 10 w 98"/>
                  <a:gd name="T1" fmla="*/ 32 h 140"/>
                  <a:gd name="T2" fmla="*/ 21 w 98"/>
                  <a:gd name="T3" fmla="*/ 56 h 140"/>
                  <a:gd name="T4" fmla="*/ 34 w 98"/>
                  <a:gd name="T5" fmla="*/ 79 h 140"/>
                  <a:gd name="T6" fmla="*/ 48 w 98"/>
                  <a:gd name="T7" fmla="*/ 98 h 140"/>
                  <a:gd name="T8" fmla="*/ 63 w 98"/>
                  <a:gd name="T9" fmla="*/ 114 h 140"/>
                  <a:gd name="T10" fmla="*/ 88 w 98"/>
                  <a:gd name="T11" fmla="*/ 134 h 140"/>
                  <a:gd name="T12" fmla="*/ 98 w 98"/>
                  <a:gd name="T13" fmla="*/ 140 h 140"/>
                  <a:gd name="T14" fmla="*/ 91 w 98"/>
                  <a:gd name="T15" fmla="*/ 131 h 140"/>
                  <a:gd name="T16" fmla="*/ 83 w 98"/>
                  <a:gd name="T17" fmla="*/ 120 h 140"/>
                  <a:gd name="T18" fmla="*/ 73 w 98"/>
                  <a:gd name="T19" fmla="*/ 106 h 140"/>
                  <a:gd name="T20" fmla="*/ 62 w 98"/>
                  <a:gd name="T21" fmla="*/ 89 h 140"/>
                  <a:gd name="T22" fmla="*/ 51 w 98"/>
                  <a:gd name="T23" fmla="*/ 69 h 140"/>
                  <a:gd name="T24" fmla="*/ 41 w 98"/>
                  <a:gd name="T25" fmla="*/ 47 h 140"/>
                  <a:gd name="T26" fmla="*/ 31 w 98"/>
                  <a:gd name="T27" fmla="*/ 24 h 140"/>
                  <a:gd name="T28" fmla="*/ 22 w 98"/>
                  <a:gd name="T29" fmla="*/ 1 h 140"/>
                  <a:gd name="T30" fmla="*/ 22 w 98"/>
                  <a:gd name="T31" fmla="*/ 0 h 140"/>
                  <a:gd name="T32" fmla="*/ 0 w 98"/>
                  <a:gd name="T33" fmla="*/ 2 h 140"/>
                  <a:gd name="T34" fmla="*/ 2 w 98"/>
                  <a:gd name="T35" fmla="*/ 7 h 140"/>
                  <a:gd name="T36" fmla="*/ 10 w 98"/>
                  <a:gd name="T37" fmla="*/ 3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8" h="140">
                    <a:moveTo>
                      <a:pt x="10" y="32"/>
                    </a:moveTo>
                    <a:cubicBezTo>
                      <a:pt x="13" y="41"/>
                      <a:pt x="17" y="49"/>
                      <a:pt x="21" y="56"/>
                    </a:cubicBezTo>
                    <a:cubicBezTo>
                      <a:pt x="25" y="64"/>
                      <a:pt x="30" y="72"/>
                      <a:pt x="34" y="79"/>
                    </a:cubicBezTo>
                    <a:cubicBezTo>
                      <a:pt x="39" y="86"/>
                      <a:pt x="43" y="92"/>
                      <a:pt x="48" y="98"/>
                    </a:cubicBezTo>
                    <a:cubicBezTo>
                      <a:pt x="53" y="104"/>
                      <a:pt x="58" y="109"/>
                      <a:pt x="63" y="114"/>
                    </a:cubicBezTo>
                    <a:cubicBezTo>
                      <a:pt x="72" y="123"/>
                      <a:pt x="81" y="130"/>
                      <a:pt x="88" y="134"/>
                    </a:cubicBezTo>
                    <a:cubicBezTo>
                      <a:pt x="94" y="139"/>
                      <a:pt x="98" y="140"/>
                      <a:pt x="98" y="140"/>
                    </a:cubicBezTo>
                    <a:cubicBezTo>
                      <a:pt x="98" y="140"/>
                      <a:pt x="95" y="137"/>
                      <a:pt x="91" y="131"/>
                    </a:cubicBezTo>
                    <a:cubicBezTo>
                      <a:pt x="88" y="128"/>
                      <a:pt x="86" y="125"/>
                      <a:pt x="83" y="120"/>
                    </a:cubicBezTo>
                    <a:cubicBezTo>
                      <a:pt x="79" y="116"/>
                      <a:pt x="76" y="111"/>
                      <a:pt x="73" y="106"/>
                    </a:cubicBezTo>
                    <a:cubicBezTo>
                      <a:pt x="69" y="101"/>
                      <a:pt x="66" y="95"/>
                      <a:pt x="62" y="89"/>
                    </a:cubicBezTo>
                    <a:cubicBezTo>
                      <a:pt x="58" y="83"/>
                      <a:pt x="55" y="76"/>
                      <a:pt x="51" y="69"/>
                    </a:cubicBezTo>
                    <a:cubicBezTo>
                      <a:pt x="47" y="62"/>
                      <a:pt x="44" y="54"/>
                      <a:pt x="41" y="47"/>
                    </a:cubicBezTo>
                    <a:cubicBezTo>
                      <a:pt x="38" y="40"/>
                      <a:pt x="34" y="32"/>
                      <a:pt x="31" y="24"/>
                    </a:cubicBezTo>
                    <a:cubicBezTo>
                      <a:pt x="28" y="16"/>
                      <a:pt x="25" y="9"/>
                      <a:pt x="22" y="1"/>
                    </a:cubicBezTo>
                    <a:cubicBezTo>
                      <a:pt x="22" y="1"/>
                      <a:pt x="22" y="0"/>
                      <a:pt x="2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6"/>
                      <a:pt x="2" y="7"/>
                    </a:cubicBezTo>
                    <a:cubicBezTo>
                      <a:pt x="4" y="16"/>
                      <a:pt x="7" y="24"/>
                      <a:pt x="10" y="32"/>
                    </a:cubicBezTo>
                    <a:close/>
                  </a:path>
                </a:pathLst>
              </a:custGeom>
              <a:solidFill>
                <a:srgbClr val="003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1" name="Freeform 432"/>
              <p:cNvSpPr/>
              <p:nvPr/>
            </p:nvSpPr>
            <p:spPr bwMode="auto">
              <a:xfrm>
                <a:off x="3852" y="1257"/>
                <a:ext cx="14" cy="32"/>
              </a:xfrm>
              <a:custGeom>
                <a:avLst/>
                <a:gdLst>
                  <a:gd name="T0" fmla="*/ 36 w 64"/>
                  <a:gd name="T1" fmla="*/ 43 h 146"/>
                  <a:gd name="T2" fmla="*/ 30 w 64"/>
                  <a:gd name="T3" fmla="*/ 66 h 146"/>
                  <a:gd name="T4" fmla="*/ 24 w 64"/>
                  <a:gd name="T5" fmla="*/ 88 h 146"/>
                  <a:gd name="T6" fmla="*/ 18 w 64"/>
                  <a:gd name="T7" fmla="*/ 107 h 146"/>
                  <a:gd name="T8" fmla="*/ 11 w 64"/>
                  <a:gd name="T9" fmla="*/ 123 h 146"/>
                  <a:gd name="T10" fmla="*/ 6 w 64"/>
                  <a:gd name="T11" fmla="*/ 136 h 146"/>
                  <a:gd name="T12" fmla="*/ 0 w 64"/>
                  <a:gd name="T13" fmla="*/ 146 h 146"/>
                  <a:gd name="T14" fmla="*/ 9 w 64"/>
                  <a:gd name="T15" fmla="*/ 138 h 146"/>
                  <a:gd name="T16" fmla="*/ 29 w 64"/>
                  <a:gd name="T17" fmla="*/ 113 h 146"/>
                  <a:gd name="T18" fmla="*/ 39 w 64"/>
                  <a:gd name="T19" fmla="*/ 94 h 146"/>
                  <a:gd name="T20" fmla="*/ 49 w 64"/>
                  <a:gd name="T21" fmla="*/ 72 h 146"/>
                  <a:gd name="T22" fmla="*/ 57 w 64"/>
                  <a:gd name="T23" fmla="*/ 48 h 146"/>
                  <a:gd name="T24" fmla="*/ 62 w 64"/>
                  <a:gd name="T25" fmla="*/ 22 h 146"/>
                  <a:gd name="T26" fmla="*/ 64 w 64"/>
                  <a:gd name="T27" fmla="*/ 0 h 146"/>
                  <a:gd name="T28" fmla="*/ 42 w 64"/>
                  <a:gd name="T29" fmla="*/ 3 h 146"/>
                  <a:gd name="T30" fmla="*/ 40 w 64"/>
                  <a:gd name="T31" fmla="*/ 18 h 146"/>
                  <a:gd name="T32" fmla="*/ 36 w 64"/>
                  <a:gd name="T33" fmla="*/ 4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146">
                    <a:moveTo>
                      <a:pt x="36" y="43"/>
                    </a:moveTo>
                    <a:cubicBezTo>
                      <a:pt x="33" y="51"/>
                      <a:pt x="32" y="59"/>
                      <a:pt x="30" y="66"/>
                    </a:cubicBezTo>
                    <a:cubicBezTo>
                      <a:pt x="28" y="74"/>
                      <a:pt x="26" y="81"/>
                      <a:pt x="24" y="88"/>
                    </a:cubicBezTo>
                    <a:cubicBezTo>
                      <a:pt x="22" y="95"/>
                      <a:pt x="20" y="101"/>
                      <a:pt x="18" y="107"/>
                    </a:cubicBezTo>
                    <a:cubicBezTo>
                      <a:pt x="15" y="113"/>
                      <a:pt x="13" y="119"/>
                      <a:pt x="11" y="123"/>
                    </a:cubicBezTo>
                    <a:cubicBezTo>
                      <a:pt x="9" y="128"/>
                      <a:pt x="7" y="132"/>
                      <a:pt x="6" y="136"/>
                    </a:cubicBezTo>
                    <a:cubicBezTo>
                      <a:pt x="3" y="143"/>
                      <a:pt x="0" y="146"/>
                      <a:pt x="0" y="146"/>
                    </a:cubicBezTo>
                    <a:cubicBezTo>
                      <a:pt x="0" y="146"/>
                      <a:pt x="4" y="144"/>
                      <a:pt x="9" y="138"/>
                    </a:cubicBezTo>
                    <a:cubicBezTo>
                      <a:pt x="15" y="133"/>
                      <a:pt x="22" y="124"/>
                      <a:pt x="29" y="113"/>
                    </a:cubicBezTo>
                    <a:cubicBezTo>
                      <a:pt x="32" y="107"/>
                      <a:pt x="36" y="101"/>
                      <a:pt x="39" y="94"/>
                    </a:cubicBezTo>
                    <a:cubicBezTo>
                      <a:pt x="43" y="87"/>
                      <a:pt x="46" y="80"/>
                      <a:pt x="49" y="72"/>
                    </a:cubicBezTo>
                    <a:cubicBezTo>
                      <a:pt x="52" y="64"/>
                      <a:pt x="54" y="56"/>
                      <a:pt x="57" y="48"/>
                    </a:cubicBezTo>
                    <a:cubicBezTo>
                      <a:pt x="58" y="39"/>
                      <a:pt x="60" y="30"/>
                      <a:pt x="62" y="22"/>
                    </a:cubicBezTo>
                    <a:cubicBezTo>
                      <a:pt x="62" y="14"/>
                      <a:pt x="64" y="7"/>
                      <a:pt x="64" y="0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8"/>
                      <a:pt x="40" y="13"/>
                      <a:pt x="40" y="18"/>
                    </a:cubicBezTo>
                    <a:cubicBezTo>
                      <a:pt x="39" y="27"/>
                      <a:pt x="37" y="35"/>
                      <a:pt x="36" y="43"/>
                    </a:cubicBezTo>
                    <a:close/>
                  </a:path>
                </a:pathLst>
              </a:custGeom>
              <a:solidFill>
                <a:srgbClr val="003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2" name="Freeform 433"/>
              <p:cNvSpPr/>
              <p:nvPr/>
            </p:nvSpPr>
            <p:spPr bwMode="auto">
              <a:xfrm>
                <a:off x="3911" y="1288"/>
                <a:ext cx="13" cy="8"/>
              </a:xfrm>
              <a:custGeom>
                <a:avLst/>
                <a:gdLst>
                  <a:gd name="T0" fmla="*/ 3 w 13"/>
                  <a:gd name="T1" fmla="*/ 0 h 8"/>
                  <a:gd name="T2" fmla="*/ 0 w 13"/>
                  <a:gd name="T3" fmla="*/ 7 h 8"/>
                  <a:gd name="T4" fmla="*/ 13 w 13"/>
                  <a:gd name="T5" fmla="*/ 8 h 8"/>
                  <a:gd name="T6" fmla="*/ 3 w 1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8">
                    <a:moveTo>
                      <a:pt x="3" y="0"/>
                    </a:moveTo>
                    <a:lnTo>
                      <a:pt x="0" y="7"/>
                    </a:lnTo>
                    <a:lnTo>
                      <a:pt x="13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FC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3" name="Freeform 434"/>
              <p:cNvSpPr/>
              <p:nvPr/>
            </p:nvSpPr>
            <p:spPr bwMode="auto">
              <a:xfrm>
                <a:off x="3911" y="1288"/>
                <a:ext cx="13" cy="8"/>
              </a:xfrm>
              <a:custGeom>
                <a:avLst/>
                <a:gdLst>
                  <a:gd name="T0" fmla="*/ 3 w 13"/>
                  <a:gd name="T1" fmla="*/ 0 h 8"/>
                  <a:gd name="T2" fmla="*/ 0 w 13"/>
                  <a:gd name="T3" fmla="*/ 7 h 8"/>
                  <a:gd name="T4" fmla="*/ 13 w 13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8">
                    <a:moveTo>
                      <a:pt x="3" y="0"/>
                    </a:moveTo>
                    <a:lnTo>
                      <a:pt x="0" y="7"/>
                    </a:lnTo>
                    <a:lnTo>
                      <a:pt x="13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4" name="Freeform 435"/>
              <p:cNvSpPr/>
              <p:nvPr/>
            </p:nvSpPr>
            <p:spPr bwMode="auto">
              <a:xfrm>
                <a:off x="3928" y="1286"/>
                <a:ext cx="8" cy="9"/>
              </a:xfrm>
              <a:custGeom>
                <a:avLst/>
                <a:gdLst>
                  <a:gd name="T0" fmla="*/ 0 w 8"/>
                  <a:gd name="T1" fmla="*/ 9 h 9"/>
                  <a:gd name="T2" fmla="*/ 7 w 8"/>
                  <a:gd name="T3" fmla="*/ 4 h 9"/>
                  <a:gd name="T4" fmla="*/ 8 w 8"/>
                  <a:gd name="T5" fmla="*/ 0 h 9"/>
                  <a:gd name="T6" fmla="*/ 7 w 8"/>
                  <a:gd name="T7" fmla="*/ 3 h 9"/>
                  <a:gd name="T8" fmla="*/ 0 w 8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0" y="9"/>
                    </a:moveTo>
                    <a:lnTo>
                      <a:pt x="7" y="4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FC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5" name="Freeform 436"/>
              <p:cNvSpPr/>
              <p:nvPr/>
            </p:nvSpPr>
            <p:spPr bwMode="auto">
              <a:xfrm>
                <a:off x="3926" y="1280"/>
                <a:ext cx="35" cy="40"/>
              </a:xfrm>
              <a:custGeom>
                <a:avLst/>
                <a:gdLst>
                  <a:gd name="T0" fmla="*/ 30 w 35"/>
                  <a:gd name="T1" fmla="*/ 40 h 40"/>
                  <a:gd name="T2" fmla="*/ 0 w 35"/>
                  <a:gd name="T3" fmla="*/ 16 h 40"/>
                  <a:gd name="T4" fmla="*/ 15 w 35"/>
                  <a:gd name="T5" fmla="*/ 0 h 40"/>
                  <a:gd name="T6" fmla="*/ 35 w 35"/>
                  <a:gd name="T7" fmla="*/ 34 h 40"/>
                  <a:gd name="T8" fmla="*/ 30 w 35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0">
                    <a:moveTo>
                      <a:pt x="30" y="40"/>
                    </a:moveTo>
                    <a:lnTo>
                      <a:pt x="0" y="16"/>
                    </a:lnTo>
                    <a:lnTo>
                      <a:pt x="15" y="0"/>
                    </a:lnTo>
                    <a:lnTo>
                      <a:pt x="35" y="34"/>
                    </a:lnTo>
                    <a:lnTo>
                      <a:pt x="30" y="40"/>
                    </a:lnTo>
                    <a:close/>
                  </a:path>
                </a:pathLst>
              </a:custGeom>
              <a:solidFill>
                <a:srgbClr val="003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6" name="Freeform 437"/>
              <p:cNvSpPr/>
              <p:nvPr/>
            </p:nvSpPr>
            <p:spPr bwMode="auto">
              <a:xfrm>
                <a:off x="3896" y="1284"/>
                <a:ext cx="30" cy="42"/>
              </a:xfrm>
              <a:custGeom>
                <a:avLst/>
                <a:gdLst>
                  <a:gd name="T0" fmla="*/ 6 w 30"/>
                  <a:gd name="T1" fmla="*/ 42 h 42"/>
                  <a:gd name="T2" fmla="*/ 30 w 30"/>
                  <a:gd name="T3" fmla="*/ 12 h 42"/>
                  <a:gd name="T4" fmla="*/ 10 w 30"/>
                  <a:gd name="T5" fmla="*/ 0 h 42"/>
                  <a:gd name="T6" fmla="*/ 0 w 30"/>
                  <a:gd name="T7" fmla="*/ 37 h 42"/>
                  <a:gd name="T8" fmla="*/ 6 w 30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2">
                    <a:moveTo>
                      <a:pt x="6" y="42"/>
                    </a:moveTo>
                    <a:lnTo>
                      <a:pt x="30" y="12"/>
                    </a:lnTo>
                    <a:lnTo>
                      <a:pt x="10" y="0"/>
                    </a:lnTo>
                    <a:lnTo>
                      <a:pt x="0" y="37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003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7" name="Freeform 438"/>
              <p:cNvSpPr/>
              <p:nvPr/>
            </p:nvSpPr>
            <p:spPr bwMode="auto">
              <a:xfrm>
                <a:off x="3875" y="1253"/>
                <a:ext cx="26" cy="17"/>
              </a:xfrm>
              <a:custGeom>
                <a:avLst/>
                <a:gdLst>
                  <a:gd name="T0" fmla="*/ 1 w 26"/>
                  <a:gd name="T1" fmla="*/ 12 h 17"/>
                  <a:gd name="T2" fmla="*/ 1 w 26"/>
                  <a:gd name="T3" fmla="*/ 17 h 17"/>
                  <a:gd name="T4" fmla="*/ 26 w 26"/>
                  <a:gd name="T5" fmla="*/ 15 h 17"/>
                  <a:gd name="T6" fmla="*/ 26 w 26"/>
                  <a:gd name="T7" fmla="*/ 9 h 17"/>
                  <a:gd name="T8" fmla="*/ 26 w 26"/>
                  <a:gd name="T9" fmla="*/ 9 h 17"/>
                  <a:gd name="T10" fmla="*/ 25 w 26"/>
                  <a:gd name="T11" fmla="*/ 0 h 17"/>
                  <a:gd name="T12" fmla="*/ 24 w 26"/>
                  <a:gd name="T13" fmla="*/ 0 h 17"/>
                  <a:gd name="T14" fmla="*/ 25 w 26"/>
                  <a:gd name="T15" fmla="*/ 8 h 17"/>
                  <a:gd name="T16" fmla="*/ 2 w 26"/>
                  <a:gd name="T17" fmla="*/ 11 h 17"/>
                  <a:gd name="T18" fmla="*/ 1 w 26"/>
                  <a:gd name="T19" fmla="*/ 3 h 17"/>
                  <a:gd name="T20" fmla="*/ 0 w 26"/>
                  <a:gd name="T21" fmla="*/ 3 h 17"/>
                  <a:gd name="T22" fmla="*/ 1 w 26"/>
                  <a:gd name="T23" fmla="*/ 12 h 17"/>
                  <a:gd name="T24" fmla="*/ 1 w 26"/>
                  <a:gd name="T25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7">
                    <a:moveTo>
                      <a:pt x="1" y="12"/>
                    </a:moveTo>
                    <a:lnTo>
                      <a:pt x="1" y="17"/>
                    </a:lnTo>
                    <a:lnTo>
                      <a:pt x="26" y="15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5" y="8"/>
                    </a:lnTo>
                    <a:lnTo>
                      <a:pt x="2" y="1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1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003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8" name="Freeform 439"/>
              <p:cNvSpPr/>
              <p:nvPr/>
            </p:nvSpPr>
            <p:spPr bwMode="auto">
              <a:xfrm>
                <a:off x="3420" y="1380"/>
                <a:ext cx="334" cy="60"/>
              </a:xfrm>
              <a:custGeom>
                <a:avLst/>
                <a:gdLst>
                  <a:gd name="T0" fmla="*/ 332 w 334"/>
                  <a:gd name="T1" fmla="*/ 0 h 60"/>
                  <a:gd name="T2" fmla="*/ 0 w 334"/>
                  <a:gd name="T3" fmla="*/ 38 h 60"/>
                  <a:gd name="T4" fmla="*/ 2 w 334"/>
                  <a:gd name="T5" fmla="*/ 60 h 60"/>
                  <a:gd name="T6" fmla="*/ 334 w 334"/>
                  <a:gd name="T7" fmla="*/ 23 h 60"/>
                  <a:gd name="T8" fmla="*/ 332 w 33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60">
                    <a:moveTo>
                      <a:pt x="332" y="0"/>
                    </a:moveTo>
                    <a:lnTo>
                      <a:pt x="0" y="38"/>
                    </a:lnTo>
                    <a:lnTo>
                      <a:pt x="2" y="60"/>
                    </a:lnTo>
                    <a:lnTo>
                      <a:pt x="334" y="23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9" name="Freeform 440"/>
              <p:cNvSpPr/>
              <p:nvPr/>
            </p:nvSpPr>
            <p:spPr bwMode="auto">
              <a:xfrm>
                <a:off x="3416" y="1345"/>
                <a:ext cx="334" cy="60"/>
              </a:xfrm>
              <a:custGeom>
                <a:avLst/>
                <a:gdLst>
                  <a:gd name="T0" fmla="*/ 332 w 334"/>
                  <a:gd name="T1" fmla="*/ 0 h 60"/>
                  <a:gd name="T2" fmla="*/ 0 w 334"/>
                  <a:gd name="T3" fmla="*/ 37 h 60"/>
                  <a:gd name="T4" fmla="*/ 2 w 334"/>
                  <a:gd name="T5" fmla="*/ 60 h 60"/>
                  <a:gd name="T6" fmla="*/ 334 w 334"/>
                  <a:gd name="T7" fmla="*/ 23 h 60"/>
                  <a:gd name="T8" fmla="*/ 332 w 33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60">
                    <a:moveTo>
                      <a:pt x="332" y="0"/>
                    </a:moveTo>
                    <a:lnTo>
                      <a:pt x="0" y="37"/>
                    </a:lnTo>
                    <a:lnTo>
                      <a:pt x="2" y="60"/>
                    </a:lnTo>
                    <a:lnTo>
                      <a:pt x="334" y="23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0" name="Freeform 441"/>
              <p:cNvSpPr/>
              <p:nvPr/>
            </p:nvSpPr>
            <p:spPr bwMode="auto">
              <a:xfrm>
                <a:off x="3412" y="1310"/>
                <a:ext cx="334" cy="60"/>
              </a:xfrm>
              <a:custGeom>
                <a:avLst/>
                <a:gdLst>
                  <a:gd name="T0" fmla="*/ 332 w 334"/>
                  <a:gd name="T1" fmla="*/ 0 h 60"/>
                  <a:gd name="T2" fmla="*/ 0 w 334"/>
                  <a:gd name="T3" fmla="*/ 37 h 60"/>
                  <a:gd name="T4" fmla="*/ 2 w 334"/>
                  <a:gd name="T5" fmla="*/ 60 h 60"/>
                  <a:gd name="T6" fmla="*/ 334 w 334"/>
                  <a:gd name="T7" fmla="*/ 23 h 60"/>
                  <a:gd name="T8" fmla="*/ 332 w 33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60">
                    <a:moveTo>
                      <a:pt x="332" y="0"/>
                    </a:moveTo>
                    <a:lnTo>
                      <a:pt x="0" y="37"/>
                    </a:lnTo>
                    <a:lnTo>
                      <a:pt x="2" y="60"/>
                    </a:lnTo>
                    <a:lnTo>
                      <a:pt x="334" y="23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1" name="Freeform 442"/>
              <p:cNvSpPr/>
              <p:nvPr/>
            </p:nvSpPr>
            <p:spPr bwMode="auto">
              <a:xfrm>
                <a:off x="3407" y="1274"/>
                <a:ext cx="335" cy="61"/>
              </a:xfrm>
              <a:custGeom>
                <a:avLst/>
                <a:gdLst>
                  <a:gd name="T0" fmla="*/ 333 w 335"/>
                  <a:gd name="T1" fmla="*/ 0 h 61"/>
                  <a:gd name="T2" fmla="*/ 0 w 335"/>
                  <a:gd name="T3" fmla="*/ 38 h 61"/>
                  <a:gd name="T4" fmla="*/ 3 w 335"/>
                  <a:gd name="T5" fmla="*/ 61 h 61"/>
                  <a:gd name="T6" fmla="*/ 335 w 335"/>
                  <a:gd name="T7" fmla="*/ 23 h 61"/>
                  <a:gd name="T8" fmla="*/ 333 w 335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61">
                    <a:moveTo>
                      <a:pt x="333" y="0"/>
                    </a:moveTo>
                    <a:lnTo>
                      <a:pt x="0" y="38"/>
                    </a:lnTo>
                    <a:lnTo>
                      <a:pt x="3" y="61"/>
                    </a:lnTo>
                    <a:lnTo>
                      <a:pt x="335" y="23"/>
                    </a:ln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2" name="Freeform 443"/>
              <p:cNvSpPr/>
              <p:nvPr/>
            </p:nvSpPr>
            <p:spPr bwMode="auto">
              <a:xfrm>
                <a:off x="3445" y="1425"/>
                <a:ext cx="302" cy="109"/>
              </a:xfrm>
              <a:custGeom>
                <a:avLst/>
                <a:gdLst>
                  <a:gd name="T0" fmla="*/ 0 w 302"/>
                  <a:gd name="T1" fmla="*/ 31 h 109"/>
                  <a:gd name="T2" fmla="*/ 293 w 302"/>
                  <a:gd name="T3" fmla="*/ 0 h 109"/>
                  <a:gd name="T4" fmla="*/ 302 w 302"/>
                  <a:gd name="T5" fmla="*/ 78 h 109"/>
                  <a:gd name="T6" fmla="*/ 9 w 302"/>
                  <a:gd name="T7" fmla="*/ 109 h 109"/>
                  <a:gd name="T8" fmla="*/ 0 w 302"/>
                  <a:gd name="T9" fmla="*/ 3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2" h="109">
                    <a:moveTo>
                      <a:pt x="0" y="31"/>
                    </a:moveTo>
                    <a:lnTo>
                      <a:pt x="293" y="0"/>
                    </a:lnTo>
                    <a:lnTo>
                      <a:pt x="302" y="78"/>
                    </a:lnTo>
                    <a:lnTo>
                      <a:pt x="9" y="10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3146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3" name="Freeform 444"/>
              <p:cNvSpPr/>
              <p:nvPr/>
            </p:nvSpPr>
            <p:spPr bwMode="auto">
              <a:xfrm>
                <a:off x="3599" y="1446"/>
                <a:ext cx="50" cy="62"/>
              </a:xfrm>
              <a:custGeom>
                <a:avLst/>
                <a:gdLst>
                  <a:gd name="T0" fmla="*/ 0 w 229"/>
                  <a:gd name="T1" fmla="*/ 28 h 282"/>
                  <a:gd name="T2" fmla="*/ 67 w 229"/>
                  <a:gd name="T3" fmla="*/ 10 h 282"/>
                  <a:gd name="T4" fmla="*/ 220 w 229"/>
                  <a:gd name="T5" fmla="*/ 125 h 282"/>
                  <a:gd name="T6" fmla="*/ 90 w 229"/>
                  <a:gd name="T7" fmla="*/ 279 h 282"/>
                  <a:gd name="T8" fmla="*/ 24 w 229"/>
                  <a:gd name="T9" fmla="*/ 274 h 282"/>
                  <a:gd name="T10" fmla="*/ 31 w 229"/>
                  <a:gd name="T11" fmla="*/ 226 h 282"/>
                  <a:gd name="T12" fmla="*/ 82 w 229"/>
                  <a:gd name="T13" fmla="*/ 231 h 282"/>
                  <a:gd name="T14" fmla="*/ 157 w 229"/>
                  <a:gd name="T15" fmla="*/ 136 h 282"/>
                  <a:gd name="T16" fmla="*/ 63 w 229"/>
                  <a:gd name="T17" fmla="*/ 60 h 282"/>
                  <a:gd name="T18" fmla="*/ 14 w 229"/>
                  <a:gd name="T19" fmla="*/ 73 h 282"/>
                  <a:gd name="T20" fmla="*/ 0 w 229"/>
                  <a:gd name="T21" fmla="*/ 28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9" h="282">
                    <a:moveTo>
                      <a:pt x="0" y="28"/>
                    </a:moveTo>
                    <a:cubicBezTo>
                      <a:pt x="11" y="22"/>
                      <a:pt x="35" y="13"/>
                      <a:pt x="67" y="10"/>
                    </a:cubicBezTo>
                    <a:cubicBezTo>
                      <a:pt x="158" y="0"/>
                      <a:pt x="211" y="51"/>
                      <a:pt x="220" y="125"/>
                    </a:cubicBezTo>
                    <a:cubicBezTo>
                      <a:pt x="229" y="214"/>
                      <a:pt x="170" y="270"/>
                      <a:pt x="90" y="279"/>
                    </a:cubicBezTo>
                    <a:cubicBezTo>
                      <a:pt x="59" y="282"/>
                      <a:pt x="35" y="279"/>
                      <a:pt x="24" y="274"/>
                    </a:cubicBezTo>
                    <a:cubicBezTo>
                      <a:pt x="31" y="226"/>
                      <a:pt x="31" y="226"/>
                      <a:pt x="31" y="226"/>
                    </a:cubicBezTo>
                    <a:cubicBezTo>
                      <a:pt x="44" y="230"/>
                      <a:pt x="61" y="233"/>
                      <a:pt x="82" y="231"/>
                    </a:cubicBezTo>
                    <a:cubicBezTo>
                      <a:pt x="130" y="226"/>
                      <a:pt x="164" y="193"/>
                      <a:pt x="157" y="136"/>
                    </a:cubicBezTo>
                    <a:cubicBezTo>
                      <a:pt x="151" y="83"/>
                      <a:pt x="116" y="54"/>
                      <a:pt x="63" y="60"/>
                    </a:cubicBezTo>
                    <a:cubicBezTo>
                      <a:pt x="45" y="62"/>
                      <a:pt x="25" y="68"/>
                      <a:pt x="14" y="73"/>
                    </a:cubicBez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D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4" name="Freeform 445"/>
              <p:cNvSpPr/>
              <p:nvPr/>
            </p:nvSpPr>
            <p:spPr bwMode="auto">
              <a:xfrm>
                <a:off x="3547" y="1453"/>
                <a:ext cx="54" cy="61"/>
              </a:xfrm>
              <a:custGeom>
                <a:avLst/>
                <a:gdLst>
                  <a:gd name="T0" fmla="*/ 130 w 244"/>
                  <a:gd name="T1" fmla="*/ 0 h 278"/>
                  <a:gd name="T2" fmla="*/ 244 w 244"/>
                  <a:gd name="T3" fmla="*/ 252 h 278"/>
                  <a:gd name="T4" fmla="*/ 178 w 244"/>
                  <a:gd name="T5" fmla="*/ 259 h 278"/>
                  <a:gd name="T6" fmla="*/ 134 w 244"/>
                  <a:gd name="T7" fmla="*/ 152 h 278"/>
                  <a:gd name="T8" fmla="*/ 100 w 244"/>
                  <a:gd name="T9" fmla="*/ 61 h 278"/>
                  <a:gd name="T10" fmla="*/ 99 w 244"/>
                  <a:gd name="T11" fmla="*/ 62 h 278"/>
                  <a:gd name="T12" fmla="*/ 85 w 244"/>
                  <a:gd name="T13" fmla="*/ 156 h 278"/>
                  <a:gd name="T14" fmla="*/ 64 w 244"/>
                  <a:gd name="T15" fmla="*/ 271 h 278"/>
                  <a:gd name="T16" fmla="*/ 0 w 244"/>
                  <a:gd name="T17" fmla="*/ 278 h 278"/>
                  <a:gd name="T18" fmla="*/ 60 w 244"/>
                  <a:gd name="T19" fmla="*/ 8 h 278"/>
                  <a:gd name="T20" fmla="*/ 130 w 244"/>
                  <a:gd name="T21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4" h="278">
                    <a:moveTo>
                      <a:pt x="130" y="0"/>
                    </a:moveTo>
                    <a:cubicBezTo>
                      <a:pt x="244" y="252"/>
                      <a:pt x="244" y="252"/>
                      <a:pt x="244" y="252"/>
                    </a:cubicBezTo>
                    <a:cubicBezTo>
                      <a:pt x="178" y="259"/>
                      <a:pt x="178" y="259"/>
                      <a:pt x="178" y="259"/>
                    </a:cubicBezTo>
                    <a:cubicBezTo>
                      <a:pt x="134" y="152"/>
                      <a:pt x="134" y="152"/>
                      <a:pt x="134" y="152"/>
                    </a:cubicBezTo>
                    <a:cubicBezTo>
                      <a:pt x="121" y="122"/>
                      <a:pt x="110" y="93"/>
                      <a:pt x="100" y="61"/>
                    </a:cubicBezTo>
                    <a:cubicBezTo>
                      <a:pt x="99" y="62"/>
                      <a:pt x="99" y="62"/>
                      <a:pt x="99" y="62"/>
                    </a:cubicBezTo>
                    <a:cubicBezTo>
                      <a:pt x="96" y="94"/>
                      <a:pt x="91" y="125"/>
                      <a:pt x="85" y="156"/>
                    </a:cubicBezTo>
                    <a:cubicBezTo>
                      <a:pt x="64" y="271"/>
                      <a:pt x="64" y="271"/>
                      <a:pt x="64" y="271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60" y="8"/>
                      <a:pt x="60" y="8"/>
                      <a:pt x="60" y="8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D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5" name="Freeform 446"/>
              <p:cNvSpPr/>
              <p:nvPr/>
            </p:nvSpPr>
            <p:spPr bwMode="auto">
              <a:xfrm>
                <a:off x="3391" y="732"/>
                <a:ext cx="102" cy="100"/>
              </a:xfrm>
              <a:custGeom>
                <a:avLst/>
                <a:gdLst>
                  <a:gd name="T0" fmla="*/ 51 w 464"/>
                  <a:gd name="T1" fmla="*/ 320 h 457"/>
                  <a:gd name="T2" fmla="*/ 139 w 464"/>
                  <a:gd name="T3" fmla="*/ 51 h 457"/>
                  <a:gd name="T4" fmla="*/ 413 w 464"/>
                  <a:gd name="T5" fmla="*/ 137 h 457"/>
                  <a:gd name="T6" fmla="*/ 325 w 464"/>
                  <a:gd name="T7" fmla="*/ 407 h 457"/>
                  <a:gd name="T8" fmla="*/ 51 w 464"/>
                  <a:gd name="T9" fmla="*/ 32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457">
                    <a:moveTo>
                      <a:pt x="51" y="320"/>
                    </a:moveTo>
                    <a:cubicBezTo>
                      <a:pt x="0" y="222"/>
                      <a:pt x="39" y="101"/>
                      <a:pt x="139" y="51"/>
                    </a:cubicBezTo>
                    <a:cubicBezTo>
                      <a:pt x="239" y="0"/>
                      <a:pt x="362" y="39"/>
                      <a:pt x="413" y="137"/>
                    </a:cubicBezTo>
                    <a:cubicBezTo>
                      <a:pt x="464" y="235"/>
                      <a:pt x="425" y="356"/>
                      <a:pt x="325" y="407"/>
                    </a:cubicBezTo>
                    <a:cubicBezTo>
                      <a:pt x="225" y="457"/>
                      <a:pt x="103" y="418"/>
                      <a:pt x="51" y="320"/>
                    </a:cubicBezTo>
                    <a:close/>
                  </a:path>
                </a:pathLst>
              </a:custGeom>
              <a:solidFill>
                <a:srgbClr val="C89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6" name="Freeform 447"/>
              <p:cNvSpPr/>
              <p:nvPr/>
            </p:nvSpPr>
            <p:spPr bwMode="auto">
              <a:xfrm>
                <a:off x="3360" y="683"/>
                <a:ext cx="102" cy="100"/>
              </a:xfrm>
              <a:custGeom>
                <a:avLst/>
                <a:gdLst>
                  <a:gd name="T0" fmla="*/ 51 w 464"/>
                  <a:gd name="T1" fmla="*/ 320 h 457"/>
                  <a:gd name="T2" fmla="*/ 139 w 464"/>
                  <a:gd name="T3" fmla="*/ 51 h 457"/>
                  <a:gd name="T4" fmla="*/ 413 w 464"/>
                  <a:gd name="T5" fmla="*/ 137 h 457"/>
                  <a:gd name="T6" fmla="*/ 325 w 464"/>
                  <a:gd name="T7" fmla="*/ 406 h 457"/>
                  <a:gd name="T8" fmla="*/ 51 w 464"/>
                  <a:gd name="T9" fmla="*/ 32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457">
                    <a:moveTo>
                      <a:pt x="51" y="320"/>
                    </a:moveTo>
                    <a:cubicBezTo>
                      <a:pt x="0" y="222"/>
                      <a:pt x="39" y="101"/>
                      <a:pt x="139" y="51"/>
                    </a:cubicBezTo>
                    <a:cubicBezTo>
                      <a:pt x="239" y="0"/>
                      <a:pt x="361" y="39"/>
                      <a:pt x="413" y="137"/>
                    </a:cubicBezTo>
                    <a:cubicBezTo>
                      <a:pt x="464" y="235"/>
                      <a:pt x="425" y="356"/>
                      <a:pt x="325" y="406"/>
                    </a:cubicBezTo>
                    <a:cubicBezTo>
                      <a:pt x="225" y="457"/>
                      <a:pt x="102" y="418"/>
                      <a:pt x="51" y="320"/>
                    </a:cubicBezTo>
                    <a:close/>
                  </a:path>
                </a:pathLst>
              </a:custGeom>
              <a:solidFill>
                <a:srgbClr val="C89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7" name="Freeform 448"/>
              <p:cNvSpPr/>
              <p:nvPr/>
            </p:nvSpPr>
            <p:spPr bwMode="auto">
              <a:xfrm>
                <a:off x="3166" y="511"/>
                <a:ext cx="271" cy="330"/>
              </a:xfrm>
              <a:custGeom>
                <a:avLst/>
                <a:gdLst>
                  <a:gd name="T0" fmla="*/ 1030 w 1238"/>
                  <a:gd name="T1" fmla="*/ 871 h 1503"/>
                  <a:gd name="T2" fmla="*/ 324 w 1238"/>
                  <a:gd name="T3" fmla="*/ 424 h 1503"/>
                  <a:gd name="T4" fmla="*/ 73 w 1238"/>
                  <a:gd name="T5" fmla="*/ 448 h 1503"/>
                  <a:gd name="T6" fmla="*/ 0 w 1238"/>
                  <a:gd name="T7" fmla="*/ 1045 h 1503"/>
                  <a:gd name="T8" fmla="*/ 348 w 1238"/>
                  <a:gd name="T9" fmla="*/ 1483 h 1503"/>
                  <a:gd name="T10" fmla="*/ 871 w 1238"/>
                  <a:gd name="T11" fmla="*/ 1503 h 1503"/>
                  <a:gd name="T12" fmla="*/ 1238 w 1238"/>
                  <a:gd name="T13" fmla="*/ 1317 h 1503"/>
                  <a:gd name="T14" fmla="*/ 1030 w 1238"/>
                  <a:gd name="T15" fmla="*/ 871 h 1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8" h="1503">
                    <a:moveTo>
                      <a:pt x="1030" y="871"/>
                    </a:moveTo>
                    <a:cubicBezTo>
                      <a:pt x="1030" y="871"/>
                      <a:pt x="561" y="848"/>
                      <a:pt x="324" y="424"/>
                    </a:cubicBezTo>
                    <a:cubicBezTo>
                      <a:pt x="87" y="0"/>
                      <a:pt x="73" y="448"/>
                      <a:pt x="73" y="448"/>
                    </a:cubicBezTo>
                    <a:cubicBezTo>
                      <a:pt x="0" y="1045"/>
                      <a:pt x="0" y="1045"/>
                      <a:pt x="0" y="1045"/>
                    </a:cubicBezTo>
                    <a:cubicBezTo>
                      <a:pt x="348" y="1483"/>
                      <a:pt x="348" y="1483"/>
                      <a:pt x="348" y="1483"/>
                    </a:cubicBezTo>
                    <a:cubicBezTo>
                      <a:pt x="871" y="1503"/>
                      <a:pt x="871" y="1503"/>
                      <a:pt x="871" y="1503"/>
                    </a:cubicBezTo>
                    <a:cubicBezTo>
                      <a:pt x="1238" y="1317"/>
                      <a:pt x="1238" y="1317"/>
                      <a:pt x="1238" y="1317"/>
                    </a:cubicBezTo>
                    <a:lnTo>
                      <a:pt x="1030" y="871"/>
                    </a:lnTo>
                    <a:close/>
                  </a:path>
                </a:pathLst>
              </a:custGeom>
              <a:solidFill>
                <a:srgbClr val="C89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8" name="Freeform 449"/>
              <p:cNvSpPr/>
              <p:nvPr/>
            </p:nvSpPr>
            <p:spPr bwMode="auto">
              <a:xfrm>
                <a:off x="3038" y="426"/>
                <a:ext cx="473" cy="493"/>
              </a:xfrm>
              <a:custGeom>
                <a:avLst/>
                <a:gdLst>
                  <a:gd name="T0" fmla="*/ 1317 w 2159"/>
                  <a:gd name="T1" fmla="*/ 1299 h 2248"/>
                  <a:gd name="T2" fmla="*/ 817 w 2159"/>
                  <a:gd name="T3" fmla="*/ 985 h 2248"/>
                  <a:gd name="T4" fmla="*/ 745 w 2159"/>
                  <a:gd name="T5" fmla="*/ 1531 h 2248"/>
                  <a:gd name="T6" fmla="*/ 930 w 2159"/>
                  <a:gd name="T7" fmla="*/ 1838 h 2248"/>
                  <a:gd name="T8" fmla="*/ 1681 w 2159"/>
                  <a:gd name="T9" fmla="*/ 1715 h 2248"/>
                  <a:gd name="T10" fmla="*/ 1930 w 2159"/>
                  <a:gd name="T11" fmla="*/ 2040 h 2248"/>
                  <a:gd name="T12" fmla="*/ 974 w 2159"/>
                  <a:gd name="T13" fmla="*/ 2188 h 2248"/>
                  <a:gd name="T14" fmla="*/ 597 w 2159"/>
                  <a:gd name="T15" fmla="*/ 2052 h 2248"/>
                  <a:gd name="T16" fmla="*/ 192 w 2159"/>
                  <a:gd name="T17" fmla="*/ 1574 h 2248"/>
                  <a:gd name="T18" fmla="*/ 61 w 2159"/>
                  <a:gd name="T19" fmla="*/ 1211 h 2248"/>
                  <a:gd name="T20" fmla="*/ 268 w 2159"/>
                  <a:gd name="T21" fmla="*/ 415 h 2248"/>
                  <a:gd name="T22" fmla="*/ 242 w 2159"/>
                  <a:gd name="T23" fmla="*/ 350 h 2248"/>
                  <a:gd name="T24" fmla="*/ 934 w 2159"/>
                  <a:gd name="T25" fmla="*/ 0 h 2248"/>
                  <a:gd name="T26" fmla="*/ 976 w 2159"/>
                  <a:gd name="T27" fmla="*/ 82 h 2248"/>
                  <a:gd name="T28" fmla="*/ 1445 w 2159"/>
                  <a:gd name="T29" fmla="*/ 747 h 2248"/>
                  <a:gd name="T30" fmla="*/ 1390 w 2159"/>
                  <a:gd name="T31" fmla="*/ 1085 h 2248"/>
                  <a:gd name="T32" fmla="*/ 1317 w 2159"/>
                  <a:gd name="T33" fmla="*/ 1299 h 2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59" h="2248">
                    <a:moveTo>
                      <a:pt x="1317" y="1299"/>
                    </a:moveTo>
                    <a:cubicBezTo>
                      <a:pt x="1317" y="1299"/>
                      <a:pt x="1083" y="851"/>
                      <a:pt x="817" y="985"/>
                    </a:cubicBezTo>
                    <a:cubicBezTo>
                      <a:pt x="551" y="1120"/>
                      <a:pt x="745" y="1531"/>
                      <a:pt x="745" y="1531"/>
                    </a:cubicBezTo>
                    <a:cubicBezTo>
                      <a:pt x="930" y="1838"/>
                      <a:pt x="930" y="1838"/>
                      <a:pt x="930" y="1838"/>
                    </a:cubicBezTo>
                    <a:cubicBezTo>
                      <a:pt x="930" y="1838"/>
                      <a:pt x="1501" y="1724"/>
                      <a:pt x="1681" y="1715"/>
                    </a:cubicBezTo>
                    <a:cubicBezTo>
                      <a:pt x="1861" y="1707"/>
                      <a:pt x="2159" y="1987"/>
                      <a:pt x="1930" y="2040"/>
                    </a:cubicBezTo>
                    <a:cubicBezTo>
                      <a:pt x="974" y="2188"/>
                      <a:pt x="974" y="2188"/>
                      <a:pt x="974" y="2188"/>
                    </a:cubicBezTo>
                    <a:cubicBezTo>
                      <a:pt x="974" y="2188"/>
                      <a:pt x="749" y="2248"/>
                      <a:pt x="597" y="2052"/>
                    </a:cubicBezTo>
                    <a:cubicBezTo>
                      <a:pt x="192" y="1574"/>
                      <a:pt x="192" y="1574"/>
                      <a:pt x="192" y="1574"/>
                    </a:cubicBezTo>
                    <a:cubicBezTo>
                      <a:pt x="192" y="1574"/>
                      <a:pt x="0" y="1432"/>
                      <a:pt x="61" y="1211"/>
                    </a:cubicBezTo>
                    <a:cubicBezTo>
                      <a:pt x="122" y="989"/>
                      <a:pt x="268" y="415"/>
                      <a:pt x="268" y="415"/>
                    </a:cubicBezTo>
                    <a:cubicBezTo>
                      <a:pt x="242" y="350"/>
                      <a:pt x="242" y="350"/>
                      <a:pt x="242" y="350"/>
                    </a:cubicBezTo>
                    <a:cubicBezTo>
                      <a:pt x="934" y="0"/>
                      <a:pt x="934" y="0"/>
                      <a:pt x="934" y="0"/>
                    </a:cubicBezTo>
                    <a:cubicBezTo>
                      <a:pt x="976" y="82"/>
                      <a:pt x="976" y="82"/>
                      <a:pt x="976" y="82"/>
                    </a:cubicBezTo>
                    <a:cubicBezTo>
                      <a:pt x="976" y="82"/>
                      <a:pt x="1278" y="426"/>
                      <a:pt x="1445" y="747"/>
                    </a:cubicBezTo>
                    <a:cubicBezTo>
                      <a:pt x="1612" y="1068"/>
                      <a:pt x="1390" y="1085"/>
                      <a:pt x="1390" y="1085"/>
                    </a:cubicBezTo>
                    <a:lnTo>
                      <a:pt x="1317" y="1299"/>
                    </a:lnTo>
                    <a:close/>
                  </a:path>
                </a:pathLst>
              </a:custGeom>
              <a:solidFill>
                <a:srgbClr val="ECC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9" name="Freeform 450"/>
              <p:cNvSpPr/>
              <p:nvPr/>
            </p:nvSpPr>
            <p:spPr bwMode="auto">
              <a:xfrm>
                <a:off x="2982" y="394"/>
                <a:ext cx="193" cy="188"/>
              </a:xfrm>
              <a:custGeom>
                <a:avLst/>
                <a:gdLst>
                  <a:gd name="T0" fmla="*/ 880 w 880"/>
                  <a:gd name="T1" fmla="*/ 570 h 854"/>
                  <a:gd name="T2" fmla="*/ 372 w 880"/>
                  <a:gd name="T3" fmla="*/ 827 h 854"/>
                  <a:gd name="T4" fmla="*/ 226 w 880"/>
                  <a:gd name="T5" fmla="*/ 780 h 854"/>
                  <a:gd name="T6" fmla="*/ 28 w 880"/>
                  <a:gd name="T7" fmla="*/ 400 h 854"/>
                  <a:gd name="T8" fmla="*/ 75 w 880"/>
                  <a:gd name="T9" fmla="*/ 256 h 854"/>
                  <a:gd name="T10" fmla="*/ 582 w 880"/>
                  <a:gd name="T11" fmla="*/ 0 h 854"/>
                  <a:gd name="T12" fmla="*/ 650 w 880"/>
                  <a:gd name="T13" fmla="*/ 129 h 854"/>
                  <a:gd name="T14" fmla="*/ 880 w 880"/>
                  <a:gd name="T15" fmla="*/ 57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0" h="854">
                    <a:moveTo>
                      <a:pt x="880" y="570"/>
                    </a:moveTo>
                    <a:cubicBezTo>
                      <a:pt x="372" y="827"/>
                      <a:pt x="372" y="827"/>
                      <a:pt x="372" y="827"/>
                    </a:cubicBezTo>
                    <a:cubicBezTo>
                      <a:pt x="319" y="854"/>
                      <a:pt x="253" y="833"/>
                      <a:pt x="226" y="780"/>
                    </a:cubicBezTo>
                    <a:cubicBezTo>
                      <a:pt x="28" y="400"/>
                      <a:pt x="28" y="400"/>
                      <a:pt x="28" y="400"/>
                    </a:cubicBezTo>
                    <a:cubicBezTo>
                      <a:pt x="0" y="348"/>
                      <a:pt x="21" y="283"/>
                      <a:pt x="75" y="256"/>
                    </a:cubicBezTo>
                    <a:cubicBezTo>
                      <a:pt x="582" y="0"/>
                      <a:pt x="582" y="0"/>
                      <a:pt x="582" y="0"/>
                    </a:cubicBezTo>
                    <a:cubicBezTo>
                      <a:pt x="650" y="129"/>
                      <a:pt x="650" y="129"/>
                      <a:pt x="650" y="129"/>
                    </a:cubicBezTo>
                    <a:lnTo>
                      <a:pt x="880" y="570"/>
                    </a:lnTo>
                    <a:close/>
                  </a:path>
                </a:pathLst>
              </a:custGeom>
              <a:solidFill>
                <a:srgbClr val="9626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0" name="Freeform 451"/>
              <p:cNvSpPr/>
              <p:nvPr/>
            </p:nvSpPr>
            <p:spPr bwMode="auto">
              <a:xfrm>
                <a:off x="3110" y="332"/>
                <a:ext cx="193" cy="187"/>
              </a:xfrm>
              <a:custGeom>
                <a:avLst/>
                <a:gdLst>
                  <a:gd name="T0" fmla="*/ 806 w 880"/>
                  <a:gd name="T1" fmla="*/ 598 h 854"/>
                  <a:gd name="T2" fmla="*/ 298 w 880"/>
                  <a:gd name="T3" fmla="*/ 854 h 854"/>
                  <a:gd name="T4" fmla="*/ 68 w 880"/>
                  <a:gd name="T5" fmla="*/ 413 h 854"/>
                  <a:gd name="T6" fmla="*/ 0 w 880"/>
                  <a:gd name="T7" fmla="*/ 284 h 854"/>
                  <a:gd name="T8" fmla="*/ 508 w 880"/>
                  <a:gd name="T9" fmla="*/ 27 h 854"/>
                  <a:gd name="T10" fmla="*/ 654 w 880"/>
                  <a:gd name="T11" fmla="*/ 73 h 854"/>
                  <a:gd name="T12" fmla="*/ 853 w 880"/>
                  <a:gd name="T13" fmla="*/ 453 h 854"/>
                  <a:gd name="T14" fmla="*/ 806 w 880"/>
                  <a:gd name="T15" fmla="*/ 598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0" h="854">
                    <a:moveTo>
                      <a:pt x="806" y="598"/>
                    </a:moveTo>
                    <a:cubicBezTo>
                      <a:pt x="298" y="854"/>
                      <a:pt x="298" y="854"/>
                      <a:pt x="298" y="854"/>
                    </a:cubicBezTo>
                    <a:cubicBezTo>
                      <a:pt x="68" y="413"/>
                      <a:pt x="68" y="413"/>
                      <a:pt x="68" y="413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508" y="27"/>
                      <a:pt x="508" y="27"/>
                      <a:pt x="508" y="27"/>
                    </a:cubicBezTo>
                    <a:cubicBezTo>
                      <a:pt x="561" y="0"/>
                      <a:pt x="627" y="21"/>
                      <a:pt x="654" y="73"/>
                    </a:cubicBezTo>
                    <a:cubicBezTo>
                      <a:pt x="853" y="453"/>
                      <a:pt x="853" y="453"/>
                      <a:pt x="853" y="453"/>
                    </a:cubicBezTo>
                    <a:cubicBezTo>
                      <a:pt x="880" y="506"/>
                      <a:pt x="859" y="571"/>
                      <a:pt x="806" y="598"/>
                    </a:cubicBezTo>
                    <a:close/>
                  </a:path>
                </a:pathLst>
              </a:custGeom>
              <a:solidFill>
                <a:srgbClr val="4514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1" name="Freeform 452"/>
              <p:cNvSpPr/>
              <p:nvPr/>
            </p:nvSpPr>
            <p:spPr bwMode="auto">
              <a:xfrm>
                <a:off x="3850" y="417"/>
                <a:ext cx="307" cy="578"/>
              </a:xfrm>
              <a:custGeom>
                <a:avLst/>
                <a:gdLst>
                  <a:gd name="T0" fmla="*/ 186 w 1399"/>
                  <a:gd name="T1" fmla="*/ 2588 h 2633"/>
                  <a:gd name="T2" fmla="*/ 422 w 1399"/>
                  <a:gd name="T3" fmla="*/ 2428 h 2633"/>
                  <a:gd name="T4" fmla="*/ 620 w 1399"/>
                  <a:gd name="T5" fmla="*/ 1693 h 2633"/>
                  <a:gd name="T6" fmla="*/ 817 w 1399"/>
                  <a:gd name="T7" fmla="*/ 1658 h 2633"/>
                  <a:gd name="T8" fmla="*/ 811 w 1399"/>
                  <a:gd name="T9" fmla="*/ 1742 h 2633"/>
                  <a:gd name="T10" fmla="*/ 811 w 1399"/>
                  <a:gd name="T11" fmla="*/ 2263 h 2633"/>
                  <a:gd name="T12" fmla="*/ 1244 w 1399"/>
                  <a:gd name="T13" fmla="*/ 1832 h 2633"/>
                  <a:gd name="T14" fmla="*/ 1288 w 1399"/>
                  <a:gd name="T15" fmla="*/ 1398 h 2633"/>
                  <a:gd name="T16" fmla="*/ 1299 w 1399"/>
                  <a:gd name="T17" fmla="*/ 868 h 2633"/>
                  <a:gd name="T18" fmla="*/ 1399 w 1399"/>
                  <a:gd name="T19" fmla="*/ 569 h 2633"/>
                  <a:gd name="T20" fmla="*/ 856 w 1399"/>
                  <a:gd name="T21" fmla="*/ 68 h 2633"/>
                  <a:gd name="T22" fmla="*/ 645 w 1399"/>
                  <a:gd name="T23" fmla="*/ 24 h 2633"/>
                  <a:gd name="T24" fmla="*/ 349 w 1399"/>
                  <a:gd name="T25" fmla="*/ 465 h 2633"/>
                  <a:gd name="T26" fmla="*/ 141 w 1399"/>
                  <a:gd name="T27" fmla="*/ 1407 h 2633"/>
                  <a:gd name="T28" fmla="*/ 73 w 1399"/>
                  <a:gd name="T29" fmla="*/ 2109 h 2633"/>
                  <a:gd name="T30" fmla="*/ 68 w 1399"/>
                  <a:gd name="T31" fmla="*/ 2143 h 2633"/>
                  <a:gd name="T32" fmla="*/ 186 w 1399"/>
                  <a:gd name="T33" fmla="*/ 2588 h 2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2633">
                    <a:moveTo>
                      <a:pt x="186" y="2588"/>
                    </a:moveTo>
                    <a:cubicBezTo>
                      <a:pt x="373" y="2633"/>
                      <a:pt x="422" y="2428"/>
                      <a:pt x="422" y="2428"/>
                    </a:cubicBezTo>
                    <a:cubicBezTo>
                      <a:pt x="620" y="1693"/>
                      <a:pt x="620" y="1693"/>
                      <a:pt x="620" y="1693"/>
                    </a:cubicBezTo>
                    <a:cubicBezTo>
                      <a:pt x="620" y="1693"/>
                      <a:pt x="730" y="1631"/>
                      <a:pt x="817" y="1658"/>
                    </a:cubicBezTo>
                    <a:cubicBezTo>
                      <a:pt x="833" y="1663"/>
                      <a:pt x="829" y="1695"/>
                      <a:pt x="811" y="1742"/>
                    </a:cubicBezTo>
                    <a:cubicBezTo>
                      <a:pt x="811" y="2263"/>
                      <a:pt x="811" y="2263"/>
                      <a:pt x="811" y="2263"/>
                    </a:cubicBezTo>
                    <a:cubicBezTo>
                      <a:pt x="976" y="2124"/>
                      <a:pt x="1209" y="1927"/>
                      <a:pt x="1244" y="1832"/>
                    </a:cubicBezTo>
                    <a:cubicBezTo>
                      <a:pt x="1272" y="1756"/>
                      <a:pt x="1282" y="1601"/>
                      <a:pt x="1288" y="1398"/>
                    </a:cubicBezTo>
                    <a:cubicBezTo>
                      <a:pt x="1292" y="1244"/>
                      <a:pt x="1294" y="1063"/>
                      <a:pt x="1299" y="868"/>
                    </a:cubicBezTo>
                    <a:cubicBezTo>
                      <a:pt x="1302" y="783"/>
                      <a:pt x="1339" y="680"/>
                      <a:pt x="1399" y="569"/>
                    </a:cubicBezTo>
                    <a:cubicBezTo>
                      <a:pt x="1273" y="452"/>
                      <a:pt x="1020" y="219"/>
                      <a:pt x="856" y="68"/>
                    </a:cubicBezTo>
                    <a:cubicBezTo>
                      <a:pt x="797" y="15"/>
                      <a:pt x="716" y="0"/>
                      <a:pt x="645" y="24"/>
                    </a:cubicBezTo>
                    <a:cubicBezTo>
                      <a:pt x="362" y="227"/>
                      <a:pt x="431" y="315"/>
                      <a:pt x="349" y="465"/>
                    </a:cubicBezTo>
                    <a:cubicBezTo>
                      <a:pt x="263" y="622"/>
                      <a:pt x="110" y="1020"/>
                      <a:pt x="141" y="1407"/>
                    </a:cubicBezTo>
                    <a:cubicBezTo>
                      <a:pt x="170" y="1783"/>
                      <a:pt x="137" y="1689"/>
                      <a:pt x="73" y="2109"/>
                    </a:cubicBezTo>
                    <a:cubicBezTo>
                      <a:pt x="71" y="2120"/>
                      <a:pt x="69" y="2131"/>
                      <a:pt x="68" y="2143"/>
                    </a:cubicBezTo>
                    <a:cubicBezTo>
                      <a:pt x="0" y="2601"/>
                      <a:pt x="186" y="2588"/>
                      <a:pt x="186" y="2588"/>
                    </a:cubicBezTo>
                    <a:close/>
                  </a:path>
                </a:pathLst>
              </a:custGeom>
              <a:solidFill>
                <a:srgbClr val="ECC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2" name="Freeform 453"/>
              <p:cNvSpPr/>
              <p:nvPr/>
            </p:nvSpPr>
            <p:spPr bwMode="auto">
              <a:xfrm>
                <a:off x="3986" y="289"/>
                <a:ext cx="184" cy="181"/>
              </a:xfrm>
              <a:custGeom>
                <a:avLst/>
                <a:gdLst>
                  <a:gd name="T0" fmla="*/ 432 w 842"/>
                  <a:gd name="T1" fmla="*/ 827 h 827"/>
                  <a:gd name="T2" fmla="*/ 43 w 842"/>
                  <a:gd name="T3" fmla="*/ 474 h 827"/>
                  <a:gd name="T4" fmla="*/ 38 w 842"/>
                  <a:gd name="T5" fmla="*/ 333 h 827"/>
                  <a:gd name="T6" fmla="*/ 311 w 842"/>
                  <a:gd name="T7" fmla="*/ 42 h 827"/>
                  <a:gd name="T8" fmla="*/ 454 w 842"/>
                  <a:gd name="T9" fmla="*/ 37 h 827"/>
                  <a:gd name="T10" fmla="*/ 842 w 842"/>
                  <a:gd name="T11" fmla="*/ 391 h 827"/>
                  <a:gd name="T12" fmla="*/ 749 w 842"/>
                  <a:gd name="T13" fmla="*/ 490 h 827"/>
                  <a:gd name="T14" fmla="*/ 432 w 842"/>
                  <a:gd name="T15" fmla="*/ 82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2" h="827">
                    <a:moveTo>
                      <a:pt x="432" y="827"/>
                    </a:moveTo>
                    <a:cubicBezTo>
                      <a:pt x="43" y="474"/>
                      <a:pt x="43" y="474"/>
                      <a:pt x="43" y="474"/>
                    </a:cubicBezTo>
                    <a:cubicBezTo>
                      <a:pt x="3" y="436"/>
                      <a:pt x="0" y="374"/>
                      <a:pt x="38" y="333"/>
                    </a:cubicBezTo>
                    <a:cubicBezTo>
                      <a:pt x="311" y="42"/>
                      <a:pt x="311" y="42"/>
                      <a:pt x="311" y="42"/>
                    </a:cubicBezTo>
                    <a:cubicBezTo>
                      <a:pt x="349" y="2"/>
                      <a:pt x="413" y="0"/>
                      <a:pt x="454" y="37"/>
                    </a:cubicBezTo>
                    <a:cubicBezTo>
                      <a:pt x="842" y="391"/>
                      <a:pt x="842" y="391"/>
                      <a:pt x="842" y="391"/>
                    </a:cubicBezTo>
                    <a:cubicBezTo>
                      <a:pt x="749" y="490"/>
                      <a:pt x="749" y="490"/>
                      <a:pt x="749" y="490"/>
                    </a:cubicBezTo>
                    <a:lnTo>
                      <a:pt x="432" y="827"/>
                    </a:lnTo>
                    <a:close/>
                  </a:path>
                </a:pathLst>
              </a:custGeom>
              <a:solidFill>
                <a:srgbClr val="4514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3" name="Freeform 454"/>
              <p:cNvSpPr/>
              <p:nvPr/>
            </p:nvSpPr>
            <p:spPr bwMode="auto">
              <a:xfrm>
                <a:off x="4080" y="375"/>
                <a:ext cx="185" cy="181"/>
              </a:xfrm>
              <a:custGeom>
                <a:avLst/>
                <a:gdLst>
                  <a:gd name="T0" fmla="*/ 388 w 842"/>
                  <a:gd name="T1" fmla="*/ 790 h 827"/>
                  <a:gd name="T2" fmla="*/ 0 w 842"/>
                  <a:gd name="T3" fmla="*/ 436 h 827"/>
                  <a:gd name="T4" fmla="*/ 317 w 842"/>
                  <a:gd name="T5" fmla="*/ 99 h 827"/>
                  <a:gd name="T6" fmla="*/ 410 w 842"/>
                  <a:gd name="T7" fmla="*/ 0 h 827"/>
                  <a:gd name="T8" fmla="*/ 799 w 842"/>
                  <a:gd name="T9" fmla="*/ 353 h 827"/>
                  <a:gd name="T10" fmla="*/ 804 w 842"/>
                  <a:gd name="T11" fmla="*/ 493 h 827"/>
                  <a:gd name="T12" fmla="*/ 531 w 842"/>
                  <a:gd name="T13" fmla="*/ 784 h 827"/>
                  <a:gd name="T14" fmla="*/ 388 w 842"/>
                  <a:gd name="T15" fmla="*/ 79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2" h="827">
                    <a:moveTo>
                      <a:pt x="388" y="790"/>
                    </a:moveTo>
                    <a:cubicBezTo>
                      <a:pt x="0" y="436"/>
                      <a:pt x="0" y="436"/>
                      <a:pt x="0" y="436"/>
                    </a:cubicBezTo>
                    <a:cubicBezTo>
                      <a:pt x="317" y="99"/>
                      <a:pt x="317" y="99"/>
                      <a:pt x="317" y="99"/>
                    </a:cubicBezTo>
                    <a:cubicBezTo>
                      <a:pt x="410" y="0"/>
                      <a:pt x="410" y="0"/>
                      <a:pt x="410" y="0"/>
                    </a:cubicBezTo>
                    <a:cubicBezTo>
                      <a:pt x="799" y="353"/>
                      <a:pt x="799" y="353"/>
                      <a:pt x="799" y="353"/>
                    </a:cubicBezTo>
                    <a:cubicBezTo>
                      <a:pt x="839" y="390"/>
                      <a:pt x="842" y="453"/>
                      <a:pt x="804" y="493"/>
                    </a:cubicBezTo>
                    <a:cubicBezTo>
                      <a:pt x="531" y="784"/>
                      <a:pt x="531" y="784"/>
                      <a:pt x="531" y="784"/>
                    </a:cubicBezTo>
                    <a:cubicBezTo>
                      <a:pt x="493" y="825"/>
                      <a:pt x="429" y="827"/>
                      <a:pt x="388" y="790"/>
                    </a:cubicBezTo>
                    <a:close/>
                  </a:path>
                </a:pathLst>
              </a:custGeom>
              <a:solidFill>
                <a:srgbClr val="9626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4" name="Freeform 455"/>
              <p:cNvSpPr/>
              <p:nvPr/>
            </p:nvSpPr>
            <p:spPr bwMode="auto">
              <a:xfrm>
                <a:off x="3055" y="244"/>
                <a:ext cx="241" cy="231"/>
              </a:xfrm>
              <a:custGeom>
                <a:avLst/>
                <a:gdLst>
                  <a:gd name="T0" fmla="*/ 432 w 1098"/>
                  <a:gd name="T1" fmla="*/ 1052 h 1052"/>
                  <a:gd name="T2" fmla="*/ 1019 w 1098"/>
                  <a:gd name="T3" fmla="*/ 755 h 1052"/>
                  <a:gd name="T4" fmla="*/ 1080 w 1098"/>
                  <a:gd name="T5" fmla="*/ 644 h 1052"/>
                  <a:gd name="T6" fmla="*/ 744 w 1098"/>
                  <a:gd name="T7" fmla="*/ 0 h 1052"/>
                  <a:gd name="T8" fmla="*/ 0 w 1098"/>
                  <a:gd name="T9" fmla="*/ 224 h 1052"/>
                  <a:gd name="T10" fmla="*/ 432 w 1098"/>
                  <a:gd name="T11" fmla="*/ 1052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8" h="1052">
                    <a:moveTo>
                      <a:pt x="432" y="1052"/>
                    </a:moveTo>
                    <a:cubicBezTo>
                      <a:pt x="1019" y="755"/>
                      <a:pt x="1019" y="755"/>
                      <a:pt x="1019" y="755"/>
                    </a:cubicBezTo>
                    <a:cubicBezTo>
                      <a:pt x="1071" y="729"/>
                      <a:pt x="1098" y="679"/>
                      <a:pt x="1080" y="644"/>
                    </a:cubicBezTo>
                    <a:cubicBezTo>
                      <a:pt x="744" y="0"/>
                      <a:pt x="744" y="0"/>
                      <a:pt x="744" y="0"/>
                    </a:cubicBezTo>
                    <a:cubicBezTo>
                      <a:pt x="492" y="64"/>
                      <a:pt x="244" y="139"/>
                      <a:pt x="0" y="224"/>
                    </a:cubicBezTo>
                    <a:lnTo>
                      <a:pt x="432" y="1052"/>
                    </a:lnTo>
                    <a:close/>
                  </a:path>
                </a:pathLst>
              </a:custGeom>
              <a:solidFill>
                <a:srgbClr val="DB69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5" name="Freeform 456"/>
              <p:cNvSpPr/>
              <p:nvPr/>
            </p:nvSpPr>
            <p:spPr bwMode="auto">
              <a:xfrm>
                <a:off x="2899" y="293"/>
                <a:ext cx="251" cy="253"/>
              </a:xfrm>
              <a:custGeom>
                <a:avLst/>
                <a:gdLst>
                  <a:gd name="T0" fmla="*/ 559 w 1146"/>
                  <a:gd name="T1" fmla="*/ 1125 h 1151"/>
                  <a:gd name="T2" fmla="*/ 1146 w 1146"/>
                  <a:gd name="T3" fmla="*/ 828 h 1151"/>
                  <a:gd name="T4" fmla="*/ 714 w 1146"/>
                  <a:gd name="T5" fmla="*/ 0 h 1151"/>
                  <a:gd name="T6" fmla="*/ 0 w 1146"/>
                  <a:gd name="T7" fmla="*/ 280 h 1151"/>
                  <a:gd name="T8" fmla="*/ 432 w 1146"/>
                  <a:gd name="T9" fmla="*/ 1108 h 1151"/>
                  <a:gd name="T10" fmla="*/ 559 w 1146"/>
                  <a:gd name="T11" fmla="*/ 1125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46" h="1151">
                    <a:moveTo>
                      <a:pt x="559" y="1125"/>
                    </a:moveTo>
                    <a:cubicBezTo>
                      <a:pt x="1146" y="828"/>
                      <a:pt x="1146" y="828"/>
                      <a:pt x="1146" y="828"/>
                    </a:cubicBezTo>
                    <a:cubicBezTo>
                      <a:pt x="714" y="0"/>
                      <a:pt x="714" y="0"/>
                      <a:pt x="714" y="0"/>
                    </a:cubicBezTo>
                    <a:cubicBezTo>
                      <a:pt x="472" y="84"/>
                      <a:pt x="233" y="177"/>
                      <a:pt x="0" y="280"/>
                    </a:cubicBezTo>
                    <a:cubicBezTo>
                      <a:pt x="432" y="1108"/>
                      <a:pt x="432" y="1108"/>
                      <a:pt x="432" y="1108"/>
                    </a:cubicBezTo>
                    <a:cubicBezTo>
                      <a:pt x="450" y="1144"/>
                      <a:pt x="507" y="1151"/>
                      <a:pt x="559" y="1125"/>
                    </a:cubicBezTo>
                    <a:close/>
                  </a:path>
                </a:pathLst>
              </a:custGeom>
              <a:solidFill>
                <a:srgbClr val="F3A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6" name="Freeform 457"/>
              <p:cNvSpPr/>
              <p:nvPr/>
            </p:nvSpPr>
            <p:spPr bwMode="auto">
              <a:xfrm>
                <a:off x="4002" y="213"/>
                <a:ext cx="282" cy="222"/>
              </a:xfrm>
              <a:custGeom>
                <a:avLst/>
                <a:gdLst>
                  <a:gd name="T0" fmla="*/ 52 w 1286"/>
                  <a:gd name="T1" fmla="*/ 599 h 1008"/>
                  <a:gd name="T2" fmla="*/ 501 w 1286"/>
                  <a:gd name="T3" fmla="*/ 1008 h 1008"/>
                  <a:gd name="T4" fmla="*/ 1286 w 1286"/>
                  <a:gd name="T5" fmla="*/ 182 h 1008"/>
                  <a:gd name="T6" fmla="*/ 495 w 1286"/>
                  <a:gd name="T7" fmla="*/ 0 h 1008"/>
                  <a:gd name="T8" fmla="*/ 26 w 1286"/>
                  <a:gd name="T9" fmla="*/ 485 h 1008"/>
                  <a:gd name="T10" fmla="*/ 52 w 1286"/>
                  <a:gd name="T11" fmla="*/ 599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6" h="1008">
                    <a:moveTo>
                      <a:pt x="52" y="599"/>
                    </a:moveTo>
                    <a:cubicBezTo>
                      <a:pt x="501" y="1008"/>
                      <a:pt x="501" y="1008"/>
                      <a:pt x="501" y="1008"/>
                    </a:cubicBezTo>
                    <a:cubicBezTo>
                      <a:pt x="1286" y="182"/>
                      <a:pt x="1286" y="182"/>
                      <a:pt x="1286" y="182"/>
                    </a:cubicBezTo>
                    <a:cubicBezTo>
                      <a:pt x="1027" y="110"/>
                      <a:pt x="763" y="50"/>
                      <a:pt x="495" y="0"/>
                    </a:cubicBezTo>
                    <a:cubicBezTo>
                      <a:pt x="26" y="485"/>
                      <a:pt x="26" y="485"/>
                      <a:pt x="26" y="485"/>
                    </a:cubicBezTo>
                    <a:cubicBezTo>
                      <a:pt x="0" y="512"/>
                      <a:pt x="12" y="563"/>
                      <a:pt x="52" y="599"/>
                    </a:cubicBezTo>
                    <a:close/>
                  </a:path>
                </a:pathLst>
              </a:custGeom>
              <a:solidFill>
                <a:srgbClr val="DB69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7" name="Freeform 458"/>
              <p:cNvSpPr/>
              <p:nvPr/>
            </p:nvSpPr>
            <p:spPr bwMode="auto">
              <a:xfrm>
                <a:off x="4112" y="253"/>
                <a:ext cx="335" cy="281"/>
              </a:xfrm>
              <a:custGeom>
                <a:avLst/>
                <a:gdLst>
                  <a:gd name="T0" fmla="*/ 449 w 1528"/>
                  <a:gd name="T1" fmla="*/ 1235 h 1279"/>
                  <a:gd name="T2" fmla="*/ 567 w 1528"/>
                  <a:gd name="T3" fmla="*/ 1252 h 1279"/>
                  <a:gd name="T4" fmla="*/ 1528 w 1528"/>
                  <a:gd name="T5" fmla="*/ 238 h 1279"/>
                  <a:gd name="T6" fmla="*/ 785 w 1528"/>
                  <a:gd name="T7" fmla="*/ 0 h 1279"/>
                  <a:gd name="T8" fmla="*/ 0 w 1528"/>
                  <a:gd name="T9" fmla="*/ 826 h 1279"/>
                  <a:gd name="T10" fmla="*/ 449 w 1528"/>
                  <a:gd name="T11" fmla="*/ 1235 h 1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8" h="1279">
                    <a:moveTo>
                      <a:pt x="449" y="1235"/>
                    </a:moveTo>
                    <a:cubicBezTo>
                      <a:pt x="489" y="1271"/>
                      <a:pt x="542" y="1279"/>
                      <a:pt x="567" y="1252"/>
                    </a:cubicBezTo>
                    <a:cubicBezTo>
                      <a:pt x="1528" y="238"/>
                      <a:pt x="1528" y="238"/>
                      <a:pt x="1528" y="238"/>
                    </a:cubicBezTo>
                    <a:cubicBezTo>
                      <a:pt x="1285" y="149"/>
                      <a:pt x="1037" y="69"/>
                      <a:pt x="785" y="0"/>
                    </a:cubicBezTo>
                    <a:cubicBezTo>
                      <a:pt x="0" y="826"/>
                      <a:pt x="0" y="826"/>
                      <a:pt x="0" y="826"/>
                    </a:cubicBezTo>
                    <a:lnTo>
                      <a:pt x="449" y="1235"/>
                    </a:lnTo>
                    <a:close/>
                  </a:path>
                </a:pathLst>
              </a:custGeom>
              <a:solidFill>
                <a:srgbClr val="F3A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8" name="Freeform 459"/>
              <p:cNvSpPr/>
              <p:nvPr/>
            </p:nvSpPr>
            <p:spPr bwMode="auto">
              <a:xfrm>
                <a:off x="4112" y="253"/>
                <a:ext cx="172" cy="182"/>
              </a:xfrm>
              <a:custGeom>
                <a:avLst/>
                <a:gdLst>
                  <a:gd name="T0" fmla="*/ 0 w 785"/>
                  <a:gd name="T1" fmla="*/ 826 h 826"/>
                  <a:gd name="T2" fmla="*/ 785 w 785"/>
                  <a:gd name="T3" fmla="*/ 0 h 826"/>
                  <a:gd name="T4" fmla="*/ 785 w 785"/>
                  <a:gd name="T5" fmla="*/ 0 h 826"/>
                  <a:gd name="T6" fmla="*/ 0 w 785"/>
                  <a:gd name="T7" fmla="*/ 826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5" h="826">
                    <a:moveTo>
                      <a:pt x="0" y="826"/>
                    </a:moveTo>
                    <a:cubicBezTo>
                      <a:pt x="785" y="0"/>
                      <a:pt x="785" y="0"/>
                      <a:pt x="785" y="0"/>
                    </a:cubicBezTo>
                    <a:cubicBezTo>
                      <a:pt x="785" y="0"/>
                      <a:pt x="785" y="0"/>
                      <a:pt x="785" y="0"/>
                    </a:cubicBezTo>
                    <a:lnTo>
                      <a:pt x="0" y="826"/>
                    </a:lnTo>
                    <a:close/>
                  </a:path>
                </a:pathLst>
              </a:custGeom>
              <a:solidFill>
                <a:srgbClr val="E44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9" name="Freeform 460"/>
              <p:cNvSpPr>
                <a:spLocks noEditPoints="1"/>
              </p:cNvSpPr>
              <p:nvPr/>
            </p:nvSpPr>
            <p:spPr bwMode="auto">
              <a:xfrm>
                <a:off x="3548" y="807"/>
                <a:ext cx="50" cy="49"/>
              </a:xfrm>
              <a:custGeom>
                <a:avLst/>
                <a:gdLst>
                  <a:gd name="T0" fmla="*/ 0 w 50"/>
                  <a:gd name="T1" fmla="*/ 5 h 49"/>
                  <a:gd name="T2" fmla="*/ 44 w 50"/>
                  <a:gd name="T3" fmla="*/ 0 h 49"/>
                  <a:gd name="T4" fmla="*/ 50 w 50"/>
                  <a:gd name="T5" fmla="*/ 43 h 49"/>
                  <a:gd name="T6" fmla="*/ 6 w 50"/>
                  <a:gd name="T7" fmla="*/ 49 h 49"/>
                  <a:gd name="T8" fmla="*/ 0 w 50"/>
                  <a:gd name="T9" fmla="*/ 5 h 49"/>
                  <a:gd name="T10" fmla="*/ 40 w 50"/>
                  <a:gd name="T11" fmla="*/ 6 h 49"/>
                  <a:gd name="T12" fmla="*/ 6 w 50"/>
                  <a:gd name="T13" fmla="*/ 10 h 49"/>
                  <a:gd name="T14" fmla="*/ 10 w 50"/>
                  <a:gd name="T15" fmla="*/ 43 h 49"/>
                  <a:gd name="T16" fmla="*/ 44 w 50"/>
                  <a:gd name="T17" fmla="*/ 39 h 49"/>
                  <a:gd name="T18" fmla="*/ 40 w 50"/>
                  <a:gd name="T1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9">
                    <a:moveTo>
                      <a:pt x="0" y="5"/>
                    </a:moveTo>
                    <a:lnTo>
                      <a:pt x="44" y="0"/>
                    </a:lnTo>
                    <a:lnTo>
                      <a:pt x="50" y="43"/>
                    </a:lnTo>
                    <a:lnTo>
                      <a:pt x="6" y="49"/>
                    </a:lnTo>
                    <a:lnTo>
                      <a:pt x="0" y="5"/>
                    </a:lnTo>
                    <a:close/>
                    <a:moveTo>
                      <a:pt x="40" y="6"/>
                    </a:moveTo>
                    <a:lnTo>
                      <a:pt x="6" y="10"/>
                    </a:lnTo>
                    <a:lnTo>
                      <a:pt x="10" y="43"/>
                    </a:lnTo>
                    <a:lnTo>
                      <a:pt x="44" y="39"/>
                    </a:lnTo>
                    <a:lnTo>
                      <a:pt x="40" y="6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0" name="Freeform 461"/>
              <p:cNvSpPr/>
              <p:nvPr/>
            </p:nvSpPr>
            <p:spPr bwMode="auto">
              <a:xfrm>
                <a:off x="3551" y="822"/>
                <a:ext cx="33" cy="31"/>
              </a:xfrm>
              <a:custGeom>
                <a:avLst/>
                <a:gdLst>
                  <a:gd name="T0" fmla="*/ 22 w 33"/>
                  <a:gd name="T1" fmla="*/ 0 h 31"/>
                  <a:gd name="T2" fmla="*/ 33 w 33"/>
                  <a:gd name="T3" fmla="*/ 9 h 31"/>
                  <a:gd name="T4" fmla="*/ 30 w 33"/>
                  <a:gd name="T5" fmla="*/ 13 h 31"/>
                  <a:gd name="T6" fmla="*/ 23 w 33"/>
                  <a:gd name="T7" fmla="*/ 6 h 31"/>
                  <a:gd name="T8" fmla="*/ 4 w 33"/>
                  <a:gd name="T9" fmla="*/ 31 h 31"/>
                  <a:gd name="T10" fmla="*/ 0 w 33"/>
                  <a:gd name="T11" fmla="*/ 28 h 31"/>
                  <a:gd name="T12" fmla="*/ 22 w 33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1">
                    <a:moveTo>
                      <a:pt x="22" y="0"/>
                    </a:moveTo>
                    <a:lnTo>
                      <a:pt x="33" y="9"/>
                    </a:lnTo>
                    <a:lnTo>
                      <a:pt x="30" y="13"/>
                    </a:lnTo>
                    <a:lnTo>
                      <a:pt x="23" y="6"/>
                    </a:lnTo>
                    <a:lnTo>
                      <a:pt x="4" y="31"/>
                    </a:lnTo>
                    <a:lnTo>
                      <a:pt x="0" y="2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AC9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1" name="Freeform 462"/>
              <p:cNvSpPr/>
              <p:nvPr/>
            </p:nvSpPr>
            <p:spPr bwMode="auto">
              <a:xfrm>
                <a:off x="3036" y="678"/>
                <a:ext cx="80" cy="78"/>
              </a:xfrm>
              <a:custGeom>
                <a:avLst/>
                <a:gdLst>
                  <a:gd name="T0" fmla="*/ 263 w 362"/>
                  <a:gd name="T1" fmla="*/ 37 h 357"/>
                  <a:gd name="T2" fmla="*/ 346 w 362"/>
                  <a:gd name="T3" fmla="*/ 178 h 357"/>
                  <a:gd name="T4" fmla="*/ 324 w 362"/>
                  <a:gd name="T5" fmla="*/ 259 h 357"/>
                  <a:gd name="T6" fmla="*/ 182 w 362"/>
                  <a:gd name="T7" fmla="*/ 341 h 357"/>
                  <a:gd name="T8" fmla="*/ 99 w 362"/>
                  <a:gd name="T9" fmla="*/ 319 h 357"/>
                  <a:gd name="T10" fmla="*/ 16 w 362"/>
                  <a:gd name="T11" fmla="*/ 179 h 357"/>
                  <a:gd name="T12" fmla="*/ 38 w 362"/>
                  <a:gd name="T13" fmla="*/ 98 h 357"/>
                  <a:gd name="T14" fmla="*/ 181 w 362"/>
                  <a:gd name="T15" fmla="*/ 16 h 357"/>
                  <a:gd name="T16" fmla="*/ 263 w 362"/>
                  <a:gd name="T17" fmla="*/ 3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357">
                    <a:moveTo>
                      <a:pt x="263" y="37"/>
                    </a:moveTo>
                    <a:cubicBezTo>
                      <a:pt x="325" y="54"/>
                      <a:pt x="362" y="116"/>
                      <a:pt x="346" y="178"/>
                    </a:cubicBezTo>
                    <a:cubicBezTo>
                      <a:pt x="324" y="259"/>
                      <a:pt x="324" y="259"/>
                      <a:pt x="324" y="259"/>
                    </a:cubicBezTo>
                    <a:cubicBezTo>
                      <a:pt x="308" y="320"/>
                      <a:pt x="244" y="357"/>
                      <a:pt x="182" y="341"/>
                    </a:cubicBezTo>
                    <a:cubicBezTo>
                      <a:pt x="99" y="319"/>
                      <a:pt x="99" y="319"/>
                      <a:pt x="99" y="319"/>
                    </a:cubicBezTo>
                    <a:cubicBezTo>
                      <a:pt x="37" y="303"/>
                      <a:pt x="0" y="240"/>
                      <a:pt x="16" y="179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54" y="36"/>
                      <a:pt x="118" y="0"/>
                      <a:pt x="181" y="16"/>
                    </a:cubicBezTo>
                    <a:lnTo>
                      <a:pt x="263" y="37"/>
                    </a:lnTo>
                    <a:close/>
                  </a:path>
                </a:pathLst>
              </a:custGeom>
              <a:solidFill>
                <a:srgbClr val="6091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2" name="Freeform 463"/>
              <p:cNvSpPr/>
              <p:nvPr/>
            </p:nvSpPr>
            <p:spPr bwMode="auto">
              <a:xfrm>
                <a:off x="3539" y="829"/>
                <a:ext cx="25" cy="19"/>
              </a:xfrm>
              <a:custGeom>
                <a:avLst/>
                <a:gdLst>
                  <a:gd name="T0" fmla="*/ 25 w 25"/>
                  <a:gd name="T1" fmla="*/ 15 h 19"/>
                  <a:gd name="T2" fmla="*/ 5 w 25"/>
                  <a:gd name="T3" fmla="*/ 0 h 19"/>
                  <a:gd name="T4" fmla="*/ 0 w 25"/>
                  <a:gd name="T5" fmla="*/ 19 h 19"/>
                  <a:gd name="T6" fmla="*/ 25 w 25"/>
                  <a:gd name="T7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9">
                    <a:moveTo>
                      <a:pt x="25" y="15"/>
                    </a:moveTo>
                    <a:lnTo>
                      <a:pt x="5" y="0"/>
                    </a:lnTo>
                    <a:lnTo>
                      <a:pt x="0" y="19"/>
                    </a:lnTo>
                    <a:lnTo>
                      <a:pt x="25" y="15"/>
                    </a:lnTo>
                    <a:close/>
                  </a:path>
                </a:pathLst>
              </a:custGeom>
              <a:solidFill>
                <a:srgbClr val="312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3" name="Freeform 464"/>
              <p:cNvSpPr/>
              <p:nvPr/>
            </p:nvSpPr>
            <p:spPr bwMode="auto">
              <a:xfrm>
                <a:off x="3107" y="691"/>
                <a:ext cx="386" cy="131"/>
              </a:xfrm>
              <a:custGeom>
                <a:avLst/>
                <a:gdLst>
                  <a:gd name="T0" fmla="*/ 0 w 1762"/>
                  <a:gd name="T1" fmla="*/ 156 h 601"/>
                  <a:gd name="T2" fmla="*/ 1709 w 1762"/>
                  <a:gd name="T3" fmla="*/ 601 h 601"/>
                  <a:gd name="T4" fmla="*/ 1656 w 1762"/>
                  <a:gd name="T5" fmla="*/ 508 h 601"/>
                  <a:gd name="T6" fmla="*/ 1761 w 1762"/>
                  <a:gd name="T7" fmla="*/ 451 h 601"/>
                  <a:gd name="T8" fmla="*/ 1762 w 1762"/>
                  <a:gd name="T9" fmla="*/ 448 h 601"/>
                  <a:gd name="T10" fmla="*/ 41 w 1762"/>
                  <a:gd name="T11" fmla="*/ 0 h 601"/>
                  <a:gd name="T12" fmla="*/ 0 w 1762"/>
                  <a:gd name="T13" fmla="*/ 156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62" h="601">
                    <a:moveTo>
                      <a:pt x="0" y="156"/>
                    </a:moveTo>
                    <a:cubicBezTo>
                      <a:pt x="1709" y="601"/>
                      <a:pt x="1709" y="601"/>
                      <a:pt x="1709" y="601"/>
                    </a:cubicBezTo>
                    <a:cubicBezTo>
                      <a:pt x="1675" y="580"/>
                      <a:pt x="1647" y="543"/>
                      <a:pt x="1656" y="508"/>
                    </a:cubicBezTo>
                    <a:cubicBezTo>
                      <a:pt x="1667" y="467"/>
                      <a:pt x="1713" y="444"/>
                      <a:pt x="1761" y="451"/>
                    </a:cubicBezTo>
                    <a:cubicBezTo>
                      <a:pt x="1762" y="448"/>
                      <a:pt x="1762" y="448"/>
                      <a:pt x="1762" y="448"/>
                    </a:cubicBezTo>
                    <a:cubicBezTo>
                      <a:pt x="41" y="0"/>
                      <a:pt x="41" y="0"/>
                      <a:pt x="41" y="0"/>
                    </a:cubicBez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D75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4" name="Freeform 465"/>
              <p:cNvSpPr/>
              <p:nvPr/>
            </p:nvSpPr>
            <p:spPr bwMode="auto">
              <a:xfrm>
                <a:off x="3097" y="725"/>
                <a:ext cx="385" cy="133"/>
              </a:xfrm>
              <a:custGeom>
                <a:avLst/>
                <a:gdLst>
                  <a:gd name="T0" fmla="*/ 0 w 1755"/>
                  <a:gd name="T1" fmla="*/ 159 h 606"/>
                  <a:gd name="T2" fmla="*/ 1720 w 1755"/>
                  <a:gd name="T3" fmla="*/ 606 h 606"/>
                  <a:gd name="T4" fmla="*/ 1721 w 1755"/>
                  <a:gd name="T5" fmla="*/ 605 h 606"/>
                  <a:gd name="T6" fmla="*/ 1655 w 1755"/>
                  <a:gd name="T7" fmla="*/ 503 h 606"/>
                  <a:gd name="T8" fmla="*/ 1755 w 1755"/>
                  <a:gd name="T9" fmla="*/ 447 h 606"/>
                  <a:gd name="T10" fmla="*/ 1752 w 1755"/>
                  <a:gd name="T11" fmla="*/ 445 h 606"/>
                  <a:gd name="T12" fmla="*/ 43 w 1755"/>
                  <a:gd name="T13" fmla="*/ 0 h 606"/>
                  <a:gd name="T14" fmla="*/ 0 w 1755"/>
                  <a:gd name="T15" fmla="*/ 159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5" h="606">
                    <a:moveTo>
                      <a:pt x="0" y="159"/>
                    </a:moveTo>
                    <a:cubicBezTo>
                      <a:pt x="1720" y="606"/>
                      <a:pt x="1720" y="606"/>
                      <a:pt x="1720" y="606"/>
                    </a:cubicBezTo>
                    <a:cubicBezTo>
                      <a:pt x="1721" y="605"/>
                      <a:pt x="1721" y="605"/>
                      <a:pt x="1721" y="605"/>
                    </a:cubicBezTo>
                    <a:cubicBezTo>
                      <a:pt x="1673" y="589"/>
                      <a:pt x="1643" y="546"/>
                      <a:pt x="1655" y="503"/>
                    </a:cubicBezTo>
                    <a:cubicBezTo>
                      <a:pt x="1665" y="466"/>
                      <a:pt x="1713" y="446"/>
                      <a:pt x="1755" y="447"/>
                    </a:cubicBezTo>
                    <a:cubicBezTo>
                      <a:pt x="1754" y="446"/>
                      <a:pt x="1753" y="445"/>
                      <a:pt x="1752" y="445"/>
                    </a:cubicBezTo>
                    <a:cubicBezTo>
                      <a:pt x="43" y="0"/>
                      <a:pt x="43" y="0"/>
                      <a:pt x="43" y="0"/>
                    </a:cubicBez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EA71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5" name="Freeform 466"/>
              <p:cNvSpPr/>
              <p:nvPr/>
            </p:nvSpPr>
            <p:spPr bwMode="auto">
              <a:xfrm>
                <a:off x="3457" y="787"/>
                <a:ext cx="87" cy="71"/>
              </a:xfrm>
              <a:custGeom>
                <a:avLst/>
                <a:gdLst>
                  <a:gd name="T0" fmla="*/ 77 w 395"/>
                  <a:gd name="T1" fmla="*/ 321 h 323"/>
                  <a:gd name="T2" fmla="*/ 76 w 395"/>
                  <a:gd name="T3" fmla="*/ 323 h 323"/>
                  <a:gd name="T4" fmla="*/ 371 w 395"/>
                  <a:gd name="T5" fmla="*/ 276 h 323"/>
                  <a:gd name="T6" fmla="*/ 395 w 395"/>
                  <a:gd name="T7" fmla="*/ 189 h 323"/>
                  <a:gd name="T8" fmla="*/ 162 w 395"/>
                  <a:gd name="T9" fmla="*/ 8 h 323"/>
                  <a:gd name="T10" fmla="*/ 162 w 395"/>
                  <a:gd name="T11" fmla="*/ 7 h 323"/>
                  <a:gd name="T12" fmla="*/ 161 w 395"/>
                  <a:gd name="T13" fmla="*/ 7 h 323"/>
                  <a:gd name="T14" fmla="*/ 161 w 395"/>
                  <a:gd name="T15" fmla="*/ 7 h 323"/>
                  <a:gd name="T16" fmla="*/ 161 w 395"/>
                  <a:gd name="T17" fmla="*/ 7 h 323"/>
                  <a:gd name="T18" fmla="*/ 56 w 395"/>
                  <a:gd name="T19" fmla="*/ 65 h 323"/>
                  <a:gd name="T20" fmla="*/ 103 w 395"/>
                  <a:gd name="T21" fmla="*/ 159 h 323"/>
                  <a:gd name="T22" fmla="*/ 11 w 395"/>
                  <a:gd name="T23" fmla="*/ 218 h 323"/>
                  <a:gd name="T24" fmla="*/ 77 w 395"/>
                  <a:gd name="T25" fmla="*/ 321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5" h="323">
                    <a:moveTo>
                      <a:pt x="77" y="321"/>
                    </a:moveTo>
                    <a:cubicBezTo>
                      <a:pt x="76" y="323"/>
                      <a:pt x="76" y="323"/>
                      <a:pt x="76" y="323"/>
                    </a:cubicBezTo>
                    <a:cubicBezTo>
                      <a:pt x="371" y="276"/>
                      <a:pt x="371" y="276"/>
                      <a:pt x="371" y="276"/>
                    </a:cubicBezTo>
                    <a:cubicBezTo>
                      <a:pt x="395" y="189"/>
                      <a:pt x="395" y="189"/>
                      <a:pt x="395" y="189"/>
                    </a:cubicBezTo>
                    <a:cubicBezTo>
                      <a:pt x="162" y="8"/>
                      <a:pt x="162" y="8"/>
                      <a:pt x="162" y="8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62" y="7"/>
                      <a:pt x="161" y="7"/>
                      <a:pt x="161" y="7"/>
                    </a:cubicBezTo>
                    <a:cubicBezTo>
                      <a:pt x="161" y="7"/>
                      <a:pt x="161" y="7"/>
                      <a:pt x="161" y="7"/>
                    </a:cubicBezTo>
                    <a:cubicBezTo>
                      <a:pt x="161" y="7"/>
                      <a:pt x="161" y="7"/>
                      <a:pt x="161" y="7"/>
                    </a:cubicBezTo>
                    <a:cubicBezTo>
                      <a:pt x="113" y="0"/>
                      <a:pt x="67" y="24"/>
                      <a:pt x="56" y="65"/>
                    </a:cubicBezTo>
                    <a:cubicBezTo>
                      <a:pt x="46" y="101"/>
                      <a:pt x="67" y="138"/>
                      <a:pt x="103" y="159"/>
                    </a:cubicBezTo>
                    <a:cubicBezTo>
                      <a:pt x="60" y="158"/>
                      <a:pt x="21" y="180"/>
                      <a:pt x="11" y="218"/>
                    </a:cubicBezTo>
                    <a:cubicBezTo>
                      <a:pt x="0" y="260"/>
                      <a:pt x="29" y="304"/>
                      <a:pt x="77" y="321"/>
                    </a:cubicBezTo>
                    <a:close/>
                  </a:path>
                </a:pathLst>
              </a:custGeom>
              <a:solidFill>
                <a:srgbClr val="ED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6" name="Freeform 467"/>
              <p:cNvSpPr/>
              <p:nvPr/>
            </p:nvSpPr>
            <p:spPr bwMode="auto">
              <a:xfrm>
                <a:off x="3079" y="686"/>
                <a:ext cx="37" cy="73"/>
              </a:xfrm>
              <a:custGeom>
                <a:avLst/>
                <a:gdLst>
                  <a:gd name="T0" fmla="*/ 18 w 37"/>
                  <a:gd name="T1" fmla="*/ 0 h 73"/>
                  <a:gd name="T2" fmla="*/ 0 w 37"/>
                  <a:gd name="T3" fmla="*/ 69 h 73"/>
                  <a:gd name="T4" fmla="*/ 18 w 37"/>
                  <a:gd name="T5" fmla="*/ 73 h 73"/>
                  <a:gd name="T6" fmla="*/ 37 w 37"/>
                  <a:gd name="T7" fmla="*/ 5 h 73"/>
                  <a:gd name="T8" fmla="*/ 18 w 37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73">
                    <a:moveTo>
                      <a:pt x="18" y="0"/>
                    </a:moveTo>
                    <a:lnTo>
                      <a:pt x="0" y="69"/>
                    </a:lnTo>
                    <a:lnTo>
                      <a:pt x="18" y="73"/>
                    </a:lnTo>
                    <a:lnTo>
                      <a:pt x="37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7" name="Freeform 468"/>
              <p:cNvSpPr/>
              <p:nvPr/>
            </p:nvSpPr>
            <p:spPr bwMode="auto">
              <a:xfrm>
                <a:off x="3085" y="687"/>
                <a:ext cx="24" cy="72"/>
              </a:xfrm>
              <a:custGeom>
                <a:avLst/>
                <a:gdLst>
                  <a:gd name="T0" fmla="*/ 98 w 108"/>
                  <a:gd name="T1" fmla="*/ 2 h 330"/>
                  <a:gd name="T2" fmla="*/ 107 w 108"/>
                  <a:gd name="T3" fmla="*/ 17 h 330"/>
                  <a:gd name="T4" fmla="*/ 25 w 108"/>
                  <a:gd name="T5" fmla="*/ 320 h 330"/>
                  <a:gd name="T6" fmla="*/ 10 w 108"/>
                  <a:gd name="T7" fmla="*/ 329 h 330"/>
                  <a:gd name="T8" fmla="*/ 10 w 108"/>
                  <a:gd name="T9" fmla="*/ 329 h 330"/>
                  <a:gd name="T10" fmla="*/ 1 w 108"/>
                  <a:gd name="T11" fmla="*/ 314 h 330"/>
                  <a:gd name="T12" fmla="*/ 83 w 108"/>
                  <a:gd name="T13" fmla="*/ 11 h 330"/>
                  <a:gd name="T14" fmla="*/ 98 w 108"/>
                  <a:gd name="T15" fmla="*/ 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330">
                    <a:moveTo>
                      <a:pt x="98" y="2"/>
                    </a:moveTo>
                    <a:cubicBezTo>
                      <a:pt x="104" y="4"/>
                      <a:pt x="108" y="10"/>
                      <a:pt x="107" y="17"/>
                    </a:cubicBezTo>
                    <a:cubicBezTo>
                      <a:pt x="25" y="320"/>
                      <a:pt x="25" y="320"/>
                      <a:pt x="25" y="320"/>
                    </a:cubicBezTo>
                    <a:cubicBezTo>
                      <a:pt x="24" y="327"/>
                      <a:pt x="17" y="330"/>
                      <a:pt x="10" y="329"/>
                    </a:cubicBezTo>
                    <a:cubicBezTo>
                      <a:pt x="10" y="329"/>
                      <a:pt x="10" y="329"/>
                      <a:pt x="10" y="329"/>
                    </a:cubicBezTo>
                    <a:cubicBezTo>
                      <a:pt x="4" y="327"/>
                      <a:pt x="0" y="320"/>
                      <a:pt x="1" y="314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5" y="4"/>
                      <a:pt x="91" y="0"/>
                      <a:pt x="98" y="2"/>
                    </a:cubicBezTo>
                    <a:close/>
                  </a:path>
                </a:pathLst>
              </a:custGeom>
              <a:solidFill>
                <a:srgbClr val="F0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8" name="Freeform 469"/>
              <p:cNvSpPr/>
              <p:nvPr/>
            </p:nvSpPr>
            <p:spPr bwMode="auto">
              <a:xfrm>
                <a:off x="3094" y="689"/>
                <a:ext cx="24" cy="72"/>
              </a:xfrm>
              <a:custGeom>
                <a:avLst/>
                <a:gdLst>
                  <a:gd name="T0" fmla="*/ 99 w 109"/>
                  <a:gd name="T1" fmla="*/ 2 h 331"/>
                  <a:gd name="T2" fmla="*/ 108 w 109"/>
                  <a:gd name="T3" fmla="*/ 17 h 331"/>
                  <a:gd name="T4" fmla="*/ 26 w 109"/>
                  <a:gd name="T5" fmla="*/ 320 h 331"/>
                  <a:gd name="T6" fmla="*/ 11 w 109"/>
                  <a:gd name="T7" fmla="*/ 329 h 331"/>
                  <a:gd name="T8" fmla="*/ 11 w 109"/>
                  <a:gd name="T9" fmla="*/ 329 h 331"/>
                  <a:gd name="T10" fmla="*/ 2 w 109"/>
                  <a:gd name="T11" fmla="*/ 314 h 331"/>
                  <a:gd name="T12" fmla="*/ 84 w 109"/>
                  <a:gd name="T13" fmla="*/ 11 h 331"/>
                  <a:gd name="T14" fmla="*/ 99 w 109"/>
                  <a:gd name="T15" fmla="*/ 2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331">
                    <a:moveTo>
                      <a:pt x="99" y="2"/>
                    </a:moveTo>
                    <a:cubicBezTo>
                      <a:pt x="105" y="4"/>
                      <a:pt x="109" y="10"/>
                      <a:pt x="108" y="17"/>
                    </a:cubicBezTo>
                    <a:cubicBezTo>
                      <a:pt x="26" y="320"/>
                      <a:pt x="26" y="320"/>
                      <a:pt x="26" y="320"/>
                    </a:cubicBezTo>
                    <a:cubicBezTo>
                      <a:pt x="24" y="327"/>
                      <a:pt x="18" y="331"/>
                      <a:pt x="11" y="329"/>
                    </a:cubicBezTo>
                    <a:cubicBezTo>
                      <a:pt x="11" y="329"/>
                      <a:pt x="11" y="329"/>
                      <a:pt x="11" y="329"/>
                    </a:cubicBezTo>
                    <a:cubicBezTo>
                      <a:pt x="4" y="327"/>
                      <a:pt x="0" y="320"/>
                      <a:pt x="2" y="314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5" y="4"/>
                      <a:pt x="92" y="0"/>
                      <a:pt x="99" y="2"/>
                    </a:cubicBezTo>
                    <a:close/>
                  </a:path>
                </a:pathLst>
              </a:custGeom>
              <a:solidFill>
                <a:srgbClr val="F0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9" name="Freeform 470"/>
              <p:cNvSpPr/>
              <p:nvPr/>
            </p:nvSpPr>
            <p:spPr bwMode="auto">
              <a:xfrm>
                <a:off x="3267" y="565"/>
                <a:ext cx="194" cy="277"/>
              </a:xfrm>
              <a:custGeom>
                <a:avLst/>
                <a:gdLst>
                  <a:gd name="T0" fmla="*/ 52 w 886"/>
                  <a:gd name="T1" fmla="*/ 319 h 1265"/>
                  <a:gd name="T2" fmla="*/ 139 w 886"/>
                  <a:gd name="T3" fmla="*/ 50 h 1265"/>
                  <a:gd name="T4" fmla="*/ 139 w 886"/>
                  <a:gd name="T5" fmla="*/ 50 h 1265"/>
                  <a:gd name="T6" fmla="*/ 413 w 886"/>
                  <a:gd name="T7" fmla="*/ 137 h 1265"/>
                  <a:gd name="T8" fmla="*/ 835 w 886"/>
                  <a:gd name="T9" fmla="*/ 946 h 1265"/>
                  <a:gd name="T10" fmla="*/ 747 w 886"/>
                  <a:gd name="T11" fmla="*/ 1215 h 1265"/>
                  <a:gd name="T12" fmla="*/ 747 w 886"/>
                  <a:gd name="T13" fmla="*/ 1215 h 1265"/>
                  <a:gd name="T14" fmla="*/ 474 w 886"/>
                  <a:gd name="T15" fmla="*/ 1128 h 1265"/>
                  <a:gd name="T16" fmla="*/ 52 w 886"/>
                  <a:gd name="T17" fmla="*/ 319 h 1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6" h="1265">
                    <a:moveTo>
                      <a:pt x="52" y="319"/>
                    </a:moveTo>
                    <a:cubicBezTo>
                      <a:pt x="0" y="221"/>
                      <a:pt x="40" y="101"/>
                      <a:pt x="139" y="50"/>
                    </a:cubicBezTo>
                    <a:cubicBezTo>
                      <a:pt x="139" y="50"/>
                      <a:pt x="139" y="50"/>
                      <a:pt x="139" y="50"/>
                    </a:cubicBezTo>
                    <a:cubicBezTo>
                      <a:pt x="239" y="0"/>
                      <a:pt x="361" y="39"/>
                      <a:pt x="413" y="137"/>
                    </a:cubicBezTo>
                    <a:cubicBezTo>
                      <a:pt x="835" y="946"/>
                      <a:pt x="835" y="946"/>
                      <a:pt x="835" y="946"/>
                    </a:cubicBezTo>
                    <a:cubicBezTo>
                      <a:pt x="886" y="1044"/>
                      <a:pt x="846" y="1165"/>
                      <a:pt x="747" y="1215"/>
                    </a:cubicBezTo>
                    <a:cubicBezTo>
                      <a:pt x="747" y="1215"/>
                      <a:pt x="747" y="1215"/>
                      <a:pt x="747" y="1215"/>
                    </a:cubicBezTo>
                    <a:cubicBezTo>
                      <a:pt x="647" y="1265"/>
                      <a:pt x="525" y="1227"/>
                      <a:pt x="474" y="1128"/>
                    </a:cubicBezTo>
                    <a:lnTo>
                      <a:pt x="52" y="319"/>
                    </a:lnTo>
                    <a:close/>
                  </a:path>
                </a:pathLst>
              </a:custGeom>
              <a:solidFill>
                <a:srgbClr val="ECC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0" name="Freeform 471"/>
              <p:cNvSpPr/>
              <p:nvPr/>
            </p:nvSpPr>
            <p:spPr bwMode="auto">
              <a:xfrm>
                <a:off x="4207" y="1405"/>
                <a:ext cx="226" cy="610"/>
              </a:xfrm>
              <a:custGeom>
                <a:avLst/>
                <a:gdLst>
                  <a:gd name="T0" fmla="*/ 0 w 226"/>
                  <a:gd name="T1" fmla="*/ 588 h 610"/>
                  <a:gd name="T2" fmla="*/ 129 w 226"/>
                  <a:gd name="T3" fmla="*/ 0 h 610"/>
                  <a:gd name="T4" fmla="*/ 226 w 226"/>
                  <a:gd name="T5" fmla="*/ 23 h 610"/>
                  <a:gd name="T6" fmla="*/ 97 w 226"/>
                  <a:gd name="T7" fmla="*/ 610 h 610"/>
                  <a:gd name="T8" fmla="*/ 0 w 226"/>
                  <a:gd name="T9" fmla="*/ 588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610">
                    <a:moveTo>
                      <a:pt x="0" y="588"/>
                    </a:moveTo>
                    <a:lnTo>
                      <a:pt x="129" y="0"/>
                    </a:lnTo>
                    <a:lnTo>
                      <a:pt x="226" y="23"/>
                    </a:lnTo>
                    <a:lnTo>
                      <a:pt x="97" y="610"/>
                    </a:lnTo>
                    <a:lnTo>
                      <a:pt x="0" y="588"/>
                    </a:lnTo>
                    <a:close/>
                  </a:path>
                </a:pathLst>
              </a:custGeom>
              <a:solidFill>
                <a:srgbClr val="F1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1" name="Freeform 472"/>
              <p:cNvSpPr/>
              <p:nvPr/>
            </p:nvSpPr>
            <p:spPr bwMode="auto">
              <a:xfrm>
                <a:off x="4332" y="1423"/>
                <a:ext cx="21" cy="5"/>
              </a:xfrm>
              <a:custGeom>
                <a:avLst/>
                <a:gdLst>
                  <a:gd name="T0" fmla="*/ 0 w 21"/>
                  <a:gd name="T1" fmla="*/ 0 h 5"/>
                  <a:gd name="T2" fmla="*/ 21 w 21"/>
                  <a:gd name="T3" fmla="*/ 5 h 5"/>
                  <a:gd name="T4" fmla="*/ 0 w 2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5">
                    <a:moveTo>
                      <a:pt x="0" y="0"/>
                    </a:moveTo>
                    <a:lnTo>
                      <a:pt x="2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2" name="Line 473"/>
              <p:cNvSpPr>
                <a:spLocks noChangeShapeType="1"/>
              </p:cNvSpPr>
              <p:nvPr/>
            </p:nvSpPr>
            <p:spPr bwMode="auto">
              <a:xfrm>
                <a:off x="4332" y="1423"/>
                <a:ext cx="21" cy="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3" name="Freeform 474"/>
              <p:cNvSpPr/>
              <p:nvPr/>
            </p:nvSpPr>
            <p:spPr bwMode="auto">
              <a:xfrm>
                <a:off x="4332" y="1421"/>
                <a:ext cx="21" cy="9"/>
              </a:xfrm>
              <a:custGeom>
                <a:avLst/>
                <a:gdLst>
                  <a:gd name="T0" fmla="*/ 20 w 21"/>
                  <a:gd name="T1" fmla="*/ 9 h 9"/>
                  <a:gd name="T2" fmla="*/ 21 w 21"/>
                  <a:gd name="T3" fmla="*/ 5 h 9"/>
                  <a:gd name="T4" fmla="*/ 1 w 21"/>
                  <a:gd name="T5" fmla="*/ 0 h 9"/>
                  <a:gd name="T6" fmla="*/ 0 w 21"/>
                  <a:gd name="T7" fmla="*/ 4 h 9"/>
                  <a:gd name="T8" fmla="*/ 20 w 2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20" y="9"/>
                    </a:moveTo>
                    <a:lnTo>
                      <a:pt x="21" y="5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4" name="Freeform 475"/>
              <p:cNvSpPr/>
              <p:nvPr/>
            </p:nvSpPr>
            <p:spPr bwMode="auto">
              <a:xfrm>
                <a:off x="4330" y="1432"/>
                <a:ext cx="11" cy="3"/>
              </a:xfrm>
              <a:custGeom>
                <a:avLst/>
                <a:gdLst>
                  <a:gd name="T0" fmla="*/ 0 w 11"/>
                  <a:gd name="T1" fmla="*/ 0 h 3"/>
                  <a:gd name="T2" fmla="*/ 11 w 11"/>
                  <a:gd name="T3" fmla="*/ 3 h 3"/>
                  <a:gd name="T4" fmla="*/ 0 w 1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0" y="0"/>
                    </a:moveTo>
                    <a:lnTo>
                      <a:pt x="1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5" name="Line 476"/>
              <p:cNvSpPr>
                <a:spLocks noChangeShapeType="1"/>
              </p:cNvSpPr>
              <p:nvPr/>
            </p:nvSpPr>
            <p:spPr bwMode="auto">
              <a:xfrm>
                <a:off x="4330" y="1432"/>
                <a:ext cx="11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6" name="Freeform 477"/>
              <p:cNvSpPr/>
              <p:nvPr/>
            </p:nvSpPr>
            <p:spPr bwMode="auto">
              <a:xfrm>
                <a:off x="4330" y="1430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7" name="Freeform 478"/>
              <p:cNvSpPr/>
              <p:nvPr/>
            </p:nvSpPr>
            <p:spPr bwMode="auto">
              <a:xfrm>
                <a:off x="4329" y="1441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8" name="Line 479"/>
              <p:cNvSpPr>
                <a:spLocks noChangeShapeType="1"/>
              </p:cNvSpPr>
              <p:nvPr/>
            </p:nvSpPr>
            <p:spPr bwMode="auto">
              <a:xfrm>
                <a:off x="4329" y="1441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9" name="Freeform 480"/>
              <p:cNvSpPr/>
              <p:nvPr/>
            </p:nvSpPr>
            <p:spPr bwMode="auto">
              <a:xfrm>
                <a:off x="4328" y="1439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0" name="Freeform 481"/>
              <p:cNvSpPr/>
              <p:nvPr/>
            </p:nvSpPr>
            <p:spPr bwMode="auto">
              <a:xfrm>
                <a:off x="4326" y="1451"/>
                <a:ext cx="11" cy="2"/>
              </a:xfrm>
              <a:custGeom>
                <a:avLst/>
                <a:gdLst>
                  <a:gd name="T0" fmla="*/ 0 w 11"/>
                  <a:gd name="T1" fmla="*/ 0 h 2"/>
                  <a:gd name="T2" fmla="*/ 11 w 11"/>
                  <a:gd name="T3" fmla="*/ 2 h 2"/>
                  <a:gd name="T4" fmla="*/ 0 w 1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">
                    <a:moveTo>
                      <a:pt x="0" y="0"/>
                    </a:moveTo>
                    <a:lnTo>
                      <a:pt x="1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1" name="Line 482"/>
              <p:cNvSpPr>
                <a:spLocks noChangeShapeType="1"/>
              </p:cNvSpPr>
              <p:nvPr/>
            </p:nvSpPr>
            <p:spPr bwMode="auto">
              <a:xfrm>
                <a:off x="4326" y="1451"/>
                <a:ext cx="11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2" name="Freeform 483"/>
              <p:cNvSpPr/>
              <p:nvPr/>
            </p:nvSpPr>
            <p:spPr bwMode="auto">
              <a:xfrm>
                <a:off x="4326" y="1448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3" name="Freeform 484"/>
              <p:cNvSpPr/>
              <p:nvPr/>
            </p:nvSpPr>
            <p:spPr bwMode="auto">
              <a:xfrm>
                <a:off x="4324" y="1460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4" name="Line 485"/>
              <p:cNvSpPr>
                <a:spLocks noChangeShapeType="1"/>
              </p:cNvSpPr>
              <p:nvPr/>
            </p:nvSpPr>
            <p:spPr bwMode="auto">
              <a:xfrm>
                <a:off x="4324" y="1460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5" name="Freeform 486"/>
              <p:cNvSpPr/>
              <p:nvPr/>
            </p:nvSpPr>
            <p:spPr bwMode="auto">
              <a:xfrm>
                <a:off x="4324" y="1457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6" name="Freeform 487"/>
              <p:cNvSpPr/>
              <p:nvPr/>
            </p:nvSpPr>
            <p:spPr bwMode="auto">
              <a:xfrm>
                <a:off x="4322" y="1469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7" name="Line 488"/>
              <p:cNvSpPr>
                <a:spLocks noChangeShapeType="1"/>
              </p:cNvSpPr>
              <p:nvPr/>
            </p:nvSpPr>
            <p:spPr bwMode="auto">
              <a:xfrm>
                <a:off x="4322" y="1469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8" name="Freeform 489"/>
              <p:cNvSpPr/>
              <p:nvPr/>
            </p:nvSpPr>
            <p:spPr bwMode="auto">
              <a:xfrm>
                <a:off x="4322" y="1467"/>
                <a:ext cx="11" cy="6"/>
              </a:xfrm>
              <a:custGeom>
                <a:avLst/>
                <a:gdLst>
                  <a:gd name="T0" fmla="*/ 10 w 11"/>
                  <a:gd name="T1" fmla="*/ 6 h 6"/>
                  <a:gd name="T2" fmla="*/ 11 w 11"/>
                  <a:gd name="T3" fmla="*/ 2 h 6"/>
                  <a:gd name="T4" fmla="*/ 1 w 11"/>
                  <a:gd name="T5" fmla="*/ 0 h 6"/>
                  <a:gd name="T6" fmla="*/ 0 w 11"/>
                  <a:gd name="T7" fmla="*/ 4 h 6"/>
                  <a:gd name="T8" fmla="*/ 10 w 1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10" y="6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9" name="Freeform 490"/>
              <p:cNvSpPr/>
              <p:nvPr/>
            </p:nvSpPr>
            <p:spPr bwMode="auto">
              <a:xfrm>
                <a:off x="4320" y="1478"/>
                <a:ext cx="21" cy="5"/>
              </a:xfrm>
              <a:custGeom>
                <a:avLst/>
                <a:gdLst>
                  <a:gd name="T0" fmla="*/ 0 w 21"/>
                  <a:gd name="T1" fmla="*/ 0 h 5"/>
                  <a:gd name="T2" fmla="*/ 21 w 21"/>
                  <a:gd name="T3" fmla="*/ 5 h 5"/>
                  <a:gd name="T4" fmla="*/ 0 w 2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5">
                    <a:moveTo>
                      <a:pt x="0" y="0"/>
                    </a:moveTo>
                    <a:lnTo>
                      <a:pt x="2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0" name="Line 491"/>
              <p:cNvSpPr>
                <a:spLocks noChangeShapeType="1"/>
              </p:cNvSpPr>
              <p:nvPr/>
            </p:nvSpPr>
            <p:spPr bwMode="auto">
              <a:xfrm>
                <a:off x="4320" y="1478"/>
                <a:ext cx="21" cy="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1" name="Freeform 492"/>
              <p:cNvSpPr/>
              <p:nvPr/>
            </p:nvSpPr>
            <p:spPr bwMode="auto">
              <a:xfrm>
                <a:off x="4320" y="1476"/>
                <a:ext cx="21" cy="9"/>
              </a:xfrm>
              <a:custGeom>
                <a:avLst/>
                <a:gdLst>
                  <a:gd name="T0" fmla="*/ 20 w 21"/>
                  <a:gd name="T1" fmla="*/ 9 h 9"/>
                  <a:gd name="T2" fmla="*/ 21 w 21"/>
                  <a:gd name="T3" fmla="*/ 4 h 9"/>
                  <a:gd name="T4" fmla="*/ 1 w 21"/>
                  <a:gd name="T5" fmla="*/ 0 h 9"/>
                  <a:gd name="T6" fmla="*/ 0 w 21"/>
                  <a:gd name="T7" fmla="*/ 4 h 9"/>
                  <a:gd name="T8" fmla="*/ 20 w 2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20" y="9"/>
                    </a:moveTo>
                    <a:lnTo>
                      <a:pt x="21" y="4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2" name="Freeform 493"/>
              <p:cNvSpPr/>
              <p:nvPr/>
            </p:nvSpPr>
            <p:spPr bwMode="auto">
              <a:xfrm>
                <a:off x="4318" y="1487"/>
                <a:ext cx="11" cy="2"/>
              </a:xfrm>
              <a:custGeom>
                <a:avLst/>
                <a:gdLst>
                  <a:gd name="T0" fmla="*/ 0 w 11"/>
                  <a:gd name="T1" fmla="*/ 0 h 2"/>
                  <a:gd name="T2" fmla="*/ 11 w 11"/>
                  <a:gd name="T3" fmla="*/ 2 h 2"/>
                  <a:gd name="T4" fmla="*/ 0 w 1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">
                    <a:moveTo>
                      <a:pt x="0" y="0"/>
                    </a:moveTo>
                    <a:lnTo>
                      <a:pt x="1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3" name="Line 494"/>
              <p:cNvSpPr>
                <a:spLocks noChangeShapeType="1"/>
              </p:cNvSpPr>
              <p:nvPr/>
            </p:nvSpPr>
            <p:spPr bwMode="auto">
              <a:xfrm>
                <a:off x="4318" y="1487"/>
                <a:ext cx="11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4" name="Freeform 495"/>
              <p:cNvSpPr/>
              <p:nvPr/>
            </p:nvSpPr>
            <p:spPr bwMode="auto">
              <a:xfrm>
                <a:off x="4318" y="1485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4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5" name="Freeform 496"/>
              <p:cNvSpPr/>
              <p:nvPr/>
            </p:nvSpPr>
            <p:spPr bwMode="auto">
              <a:xfrm>
                <a:off x="4316" y="1496"/>
                <a:ext cx="11" cy="3"/>
              </a:xfrm>
              <a:custGeom>
                <a:avLst/>
                <a:gdLst>
                  <a:gd name="T0" fmla="*/ 0 w 11"/>
                  <a:gd name="T1" fmla="*/ 0 h 3"/>
                  <a:gd name="T2" fmla="*/ 11 w 11"/>
                  <a:gd name="T3" fmla="*/ 3 h 3"/>
                  <a:gd name="T4" fmla="*/ 0 w 1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0" y="0"/>
                    </a:moveTo>
                    <a:lnTo>
                      <a:pt x="1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6" name="Line 497"/>
              <p:cNvSpPr>
                <a:spLocks noChangeShapeType="1"/>
              </p:cNvSpPr>
              <p:nvPr/>
            </p:nvSpPr>
            <p:spPr bwMode="auto">
              <a:xfrm>
                <a:off x="4316" y="1496"/>
                <a:ext cx="11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7" name="Freeform 498"/>
              <p:cNvSpPr/>
              <p:nvPr/>
            </p:nvSpPr>
            <p:spPr bwMode="auto">
              <a:xfrm>
                <a:off x="4316" y="1494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8" name="Freeform 499"/>
              <p:cNvSpPr/>
              <p:nvPr/>
            </p:nvSpPr>
            <p:spPr bwMode="auto">
              <a:xfrm>
                <a:off x="4314" y="1505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9" name="Line 500"/>
              <p:cNvSpPr>
                <a:spLocks noChangeShapeType="1"/>
              </p:cNvSpPr>
              <p:nvPr/>
            </p:nvSpPr>
            <p:spPr bwMode="auto">
              <a:xfrm>
                <a:off x="4314" y="1505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0" name="Freeform 501"/>
              <p:cNvSpPr/>
              <p:nvPr/>
            </p:nvSpPr>
            <p:spPr bwMode="auto">
              <a:xfrm>
                <a:off x="4314" y="1503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1" name="Freeform 502"/>
              <p:cNvSpPr/>
              <p:nvPr/>
            </p:nvSpPr>
            <p:spPr bwMode="auto">
              <a:xfrm>
                <a:off x="4312" y="1515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2" name="Line 503"/>
              <p:cNvSpPr>
                <a:spLocks noChangeShapeType="1"/>
              </p:cNvSpPr>
              <p:nvPr/>
            </p:nvSpPr>
            <p:spPr bwMode="auto">
              <a:xfrm>
                <a:off x="4312" y="1515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3" name="Freeform 504"/>
              <p:cNvSpPr/>
              <p:nvPr/>
            </p:nvSpPr>
            <p:spPr bwMode="auto">
              <a:xfrm>
                <a:off x="4312" y="1512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4" name="Freeform 505"/>
              <p:cNvSpPr/>
              <p:nvPr/>
            </p:nvSpPr>
            <p:spPr bwMode="auto">
              <a:xfrm>
                <a:off x="4310" y="1524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5" name="Line 506"/>
              <p:cNvSpPr>
                <a:spLocks noChangeShapeType="1"/>
              </p:cNvSpPr>
              <p:nvPr/>
            </p:nvSpPr>
            <p:spPr bwMode="auto">
              <a:xfrm>
                <a:off x="4310" y="1524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6" name="Freeform 507"/>
              <p:cNvSpPr/>
              <p:nvPr/>
            </p:nvSpPr>
            <p:spPr bwMode="auto">
              <a:xfrm>
                <a:off x="4310" y="1521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7" name="Freeform 508"/>
              <p:cNvSpPr/>
              <p:nvPr/>
            </p:nvSpPr>
            <p:spPr bwMode="auto">
              <a:xfrm>
                <a:off x="4308" y="1533"/>
                <a:ext cx="21" cy="4"/>
              </a:xfrm>
              <a:custGeom>
                <a:avLst/>
                <a:gdLst>
                  <a:gd name="T0" fmla="*/ 0 w 21"/>
                  <a:gd name="T1" fmla="*/ 0 h 4"/>
                  <a:gd name="T2" fmla="*/ 21 w 21"/>
                  <a:gd name="T3" fmla="*/ 4 h 4"/>
                  <a:gd name="T4" fmla="*/ 0 w 2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4">
                    <a:moveTo>
                      <a:pt x="0" y="0"/>
                    </a:moveTo>
                    <a:lnTo>
                      <a:pt x="2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8" name="Line 509"/>
              <p:cNvSpPr>
                <a:spLocks noChangeShapeType="1"/>
              </p:cNvSpPr>
              <p:nvPr/>
            </p:nvSpPr>
            <p:spPr bwMode="auto">
              <a:xfrm>
                <a:off x="4308" y="1533"/>
                <a:ext cx="21" cy="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9" name="Freeform 510"/>
              <p:cNvSpPr/>
              <p:nvPr/>
            </p:nvSpPr>
            <p:spPr bwMode="auto">
              <a:xfrm>
                <a:off x="4308" y="1531"/>
                <a:ext cx="21" cy="9"/>
              </a:xfrm>
              <a:custGeom>
                <a:avLst/>
                <a:gdLst>
                  <a:gd name="T0" fmla="*/ 20 w 21"/>
                  <a:gd name="T1" fmla="*/ 9 h 9"/>
                  <a:gd name="T2" fmla="*/ 21 w 21"/>
                  <a:gd name="T3" fmla="*/ 4 h 9"/>
                  <a:gd name="T4" fmla="*/ 1 w 21"/>
                  <a:gd name="T5" fmla="*/ 0 h 9"/>
                  <a:gd name="T6" fmla="*/ 0 w 21"/>
                  <a:gd name="T7" fmla="*/ 4 h 9"/>
                  <a:gd name="T8" fmla="*/ 20 w 2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20" y="9"/>
                    </a:moveTo>
                    <a:lnTo>
                      <a:pt x="21" y="4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0" name="Freeform 511"/>
              <p:cNvSpPr/>
              <p:nvPr/>
            </p:nvSpPr>
            <p:spPr bwMode="auto">
              <a:xfrm>
                <a:off x="4306" y="1542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1" name="Line 512"/>
              <p:cNvSpPr>
                <a:spLocks noChangeShapeType="1"/>
              </p:cNvSpPr>
              <p:nvPr/>
            </p:nvSpPr>
            <p:spPr bwMode="auto">
              <a:xfrm>
                <a:off x="4306" y="1542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2" name="Freeform 513"/>
              <p:cNvSpPr/>
              <p:nvPr/>
            </p:nvSpPr>
            <p:spPr bwMode="auto">
              <a:xfrm>
                <a:off x="4306" y="1540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4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3" name="Freeform 514"/>
              <p:cNvSpPr/>
              <p:nvPr/>
            </p:nvSpPr>
            <p:spPr bwMode="auto">
              <a:xfrm>
                <a:off x="4304" y="1551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4" name="Line 515"/>
              <p:cNvSpPr>
                <a:spLocks noChangeShapeType="1"/>
              </p:cNvSpPr>
              <p:nvPr/>
            </p:nvSpPr>
            <p:spPr bwMode="auto">
              <a:xfrm>
                <a:off x="4304" y="1551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5" name="Freeform 516"/>
              <p:cNvSpPr/>
              <p:nvPr/>
            </p:nvSpPr>
            <p:spPr bwMode="auto">
              <a:xfrm>
                <a:off x="4304" y="1549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4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6" name="Freeform 517"/>
              <p:cNvSpPr/>
              <p:nvPr/>
            </p:nvSpPr>
            <p:spPr bwMode="auto">
              <a:xfrm>
                <a:off x="4302" y="1560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7" name="Line 518"/>
              <p:cNvSpPr>
                <a:spLocks noChangeShapeType="1"/>
              </p:cNvSpPr>
              <p:nvPr/>
            </p:nvSpPr>
            <p:spPr bwMode="auto">
              <a:xfrm>
                <a:off x="4302" y="1560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8" name="Freeform 519"/>
              <p:cNvSpPr/>
              <p:nvPr/>
            </p:nvSpPr>
            <p:spPr bwMode="auto">
              <a:xfrm>
                <a:off x="4302" y="1558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9" name="Freeform 520"/>
              <p:cNvSpPr/>
              <p:nvPr/>
            </p:nvSpPr>
            <p:spPr bwMode="auto">
              <a:xfrm>
                <a:off x="4300" y="1569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0" name="Line 521"/>
              <p:cNvSpPr>
                <a:spLocks noChangeShapeType="1"/>
              </p:cNvSpPr>
              <p:nvPr/>
            </p:nvSpPr>
            <p:spPr bwMode="auto">
              <a:xfrm>
                <a:off x="4300" y="1569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1" name="Freeform 522"/>
              <p:cNvSpPr/>
              <p:nvPr/>
            </p:nvSpPr>
            <p:spPr bwMode="auto">
              <a:xfrm>
                <a:off x="4300" y="1567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2" name="Freeform 523"/>
              <p:cNvSpPr/>
              <p:nvPr/>
            </p:nvSpPr>
            <p:spPr bwMode="auto">
              <a:xfrm>
                <a:off x="4298" y="1579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3" name="Line 524"/>
              <p:cNvSpPr>
                <a:spLocks noChangeShapeType="1"/>
              </p:cNvSpPr>
              <p:nvPr/>
            </p:nvSpPr>
            <p:spPr bwMode="auto">
              <a:xfrm>
                <a:off x="4298" y="1579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4" name="Freeform 525"/>
              <p:cNvSpPr/>
              <p:nvPr/>
            </p:nvSpPr>
            <p:spPr bwMode="auto">
              <a:xfrm>
                <a:off x="4298" y="1576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5" name="Freeform 526"/>
              <p:cNvSpPr/>
              <p:nvPr/>
            </p:nvSpPr>
            <p:spPr bwMode="auto">
              <a:xfrm>
                <a:off x="4296" y="1588"/>
                <a:ext cx="20" cy="4"/>
              </a:xfrm>
              <a:custGeom>
                <a:avLst/>
                <a:gdLst>
                  <a:gd name="T0" fmla="*/ 0 w 20"/>
                  <a:gd name="T1" fmla="*/ 0 h 4"/>
                  <a:gd name="T2" fmla="*/ 20 w 20"/>
                  <a:gd name="T3" fmla="*/ 4 h 4"/>
                  <a:gd name="T4" fmla="*/ 0 w 20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lnTo>
                      <a:pt x="2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6" name="Line 527"/>
              <p:cNvSpPr>
                <a:spLocks noChangeShapeType="1"/>
              </p:cNvSpPr>
              <p:nvPr/>
            </p:nvSpPr>
            <p:spPr bwMode="auto">
              <a:xfrm>
                <a:off x="4296" y="1588"/>
                <a:ext cx="20" cy="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7" name="Freeform 528"/>
              <p:cNvSpPr/>
              <p:nvPr/>
            </p:nvSpPr>
            <p:spPr bwMode="auto">
              <a:xfrm>
                <a:off x="4296" y="1585"/>
                <a:ext cx="21" cy="10"/>
              </a:xfrm>
              <a:custGeom>
                <a:avLst/>
                <a:gdLst>
                  <a:gd name="T0" fmla="*/ 20 w 21"/>
                  <a:gd name="T1" fmla="*/ 10 h 10"/>
                  <a:gd name="T2" fmla="*/ 21 w 21"/>
                  <a:gd name="T3" fmla="*/ 5 h 10"/>
                  <a:gd name="T4" fmla="*/ 1 w 21"/>
                  <a:gd name="T5" fmla="*/ 0 h 10"/>
                  <a:gd name="T6" fmla="*/ 0 w 21"/>
                  <a:gd name="T7" fmla="*/ 5 h 10"/>
                  <a:gd name="T8" fmla="*/ 20 w 21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0">
                    <a:moveTo>
                      <a:pt x="20" y="10"/>
                    </a:moveTo>
                    <a:lnTo>
                      <a:pt x="21" y="5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8" name="Freeform 529"/>
              <p:cNvSpPr/>
              <p:nvPr/>
            </p:nvSpPr>
            <p:spPr bwMode="auto">
              <a:xfrm>
                <a:off x="4294" y="1597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9" name="Line 530"/>
              <p:cNvSpPr>
                <a:spLocks noChangeShapeType="1"/>
              </p:cNvSpPr>
              <p:nvPr/>
            </p:nvSpPr>
            <p:spPr bwMode="auto">
              <a:xfrm>
                <a:off x="4294" y="1597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0" name="Freeform 531"/>
              <p:cNvSpPr/>
              <p:nvPr/>
            </p:nvSpPr>
            <p:spPr bwMode="auto">
              <a:xfrm>
                <a:off x="4294" y="1595"/>
                <a:ext cx="11" cy="6"/>
              </a:xfrm>
              <a:custGeom>
                <a:avLst/>
                <a:gdLst>
                  <a:gd name="T0" fmla="*/ 10 w 11"/>
                  <a:gd name="T1" fmla="*/ 6 h 6"/>
                  <a:gd name="T2" fmla="*/ 11 w 11"/>
                  <a:gd name="T3" fmla="*/ 2 h 6"/>
                  <a:gd name="T4" fmla="*/ 1 w 11"/>
                  <a:gd name="T5" fmla="*/ 0 h 6"/>
                  <a:gd name="T6" fmla="*/ 0 w 11"/>
                  <a:gd name="T7" fmla="*/ 4 h 6"/>
                  <a:gd name="T8" fmla="*/ 10 w 1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10" y="6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1" name="Freeform 532"/>
              <p:cNvSpPr/>
              <p:nvPr/>
            </p:nvSpPr>
            <p:spPr bwMode="auto">
              <a:xfrm>
                <a:off x="4292" y="1606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2" name="Line 533"/>
              <p:cNvSpPr>
                <a:spLocks noChangeShapeType="1"/>
              </p:cNvSpPr>
              <p:nvPr/>
            </p:nvSpPr>
            <p:spPr bwMode="auto">
              <a:xfrm>
                <a:off x="4292" y="1606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3" name="Freeform 534"/>
              <p:cNvSpPr/>
              <p:nvPr/>
            </p:nvSpPr>
            <p:spPr bwMode="auto">
              <a:xfrm>
                <a:off x="4292" y="1604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4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4" name="Freeform 535"/>
              <p:cNvSpPr/>
              <p:nvPr/>
            </p:nvSpPr>
            <p:spPr bwMode="auto">
              <a:xfrm>
                <a:off x="4290" y="1615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5" name="Line 536"/>
              <p:cNvSpPr>
                <a:spLocks noChangeShapeType="1"/>
              </p:cNvSpPr>
              <p:nvPr/>
            </p:nvSpPr>
            <p:spPr bwMode="auto">
              <a:xfrm>
                <a:off x="4290" y="1615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6" name="Freeform 537"/>
              <p:cNvSpPr/>
              <p:nvPr/>
            </p:nvSpPr>
            <p:spPr bwMode="auto">
              <a:xfrm>
                <a:off x="4289" y="1613"/>
                <a:ext cx="12" cy="7"/>
              </a:xfrm>
              <a:custGeom>
                <a:avLst/>
                <a:gdLst>
                  <a:gd name="T0" fmla="*/ 11 w 12"/>
                  <a:gd name="T1" fmla="*/ 7 h 7"/>
                  <a:gd name="T2" fmla="*/ 12 w 12"/>
                  <a:gd name="T3" fmla="*/ 2 h 7"/>
                  <a:gd name="T4" fmla="*/ 2 w 12"/>
                  <a:gd name="T5" fmla="*/ 0 h 7"/>
                  <a:gd name="T6" fmla="*/ 0 w 12"/>
                  <a:gd name="T7" fmla="*/ 4 h 7"/>
                  <a:gd name="T8" fmla="*/ 11 w 1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1" y="7"/>
                    </a:moveTo>
                    <a:lnTo>
                      <a:pt x="12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7" name="Freeform 538"/>
              <p:cNvSpPr/>
              <p:nvPr/>
            </p:nvSpPr>
            <p:spPr bwMode="auto">
              <a:xfrm>
                <a:off x="4288" y="1624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8" name="Line 539"/>
              <p:cNvSpPr>
                <a:spLocks noChangeShapeType="1"/>
              </p:cNvSpPr>
              <p:nvPr/>
            </p:nvSpPr>
            <p:spPr bwMode="auto">
              <a:xfrm>
                <a:off x="4288" y="1624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9" name="Freeform 540"/>
              <p:cNvSpPr/>
              <p:nvPr/>
            </p:nvSpPr>
            <p:spPr bwMode="auto">
              <a:xfrm>
                <a:off x="4287" y="1622"/>
                <a:ext cx="12" cy="7"/>
              </a:xfrm>
              <a:custGeom>
                <a:avLst/>
                <a:gdLst>
                  <a:gd name="T0" fmla="*/ 11 w 12"/>
                  <a:gd name="T1" fmla="*/ 7 h 7"/>
                  <a:gd name="T2" fmla="*/ 12 w 12"/>
                  <a:gd name="T3" fmla="*/ 3 h 7"/>
                  <a:gd name="T4" fmla="*/ 2 w 12"/>
                  <a:gd name="T5" fmla="*/ 0 h 7"/>
                  <a:gd name="T6" fmla="*/ 0 w 12"/>
                  <a:gd name="T7" fmla="*/ 5 h 7"/>
                  <a:gd name="T8" fmla="*/ 11 w 1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1" y="7"/>
                    </a:moveTo>
                    <a:lnTo>
                      <a:pt x="12" y="3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0" name="Freeform 541"/>
              <p:cNvSpPr/>
              <p:nvPr/>
            </p:nvSpPr>
            <p:spPr bwMode="auto">
              <a:xfrm>
                <a:off x="4286" y="1634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1" name="Line 542"/>
              <p:cNvSpPr>
                <a:spLocks noChangeShapeType="1"/>
              </p:cNvSpPr>
              <p:nvPr/>
            </p:nvSpPr>
            <p:spPr bwMode="auto">
              <a:xfrm>
                <a:off x="4286" y="1634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2" name="Freeform 543"/>
              <p:cNvSpPr/>
              <p:nvPr/>
            </p:nvSpPr>
            <p:spPr bwMode="auto">
              <a:xfrm>
                <a:off x="4286" y="1631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0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3" name="Freeform 544"/>
              <p:cNvSpPr/>
              <p:nvPr/>
            </p:nvSpPr>
            <p:spPr bwMode="auto">
              <a:xfrm>
                <a:off x="4284" y="1643"/>
                <a:ext cx="20" cy="4"/>
              </a:xfrm>
              <a:custGeom>
                <a:avLst/>
                <a:gdLst>
                  <a:gd name="T0" fmla="*/ 0 w 20"/>
                  <a:gd name="T1" fmla="*/ 0 h 4"/>
                  <a:gd name="T2" fmla="*/ 20 w 20"/>
                  <a:gd name="T3" fmla="*/ 4 h 4"/>
                  <a:gd name="T4" fmla="*/ 0 w 20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lnTo>
                      <a:pt x="2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4" name="Line 545"/>
              <p:cNvSpPr>
                <a:spLocks noChangeShapeType="1"/>
              </p:cNvSpPr>
              <p:nvPr/>
            </p:nvSpPr>
            <p:spPr bwMode="auto">
              <a:xfrm>
                <a:off x="4284" y="1643"/>
                <a:ext cx="20" cy="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5" name="Freeform 546"/>
              <p:cNvSpPr/>
              <p:nvPr/>
            </p:nvSpPr>
            <p:spPr bwMode="auto">
              <a:xfrm>
                <a:off x="4284" y="1641"/>
                <a:ext cx="21" cy="9"/>
              </a:xfrm>
              <a:custGeom>
                <a:avLst/>
                <a:gdLst>
                  <a:gd name="T0" fmla="*/ 20 w 21"/>
                  <a:gd name="T1" fmla="*/ 9 h 9"/>
                  <a:gd name="T2" fmla="*/ 21 w 21"/>
                  <a:gd name="T3" fmla="*/ 4 h 9"/>
                  <a:gd name="T4" fmla="*/ 0 w 21"/>
                  <a:gd name="T5" fmla="*/ 0 h 9"/>
                  <a:gd name="T6" fmla="*/ 0 w 21"/>
                  <a:gd name="T7" fmla="*/ 4 h 9"/>
                  <a:gd name="T8" fmla="*/ 20 w 2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20" y="9"/>
                    </a:moveTo>
                    <a:lnTo>
                      <a:pt x="21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6" name="Freeform 547"/>
              <p:cNvSpPr/>
              <p:nvPr/>
            </p:nvSpPr>
            <p:spPr bwMode="auto">
              <a:xfrm>
                <a:off x="4282" y="1652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7" name="Line 548"/>
              <p:cNvSpPr>
                <a:spLocks noChangeShapeType="1"/>
              </p:cNvSpPr>
              <p:nvPr/>
            </p:nvSpPr>
            <p:spPr bwMode="auto">
              <a:xfrm>
                <a:off x="4282" y="1652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8" name="Freeform 549"/>
              <p:cNvSpPr/>
              <p:nvPr/>
            </p:nvSpPr>
            <p:spPr bwMode="auto">
              <a:xfrm>
                <a:off x="4281" y="1650"/>
                <a:ext cx="12" cy="6"/>
              </a:xfrm>
              <a:custGeom>
                <a:avLst/>
                <a:gdLst>
                  <a:gd name="T0" fmla="*/ 11 w 12"/>
                  <a:gd name="T1" fmla="*/ 6 h 6"/>
                  <a:gd name="T2" fmla="*/ 12 w 12"/>
                  <a:gd name="T3" fmla="*/ 2 h 6"/>
                  <a:gd name="T4" fmla="*/ 1 w 12"/>
                  <a:gd name="T5" fmla="*/ 0 h 6"/>
                  <a:gd name="T6" fmla="*/ 0 w 12"/>
                  <a:gd name="T7" fmla="*/ 4 h 6"/>
                  <a:gd name="T8" fmla="*/ 11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1" y="6"/>
                    </a:moveTo>
                    <a:lnTo>
                      <a:pt x="12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9" name="Freeform 550"/>
              <p:cNvSpPr/>
              <p:nvPr/>
            </p:nvSpPr>
            <p:spPr bwMode="auto">
              <a:xfrm>
                <a:off x="4280" y="1661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0" name="Line 551"/>
              <p:cNvSpPr>
                <a:spLocks noChangeShapeType="1"/>
              </p:cNvSpPr>
              <p:nvPr/>
            </p:nvSpPr>
            <p:spPr bwMode="auto">
              <a:xfrm>
                <a:off x="4280" y="1661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1" name="Freeform 552"/>
              <p:cNvSpPr/>
              <p:nvPr/>
            </p:nvSpPr>
            <p:spPr bwMode="auto">
              <a:xfrm>
                <a:off x="4279" y="1659"/>
                <a:ext cx="12" cy="7"/>
              </a:xfrm>
              <a:custGeom>
                <a:avLst/>
                <a:gdLst>
                  <a:gd name="T0" fmla="*/ 10 w 12"/>
                  <a:gd name="T1" fmla="*/ 7 h 7"/>
                  <a:gd name="T2" fmla="*/ 12 w 12"/>
                  <a:gd name="T3" fmla="*/ 2 h 7"/>
                  <a:gd name="T4" fmla="*/ 1 w 12"/>
                  <a:gd name="T5" fmla="*/ 0 h 7"/>
                  <a:gd name="T6" fmla="*/ 0 w 12"/>
                  <a:gd name="T7" fmla="*/ 4 h 7"/>
                  <a:gd name="T8" fmla="*/ 10 w 1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0" y="7"/>
                    </a:moveTo>
                    <a:lnTo>
                      <a:pt x="12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2" name="Freeform 553"/>
              <p:cNvSpPr/>
              <p:nvPr/>
            </p:nvSpPr>
            <p:spPr bwMode="auto">
              <a:xfrm>
                <a:off x="4278" y="1670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3" name="Line 554"/>
              <p:cNvSpPr>
                <a:spLocks noChangeShapeType="1"/>
              </p:cNvSpPr>
              <p:nvPr/>
            </p:nvSpPr>
            <p:spPr bwMode="auto">
              <a:xfrm>
                <a:off x="4278" y="1670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4" name="Freeform 555"/>
              <p:cNvSpPr/>
              <p:nvPr/>
            </p:nvSpPr>
            <p:spPr bwMode="auto">
              <a:xfrm>
                <a:off x="4277" y="1668"/>
                <a:ext cx="12" cy="7"/>
              </a:xfrm>
              <a:custGeom>
                <a:avLst/>
                <a:gdLst>
                  <a:gd name="T0" fmla="*/ 10 w 12"/>
                  <a:gd name="T1" fmla="*/ 7 h 7"/>
                  <a:gd name="T2" fmla="*/ 12 w 12"/>
                  <a:gd name="T3" fmla="*/ 2 h 7"/>
                  <a:gd name="T4" fmla="*/ 2 w 12"/>
                  <a:gd name="T5" fmla="*/ 0 h 7"/>
                  <a:gd name="T6" fmla="*/ 0 w 12"/>
                  <a:gd name="T7" fmla="*/ 4 h 7"/>
                  <a:gd name="T8" fmla="*/ 10 w 1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0" y="7"/>
                    </a:moveTo>
                    <a:lnTo>
                      <a:pt x="12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5" name="Freeform 556"/>
              <p:cNvSpPr/>
              <p:nvPr/>
            </p:nvSpPr>
            <p:spPr bwMode="auto">
              <a:xfrm>
                <a:off x="4276" y="1679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6" name="Line 557"/>
              <p:cNvSpPr>
                <a:spLocks noChangeShapeType="1"/>
              </p:cNvSpPr>
              <p:nvPr/>
            </p:nvSpPr>
            <p:spPr bwMode="auto">
              <a:xfrm>
                <a:off x="4276" y="1679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7" name="Freeform 558"/>
              <p:cNvSpPr/>
              <p:nvPr/>
            </p:nvSpPr>
            <p:spPr bwMode="auto">
              <a:xfrm>
                <a:off x="4275" y="1677"/>
                <a:ext cx="12" cy="7"/>
              </a:xfrm>
              <a:custGeom>
                <a:avLst/>
                <a:gdLst>
                  <a:gd name="T0" fmla="*/ 11 w 12"/>
                  <a:gd name="T1" fmla="*/ 7 h 7"/>
                  <a:gd name="T2" fmla="*/ 12 w 12"/>
                  <a:gd name="T3" fmla="*/ 2 h 7"/>
                  <a:gd name="T4" fmla="*/ 1 w 12"/>
                  <a:gd name="T5" fmla="*/ 0 h 7"/>
                  <a:gd name="T6" fmla="*/ 0 w 12"/>
                  <a:gd name="T7" fmla="*/ 5 h 7"/>
                  <a:gd name="T8" fmla="*/ 11 w 1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1" y="7"/>
                    </a:moveTo>
                    <a:lnTo>
                      <a:pt x="12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8" name="Freeform 559"/>
              <p:cNvSpPr/>
              <p:nvPr/>
            </p:nvSpPr>
            <p:spPr bwMode="auto">
              <a:xfrm>
                <a:off x="4274" y="1688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9" name="Line 560"/>
              <p:cNvSpPr>
                <a:spLocks noChangeShapeType="1"/>
              </p:cNvSpPr>
              <p:nvPr/>
            </p:nvSpPr>
            <p:spPr bwMode="auto">
              <a:xfrm>
                <a:off x="4274" y="1688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0" name="Freeform 561"/>
              <p:cNvSpPr/>
              <p:nvPr/>
            </p:nvSpPr>
            <p:spPr bwMode="auto">
              <a:xfrm>
                <a:off x="4273" y="1686"/>
                <a:ext cx="11" cy="7"/>
              </a:xfrm>
              <a:custGeom>
                <a:avLst/>
                <a:gdLst>
                  <a:gd name="T0" fmla="*/ 11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1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1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1" name="Freeform 562"/>
              <p:cNvSpPr/>
              <p:nvPr/>
            </p:nvSpPr>
            <p:spPr bwMode="auto">
              <a:xfrm>
                <a:off x="4272" y="1698"/>
                <a:ext cx="20" cy="4"/>
              </a:xfrm>
              <a:custGeom>
                <a:avLst/>
                <a:gdLst>
                  <a:gd name="T0" fmla="*/ 0 w 20"/>
                  <a:gd name="T1" fmla="*/ 0 h 4"/>
                  <a:gd name="T2" fmla="*/ 20 w 20"/>
                  <a:gd name="T3" fmla="*/ 4 h 4"/>
                  <a:gd name="T4" fmla="*/ 0 w 20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lnTo>
                      <a:pt x="2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2" name="Line 563"/>
              <p:cNvSpPr>
                <a:spLocks noChangeShapeType="1"/>
              </p:cNvSpPr>
              <p:nvPr/>
            </p:nvSpPr>
            <p:spPr bwMode="auto">
              <a:xfrm>
                <a:off x="4272" y="1698"/>
                <a:ext cx="20" cy="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3" name="Freeform 564"/>
              <p:cNvSpPr/>
              <p:nvPr/>
            </p:nvSpPr>
            <p:spPr bwMode="auto">
              <a:xfrm>
                <a:off x="4271" y="1695"/>
                <a:ext cx="22" cy="9"/>
              </a:xfrm>
              <a:custGeom>
                <a:avLst/>
                <a:gdLst>
                  <a:gd name="T0" fmla="*/ 21 w 22"/>
                  <a:gd name="T1" fmla="*/ 9 h 9"/>
                  <a:gd name="T2" fmla="*/ 22 w 22"/>
                  <a:gd name="T3" fmla="*/ 5 h 9"/>
                  <a:gd name="T4" fmla="*/ 1 w 22"/>
                  <a:gd name="T5" fmla="*/ 0 h 9"/>
                  <a:gd name="T6" fmla="*/ 0 w 22"/>
                  <a:gd name="T7" fmla="*/ 5 h 9"/>
                  <a:gd name="T8" fmla="*/ 21 w 22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9">
                    <a:moveTo>
                      <a:pt x="21" y="9"/>
                    </a:moveTo>
                    <a:lnTo>
                      <a:pt x="22" y="5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21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4" name="Freeform 565"/>
              <p:cNvSpPr/>
              <p:nvPr/>
            </p:nvSpPr>
            <p:spPr bwMode="auto">
              <a:xfrm>
                <a:off x="4270" y="1707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5" name="Line 566"/>
              <p:cNvSpPr>
                <a:spLocks noChangeShapeType="1"/>
              </p:cNvSpPr>
              <p:nvPr/>
            </p:nvSpPr>
            <p:spPr bwMode="auto">
              <a:xfrm>
                <a:off x="4270" y="1707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6" name="Freeform 567"/>
              <p:cNvSpPr/>
              <p:nvPr/>
            </p:nvSpPr>
            <p:spPr bwMode="auto">
              <a:xfrm>
                <a:off x="4269" y="1705"/>
                <a:ext cx="11" cy="6"/>
              </a:xfrm>
              <a:custGeom>
                <a:avLst/>
                <a:gdLst>
                  <a:gd name="T0" fmla="*/ 10 w 11"/>
                  <a:gd name="T1" fmla="*/ 6 h 6"/>
                  <a:gd name="T2" fmla="*/ 11 w 11"/>
                  <a:gd name="T3" fmla="*/ 2 h 6"/>
                  <a:gd name="T4" fmla="*/ 1 w 11"/>
                  <a:gd name="T5" fmla="*/ 0 h 6"/>
                  <a:gd name="T6" fmla="*/ 0 w 11"/>
                  <a:gd name="T7" fmla="*/ 4 h 6"/>
                  <a:gd name="T8" fmla="*/ 10 w 1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10" y="6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7" name="Freeform 568"/>
              <p:cNvSpPr/>
              <p:nvPr/>
            </p:nvSpPr>
            <p:spPr bwMode="auto">
              <a:xfrm>
                <a:off x="4268" y="1716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8" name="Line 569"/>
              <p:cNvSpPr>
                <a:spLocks noChangeShapeType="1"/>
              </p:cNvSpPr>
              <p:nvPr/>
            </p:nvSpPr>
            <p:spPr bwMode="auto">
              <a:xfrm>
                <a:off x="4268" y="1716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9" name="Freeform 570"/>
              <p:cNvSpPr/>
              <p:nvPr/>
            </p:nvSpPr>
            <p:spPr bwMode="auto">
              <a:xfrm>
                <a:off x="4267" y="1714"/>
                <a:ext cx="12" cy="6"/>
              </a:xfrm>
              <a:custGeom>
                <a:avLst/>
                <a:gdLst>
                  <a:gd name="T0" fmla="*/ 10 w 12"/>
                  <a:gd name="T1" fmla="*/ 6 h 6"/>
                  <a:gd name="T2" fmla="*/ 12 w 12"/>
                  <a:gd name="T3" fmla="*/ 2 h 6"/>
                  <a:gd name="T4" fmla="*/ 1 w 12"/>
                  <a:gd name="T5" fmla="*/ 0 h 6"/>
                  <a:gd name="T6" fmla="*/ 0 w 12"/>
                  <a:gd name="T7" fmla="*/ 4 h 6"/>
                  <a:gd name="T8" fmla="*/ 1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0" y="6"/>
                    </a:moveTo>
                    <a:lnTo>
                      <a:pt x="12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0" name="Freeform 571"/>
              <p:cNvSpPr/>
              <p:nvPr/>
            </p:nvSpPr>
            <p:spPr bwMode="auto">
              <a:xfrm>
                <a:off x="4266" y="1725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1" name="Line 572"/>
              <p:cNvSpPr>
                <a:spLocks noChangeShapeType="1"/>
              </p:cNvSpPr>
              <p:nvPr/>
            </p:nvSpPr>
            <p:spPr bwMode="auto">
              <a:xfrm>
                <a:off x="4266" y="1725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2" name="Freeform 573"/>
              <p:cNvSpPr/>
              <p:nvPr/>
            </p:nvSpPr>
            <p:spPr bwMode="auto">
              <a:xfrm>
                <a:off x="4265" y="1723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4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3" name="Freeform 574"/>
              <p:cNvSpPr/>
              <p:nvPr/>
            </p:nvSpPr>
            <p:spPr bwMode="auto">
              <a:xfrm>
                <a:off x="4264" y="1734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4" name="Line 575"/>
              <p:cNvSpPr>
                <a:spLocks noChangeShapeType="1"/>
              </p:cNvSpPr>
              <p:nvPr/>
            </p:nvSpPr>
            <p:spPr bwMode="auto">
              <a:xfrm>
                <a:off x="4264" y="1734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5" name="Freeform 576"/>
              <p:cNvSpPr/>
              <p:nvPr/>
            </p:nvSpPr>
            <p:spPr bwMode="auto">
              <a:xfrm>
                <a:off x="4263" y="1732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4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6" name="Freeform 577"/>
              <p:cNvSpPr/>
              <p:nvPr/>
            </p:nvSpPr>
            <p:spPr bwMode="auto">
              <a:xfrm>
                <a:off x="4262" y="1743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7" name="Line 578"/>
              <p:cNvSpPr>
                <a:spLocks noChangeShapeType="1"/>
              </p:cNvSpPr>
              <p:nvPr/>
            </p:nvSpPr>
            <p:spPr bwMode="auto">
              <a:xfrm>
                <a:off x="4262" y="1743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8" name="Freeform 579"/>
              <p:cNvSpPr/>
              <p:nvPr/>
            </p:nvSpPr>
            <p:spPr bwMode="auto">
              <a:xfrm>
                <a:off x="4261" y="1741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9" name="Freeform 580"/>
              <p:cNvSpPr/>
              <p:nvPr/>
            </p:nvSpPr>
            <p:spPr bwMode="auto">
              <a:xfrm>
                <a:off x="4260" y="1752"/>
                <a:ext cx="20" cy="5"/>
              </a:xfrm>
              <a:custGeom>
                <a:avLst/>
                <a:gdLst>
                  <a:gd name="T0" fmla="*/ 0 w 20"/>
                  <a:gd name="T1" fmla="*/ 0 h 5"/>
                  <a:gd name="T2" fmla="*/ 20 w 20"/>
                  <a:gd name="T3" fmla="*/ 5 h 5"/>
                  <a:gd name="T4" fmla="*/ 0 w 20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lnTo>
                      <a:pt x="2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0" name="Line 581"/>
              <p:cNvSpPr>
                <a:spLocks noChangeShapeType="1"/>
              </p:cNvSpPr>
              <p:nvPr/>
            </p:nvSpPr>
            <p:spPr bwMode="auto">
              <a:xfrm>
                <a:off x="4260" y="1752"/>
                <a:ext cx="20" cy="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1" name="Freeform 582"/>
              <p:cNvSpPr/>
              <p:nvPr/>
            </p:nvSpPr>
            <p:spPr bwMode="auto">
              <a:xfrm>
                <a:off x="4259" y="1750"/>
                <a:ext cx="21" cy="9"/>
              </a:xfrm>
              <a:custGeom>
                <a:avLst/>
                <a:gdLst>
                  <a:gd name="T0" fmla="*/ 20 w 21"/>
                  <a:gd name="T1" fmla="*/ 9 h 9"/>
                  <a:gd name="T2" fmla="*/ 21 w 21"/>
                  <a:gd name="T3" fmla="*/ 5 h 9"/>
                  <a:gd name="T4" fmla="*/ 1 w 21"/>
                  <a:gd name="T5" fmla="*/ 0 h 9"/>
                  <a:gd name="T6" fmla="*/ 0 w 21"/>
                  <a:gd name="T7" fmla="*/ 5 h 9"/>
                  <a:gd name="T8" fmla="*/ 20 w 2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20" y="9"/>
                    </a:moveTo>
                    <a:lnTo>
                      <a:pt x="21" y="5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2" name="Freeform 583"/>
              <p:cNvSpPr/>
              <p:nvPr/>
            </p:nvSpPr>
            <p:spPr bwMode="auto">
              <a:xfrm>
                <a:off x="4258" y="1762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3" name="Line 584"/>
              <p:cNvSpPr>
                <a:spLocks noChangeShapeType="1"/>
              </p:cNvSpPr>
              <p:nvPr/>
            </p:nvSpPr>
            <p:spPr bwMode="auto">
              <a:xfrm>
                <a:off x="4258" y="1762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4" name="Freeform 585"/>
              <p:cNvSpPr/>
              <p:nvPr/>
            </p:nvSpPr>
            <p:spPr bwMode="auto">
              <a:xfrm>
                <a:off x="4257" y="1759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5" name="Freeform 586"/>
              <p:cNvSpPr/>
              <p:nvPr/>
            </p:nvSpPr>
            <p:spPr bwMode="auto">
              <a:xfrm>
                <a:off x="4256" y="1771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6" name="Line 587"/>
              <p:cNvSpPr>
                <a:spLocks noChangeShapeType="1"/>
              </p:cNvSpPr>
              <p:nvPr/>
            </p:nvSpPr>
            <p:spPr bwMode="auto">
              <a:xfrm>
                <a:off x="4256" y="1771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7" name="Freeform 588"/>
              <p:cNvSpPr/>
              <p:nvPr/>
            </p:nvSpPr>
            <p:spPr bwMode="auto">
              <a:xfrm>
                <a:off x="4255" y="1769"/>
                <a:ext cx="11" cy="6"/>
              </a:xfrm>
              <a:custGeom>
                <a:avLst/>
                <a:gdLst>
                  <a:gd name="T0" fmla="*/ 10 w 11"/>
                  <a:gd name="T1" fmla="*/ 6 h 6"/>
                  <a:gd name="T2" fmla="*/ 11 w 11"/>
                  <a:gd name="T3" fmla="*/ 2 h 6"/>
                  <a:gd name="T4" fmla="*/ 1 w 11"/>
                  <a:gd name="T5" fmla="*/ 0 h 6"/>
                  <a:gd name="T6" fmla="*/ 0 w 11"/>
                  <a:gd name="T7" fmla="*/ 4 h 6"/>
                  <a:gd name="T8" fmla="*/ 10 w 1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10" y="6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8" name="Freeform 589"/>
              <p:cNvSpPr/>
              <p:nvPr/>
            </p:nvSpPr>
            <p:spPr bwMode="auto">
              <a:xfrm>
                <a:off x="4254" y="1780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9" name="Line 590"/>
              <p:cNvSpPr>
                <a:spLocks noChangeShapeType="1"/>
              </p:cNvSpPr>
              <p:nvPr/>
            </p:nvSpPr>
            <p:spPr bwMode="auto">
              <a:xfrm>
                <a:off x="4254" y="1780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0" name="Freeform 591"/>
              <p:cNvSpPr/>
              <p:nvPr/>
            </p:nvSpPr>
            <p:spPr bwMode="auto">
              <a:xfrm>
                <a:off x="4253" y="1778"/>
                <a:ext cx="11" cy="6"/>
              </a:xfrm>
              <a:custGeom>
                <a:avLst/>
                <a:gdLst>
                  <a:gd name="T0" fmla="*/ 10 w 11"/>
                  <a:gd name="T1" fmla="*/ 6 h 6"/>
                  <a:gd name="T2" fmla="*/ 11 w 11"/>
                  <a:gd name="T3" fmla="*/ 2 h 6"/>
                  <a:gd name="T4" fmla="*/ 1 w 11"/>
                  <a:gd name="T5" fmla="*/ 0 h 6"/>
                  <a:gd name="T6" fmla="*/ 0 w 11"/>
                  <a:gd name="T7" fmla="*/ 4 h 6"/>
                  <a:gd name="T8" fmla="*/ 10 w 1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10" y="6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1" name="Freeform 592"/>
              <p:cNvSpPr/>
              <p:nvPr/>
            </p:nvSpPr>
            <p:spPr bwMode="auto">
              <a:xfrm>
                <a:off x="4252" y="1789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2" name="Line 593"/>
              <p:cNvSpPr>
                <a:spLocks noChangeShapeType="1"/>
              </p:cNvSpPr>
              <p:nvPr/>
            </p:nvSpPr>
            <p:spPr bwMode="auto">
              <a:xfrm>
                <a:off x="4252" y="1789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3" name="Freeform 594"/>
              <p:cNvSpPr/>
              <p:nvPr/>
            </p:nvSpPr>
            <p:spPr bwMode="auto">
              <a:xfrm>
                <a:off x="4251" y="1787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4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4" name="Freeform 595"/>
              <p:cNvSpPr/>
              <p:nvPr/>
            </p:nvSpPr>
            <p:spPr bwMode="auto">
              <a:xfrm>
                <a:off x="4250" y="1798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5" name="Line 596"/>
              <p:cNvSpPr>
                <a:spLocks noChangeShapeType="1"/>
              </p:cNvSpPr>
              <p:nvPr/>
            </p:nvSpPr>
            <p:spPr bwMode="auto">
              <a:xfrm>
                <a:off x="4250" y="1798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6" name="Freeform 597"/>
              <p:cNvSpPr/>
              <p:nvPr/>
            </p:nvSpPr>
            <p:spPr bwMode="auto">
              <a:xfrm>
                <a:off x="4249" y="1796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4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7" name="Freeform 598"/>
              <p:cNvSpPr/>
              <p:nvPr/>
            </p:nvSpPr>
            <p:spPr bwMode="auto">
              <a:xfrm>
                <a:off x="4248" y="1807"/>
                <a:ext cx="20" cy="5"/>
              </a:xfrm>
              <a:custGeom>
                <a:avLst/>
                <a:gdLst>
                  <a:gd name="T0" fmla="*/ 0 w 20"/>
                  <a:gd name="T1" fmla="*/ 0 h 5"/>
                  <a:gd name="T2" fmla="*/ 20 w 20"/>
                  <a:gd name="T3" fmla="*/ 5 h 5"/>
                  <a:gd name="T4" fmla="*/ 0 w 20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lnTo>
                      <a:pt x="2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8" name="Line 599"/>
              <p:cNvSpPr>
                <a:spLocks noChangeShapeType="1"/>
              </p:cNvSpPr>
              <p:nvPr/>
            </p:nvSpPr>
            <p:spPr bwMode="auto">
              <a:xfrm>
                <a:off x="4248" y="1807"/>
                <a:ext cx="20" cy="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9" name="Freeform 600"/>
              <p:cNvSpPr/>
              <p:nvPr/>
            </p:nvSpPr>
            <p:spPr bwMode="auto">
              <a:xfrm>
                <a:off x="4247" y="1805"/>
                <a:ext cx="21" cy="9"/>
              </a:xfrm>
              <a:custGeom>
                <a:avLst/>
                <a:gdLst>
                  <a:gd name="T0" fmla="*/ 20 w 21"/>
                  <a:gd name="T1" fmla="*/ 9 h 9"/>
                  <a:gd name="T2" fmla="*/ 21 w 21"/>
                  <a:gd name="T3" fmla="*/ 5 h 9"/>
                  <a:gd name="T4" fmla="*/ 1 w 21"/>
                  <a:gd name="T5" fmla="*/ 0 h 9"/>
                  <a:gd name="T6" fmla="*/ 0 w 21"/>
                  <a:gd name="T7" fmla="*/ 5 h 9"/>
                  <a:gd name="T8" fmla="*/ 20 w 2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20" y="9"/>
                    </a:moveTo>
                    <a:lnTo>
                      <a:pt x="21" y="5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0" name="Freeform 601"/>
              <p:cNvSpPr/>
              <p:nvPr/>
            </p:nvSpPr>
            <p:spPr bwMode="auto">
              <a:xfrm>
                <a:off x="4246" y="1816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1" name="Line 602"/>
              <p:cNvSpPr>
                <a:spLocks noChangeShapeType="1"/>
              </p:cNvSpPr>
              <p:nvPr/>
            </p:nvSpPr>
            <p:spPr bwMode="auto">
              <a:xfrm>
                <a:off x="4246" y="1816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2" name="Freeform 603"/>
              <p:cNvSpPr/>
              <p:nvPr/>
            </p:nvSpPr>
            <p:spPr bwMode="auto">
              <a:xfrm>
                <a:off x="4245" y="1814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3" name="Freeform 604"/>
              <p:cNvSpPr/>
              <p:nvPr/>
            </p:nvSpPr>
            <p:spPr bwMode="auto">
              <a:xfrm>
                <a:off x="4244" y="1826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4" name="Line 605"/>
              <p:cNvSpPr>
                <a:spLocks noChangeShapeType="1"/>
              </p:cNvSpPr>
              <p:nvPr/>
            </p:nvSpPr>
            <p:spPr bwMode="auto">
              <a:xfrm>
                <a:off x="4244" y="1826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5" name="Freeform 606"/>
              <p:cNvSpPr/>
              <p:nvPr/>
            </p:nvSpPr>
            <p:spPr bwMode="auto">
              <a:xfrm>
                <a:off x="4243" y="1823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18" name="Freeform 608"/>
            <p:cNvSpPr/>
            <p:nvPr/>
          </p:nvSpPr>
          <p:spPr bwMode="auto">
            <a:xfrm>
              <a:off x="4241" y="1835"/>
              <a:ext cx="11" cy="2"/>
            </a:xfrm>
            <a:custGeom>
              <a:avLst/>
              <a:gdLst>
                <a:gd name="T0" fmla="*/ 0 w 11"/>
                <a:gd name="T1" fmla="*/ 0 h 2"/>
                <a:gd name="T2" fmla="*/ 11 w 11"/>
                <a:gd name="T3" fmla="*/ 2 h 2"/>
                <a:gd name="T4" fmla="*/ 0 w 1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">
                  <a:moveTo>
                    <a:pt x="0" y="0"/>
                  </a:moveTo>
                  <a:lnTo>
                    <a:pt x="1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9" name="Line 609"/>
            <p:cNvSpPr>
              <a:spLocks noChangeShapeType="1"/>
            </p:cNvSpPr>
            <p:nvPr/>
          </p:nvSpPr>
          <p:spPr bwMode="auto">
            <a:xfrm>
              <a:off x="4241" y="1835"/>
              <a:ext cx="11" cy="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0" name="Freeform 610"/>
            <p:cNvSpPr/>
            <p:nvPr/>
          </p:nvSpPr>
          <p:spPr bwMode="auto">
            <a:xfrm>
              <a:off x="4241" y="1832"/>
              <a:ext cx="11" cy="7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3 h 7"/>
                <a:gd name="T4" fmla="*/ 1 w 11"/>
                <a:gd name="T5" fmla="*/ 0 h 7"/>
                <a:gd name="T6" fmla="*/ 0 w 11"/>
                <a:gd name="T7" fmla="*/ 5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3"/>
                  </a:lnTo>
                  <a:lnTo>
                    <a:pt x="1" y="0"/>
                  </a:lnTo>
                  <a:lnTo>
                    <a:pt x="0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1" name="Freeform 611"/>
            <p:cNvSpPr/>
            <p:nvPr/>
          </p:nvSpPr>
          <p:spPr bwMode="auto">
            <a:xfrm>
              <a:off x="4239" y="1844"/>
              <a:ext cx="11" cy="2"/>
            </a:xfrm>
            <a:custGeom>
              <a:avLst/>
              <a:gdLst>
                <a:gd name="T0" fmla="*/ 0 w 11"/>
                <a:gd name="T1" fmla="*/ 0 h 2"/>
                <a:gd name="T2" fmla="*/ 11 w 11"/>
                <a:gd name="T3" fmla="*/ 2 h 2"/>
                <a:gd name="T4" fmla="*/ 0 w 1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">
                  <a:moveTo>
                    <a:pt x="0" y="0"/>
                  </a:moveTo>
                  <a:lnTo>
                    <a:pt x="1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2" name="Line 612"/>
            <p:cNvSpPr>
              <a:spLocks noChangeShapeType="1"/>
            </p:cNvSpPr>
            <p:nvPr/>
          </p:nvSpPr>
          <p:spPr bwMode="auto">
            <a:xfrm>
              <a:off x="4239" y="1844"/>
              <a:ext cx="11" cy="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3" name="Freeform 613"/>
            <p:cNvSpPr/>
            <p:nvPr/>
          </p:nvSpPr>
          <p:spPr bwMode="auto">
            <a:xfrm>
              <a:off x="4239" y="1842"/>
              <a:ext cx="11" cy="6"/>
            </a:xfrm>
            <a:custGeom>
              <a:avLst/>
              <a:gdLst>
                <a:gd name="T0" fmla="*/ 10 w 11"/>
                <a:gd name="T1" fmla="*/ 6 h 6"/>
                <a:gd name="T2" fmla="*/ 11 w 11"/>
                <a:gd name="T3" fmla="*/ 2 h 6"/>
                <a:gd name="T4" fmla="*/ 1 w 11"/>
                <a:gd name="T5" fmla="*/ 0 h 6"/>
                <a:gd name="T6" fmla="*/ 0 w 11"/>
                <a:gd name="T7" fmla="*/ 4 h 6"/>
                <a:gd name="T8" fmla="*/ 10 w 1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10" y="6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4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4" name="Freeform 614"/>
            <p:cNvSpPr/>
            <p:nvPr/>
          </p:nvSpPr>
          <p:spPr bwMode="auto">
            <a:xfrm>
              <a:off x="4237" y="1853"/>
              <a:ext cx="11" cy="2"/>
            </a:xfrm>
            <a:custGeom>
              <a:avLst/>
              <a:gdLst>
                <a:gd name="T0" fmla="*/ 0 w 11"/>
                <a:gd name="T1" fmla="*/ 0 h 2"/>
                <a:gd name="T2" fmla="*/ 11 w 11"/>
                <a:gd name="T3" fmla="*/ 2 h 2"/>
                <a:gd name="T4" fmla="*/ 0 w 1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">
                  <a:moveTo>
                    <a:pt x="0" y="0"/>
                  </a:moveTo>
                  <a:lnTo>
                    <a:pt x="1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5" name="Line 615"/>
            <p:cNvSpPr>
              <a:spLocks noChangeShapeType="1"/>
            </p:cNvSpPr>
            <p:nvPr/>
          </p:nvSpPr>
          <p:spPr bwMode="auto">
            <a:xfrm>
              <a:off x="4237" y="1853"/>
              <a:ext cx="11" cy="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6" name="Freeform 616"/>
            <p:cNvSpPr/>
            <p:nvPr/>
          </p:nvSpPr>
          <p:spPr bwMode="auto">
            <a:xfrm>
              <a:off x="4237" y="1851"/>
              <a:ext cx="11" cy="7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2 h 7"/>
                <a:gd name="T4" fmla="*/ 1 w 11"/>
                <a:gd name="T5" fmla="*/ 0 h 7"/>
                <a:gd name="T6" fmla="*/ 0 w 11"/>
                <a:gd name="T7" fmla="*/ 4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7" name="Freeform 617"/>
            <p:cNvSpPr/>
            <p:nvPr/>
          </p:nvSpPr>
          <p:spPr bwMode="auto">
            <a:xfrm>
              <a:off x="4236" y="1862"/>
              <a:ext cx="20" cy="5"/>
            </a:xfrm>
            <a:custGeom>
              <a:avLst/>
              <a:gdLst>
                <a:gd name="T0" fmla="*/ 0 w 20"/>
                <a:gd name="T1" fmla="*/ 0 h 5"/>
                <a:gd name="T2" fmla="*/ 20 w 20"/>
                <a:gd name="T3" fmla="*/ 5 h 5"/>
                <a:gd name="T4" fmla="*/ 0 w 2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5">
                  <a:moveTo>
                    <a:pt x="0" y="0"/>
                  </a:moveTo>
                  <a:lnTo>
                    <a:pt x="2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8" name="Line 618"/>
            <p:cNvSpPr>
              <a:spLocks noChangeShapeType="1"/>
            </p:cNvSpPr>
            <p:nvPr/>
          </p:nvSpPr>
          <p:spPr bwMode="auto">
            <a:xfrm>
              <a:off x="4236" y="1862"/>
              <a:ext cx="20" cy="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9" name="Freeform 619"/>
            <p:cNvSpPr/>
            <p:nvPr/>
          </p:nvSpPr>
          <p:spPr bwMode="auto">
            <a:xfrm>
              <a:off x="4235" y="1860"/>
              <a:ext cx="21" cy="9"/>
            </a:xfrm>
            <a:custGeom>
              <a:avLst/>
              <a:gdLst>
                <a:gd name="T0" fmla="*/ 20 w 21"/>
                <a:gd name="T1" fmla="*/ 9 h 9"/>
                <a:gd name="T2" fmla="*/ 21 w 21"/>
                <a:gd name="T3" fmla="*/ 5 h 9"/>
                <a:gd name="T4" fmla="*/ 1 w 21"/>
                <a:gd name="T5" fmla="*/ 0 h 9"/>
                <a:gd name="T6" fmla="*/ 0 w 21"/>
                <a:gd name="T7" fmla="*/ 4 h 9"/>
                <a:gd name="T8" fmla="*/ 20 w 21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20" y="9"/>
                  </a:moveTo>
                  <a:lnTo>
                    <a:pt x="21" y="5"/>
                  </a:lnTo>
                  <a:lnTo>
                    <a:pt x="1" y="0"/>
                  </a:lnTo>
                  <a:lnTo>
                    <a:pt x="0" y="4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0" name="Freeform 620"/>
            <p:cNvSpPr/>
            <p:nvPr/>
          </p:nvSpPr>
          <p:spPr bwMode="auto">
            <a:xfrm>
              <a:off x="4233" y="1872"/>
              <a:ext cx="10" cy="2"/>
            </a:xfrm>
            <a:custGeom>
              <a:avLst/>
              <a:gdLst>
                <a:gd name="T0" fmla="*/ 0 w 10"/>
                <a:gd name="T1" fmla="*/ 0 h 2"/>
                <a:gd name="T2" fmla="*/ 10 w 10"/>
                <a:gd name="T3" fmla="*/ 2 h 2"/>
                <a:gd name="T4" fmla="*/ 0 w 10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1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1" name="Line 621"/>
            <p:cNvSpPr>
              <a:spLocks noChangeShapeType="1"/>
            </p:cNvSpPr>
            <p:nvPr/>
          </p:nvSpPr>
          <p:spPr bwMode="auto">
            <a:xfrm>
              <a:off x="4233" y="1872"/>
              <a:ext cx="10" cy="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2" name="Freeform 622"/>
            <p:cNvSpPr/>
            <p:nvPr/>
          </p:nvSpPr>
          <p:spPr bwMode="auto">
            <a:xfrm>
              <a:off x="4233" y="1870"/>
              <a:ext cx="11" cy="7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2 h 7"/>
                <a:gd name="T4" fmla="*/ 1 w 11"/>
                <a:gd name="T5" fmla="*/ 0 h 7"/>
                <a:gd name="T6" fmla="*/ 0 w 11"/>
                <a:gd name="T7" fmla="*/ 4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3" name="Freeform 623"/>
            <p:cNvSpPr/>
            <p:nvPr/>
          </p:nvSpPr>
          <p:spPr bwMode="auto">
            <a:xfrm>
              <a:off x="4231" y="1881"/>
              <a:ext cx="10" cy="3"/>
            </a:xfrm>
            <a:custGeom>
              <a:avLst/>
              <a:gdLst>
                <a:gd name="T0" fmla="*/ 0 w 10"/>
                <a:gd name="T1" fmla="*/ 0 h 3"/>
                <a:gd name="T2" fmla="*/ 10 w 10"/>
                <a:gd name="T3" fmla="*/ 3 h 3"/>
                <a:gd name="T4" fmla="*/ 0 w 10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1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4" name="Line 624"/>
            <p:cNvSpPr>
              <a:spLocks noChangeShapeType="1"/>
            </p:cNvSpPr>
            <p:nvPr/>
          </p:nvSpPr>
          <p:spPr bwMode="auto">
            <a:xfrm>
              <a:off x="4231" y="1881"/>
              <a:ext cx="10" cy="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5" name="Freeform 625"/>
            <p:cNvSpPr/>
            <p:nvPr/>
          </p:nvSpPr>
          <p:spPr bwMode="auto">
            <a:xfrm>
              <a:off x="4231" y="1879"/>
              <a:ext cx="11" cy="7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2 h 7"/>
                <a:gd name="T4" fmla="*/ 1 w 11"/>
                <a:gd name="T5" fmla="*/ 0 h 7"/>
                <a:gd name="T6" fmla="*/ 0 w 11"/>
                <a:gd name="T7" fmla="*/ 5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6" name="Freeform 626"/>
            <p:cNvSpPr/>
            <p:nvPr/>
          </p:nvSpPr>
          <p:spPr bwMode="auto">
            <a:xfrm>
              <a:off x="4229" y="1890"/>
              <a:ext cx="10" cy="3"/>
            </a:xfrm>
            <a:custGeom>
              <a:avLst/>
              <a:gdLst>
                <a:gd name="T0" fmla="*/ 0 w 10"/>
                <a:gd name="T1" fmla="*/ 0 h 3"/>
                <a:gd name="T2" fmla="*/ 10 w 10"/>
                <a:gd name="T3" fmla="*/ 3 h 3"/>
                <a:gd name="T4" fmla="*/ 0 w 10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1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7" name="Line 627"/>
            <p:cNvSpPr>
              <a:spLocks noChangeShapeType="1"/>
            </p:cNvSpPr>
            <p:nvPr/>
          </p:nvSpPr>
          <p:spPr bwMode="auto">
            <a:xfrm>
              <a:off x="4229" y="1890"/>
              <a:ext cx="10" cy="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8" name="Freeform 628"/>
            <p:cNvSpPr/>
            <p:nvPr/>
          </p:nvSpPr>
          <p:spPr bwMode="auto">
            <a:xfrm>
              <a:off x="4229" y="1888"/>
              <a:ext cx="11" cy="7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2 h 7"/>
                <a:gd name="T4" fmla="*/ 1 w 11"/>
                <a:gd name="T5" fmla="*/ 0 h 7"/>
                <a:gd name="T6" fmla="*/ 0 w 11"/>
                <a:gd name="T7" fmla="*/ 5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9" name="Freeform 629"/>
            <p:cNvSpPr/>
            <p:nvPr/>
          </p:nvSpPr>
          <p:spPr bwMode="auto">
            <a:xfrm>
              <a:off x="4227" y="1900"/>
              <a:ext cx="10" cy="2"/>
            </a:xfrm>
            <a:custGeom>
              <a:avLst/>
              <a:gdLst>
                <a:gd name="T0" fmla="*/ 0 w 10"/>
                <a:gd name="T1" fmla="*/ 0 h 2"/>
                <a:gd name="T2" fmla="*/ 10 w 10"/>
                <a:gd name="T3" fmla="*/ 2 h 2"/>
                <a:gd name="T4" fmla="*/ 0 w 10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1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0" name="Line 630"/>
            <p:cNvSpPr>
              <a:spLocks noChangeShapeType="1"/>
            </p:cNvSpPr>
            <p:nvPr/>
          </p:nvSpPr>
          <p:spPr bwMode="auto">
            <a:xfrm>
              <a:off x="4227" y="1900"/>
              <a:ext cx="10" cy="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1" name="Freeform 631"/>
            <p:cNvSpPr/>
            <p:nvPr/>
          </p:nvSpPr>
          <p:spPr bwMode="auto">
            <a:xfrm>
              <a:off x="4227" y="1897"/>
              <a:ext cx="11" cy="7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3 h 7"/>
                <a:gd name="T4" fmla="*/ 1 w 11"/>
                <a:gd name="T5" fmla="*/ 0 h 7"/>
                <a:gd name="T6" fmla="*/ 0 w 11"/>
                <a:gd name="T7" fmla="*/ 5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3"/>
                  </a:lnTo>
                  <a:lnTo>
                    <a:pt x="1" y="0"/>
                  </a:lnTo>
                  <a:lnTo>
                    <a:pt x="0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2" name="Freeform 632"/>
            <p:cNvSpPr/>
            <p:nvPr/>
          </p:nvSpPr>
          <p:spPr bwMode="auto">
            <a:xfrm>
              <a:off x="4225" y="1909"/>
              <a:ext cx="10" cy="2"/>
            </a:xfrm>
            <a:custGeom>
              <a:avLst/>
              <a:gdLst>
                <a:gd name="T0" fmla="*/ 0 w 10"/>
                <a:gd name="T1" fmla="*/ 0 h 2"/>
                <a:gd name="T2" fmla="*/ 10 w 10"/>
                <a:gd name="T3" fmla="*/ 2 h 2"/>
                <a:gd name="T4" fmla="*/ 0 w 10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1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3" name="Line 633"/>
            <p:cNvSpPr>
              <a:spLocks noChangeShapeType="1"/>
            </p:cNvSpPr>
            <p:nvPr/>
          </p:nvSpPr>
          <p:spPr bwMode="auto">
            <a:xfrm>
              <a:off x="4225" y="1909"/>
              <a:ext cx="10" cy="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4" name="Freeform 634"/>
            <p:cNvSpPr/>
            <p:nvPr/>
          </p:nvSpPr>
          <p:spPr bwMode="auto">
            <a:xfrm>
              <a:off x="4225" y="1906"/>
              <a:ext cx="11" cy="7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3 h 7"/>
                <a:gd name="T4" fmla="*/ 1 w 11"/>
                <a:gd name="T5" fmla="*/ 0 h 7"/>
                <a:gd name="T6" fmla="*/ 0 w 11"/>
                <a:gd name="T7" fmla="*/ 5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3"/>
                  </a:lnTo>
                  <a:lnTo>
                    <a:pt x="1" y="0"/>
                  </a:lnTo>
                  <a:lnTo>
                    <a:pt x="0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5" name="Freeform 635"/>
            <p:cNvSpPr/>
            <p:nvPr/>
          </p:nvSpPr>
          <p:spPr bwMode="auto">
            <a:xfrm>
              <a:off x="4223" y="1918"/>
              <a:ext cx="20" cy="4"/>
            </a:xfrm>
            <a:custGeom>
              <a:avLst/>
              <a:gdLst>
                <a:gd name="T0" fmla="*/ 0 w 20"/>
                <a:gd name="T1" fmla="*/ 0 h 4"/>
                <a:gd name="T2" fmla="*/ 20 w 20"/>
                <a:gd name="T3" fmla="*/ 4 h 4"/>
                <a:gd name="T4" fmla="*/ 0 w 2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0" y="0"/>
                  </a:moveTo>
                  <a:lnTo>
                    <a:pt x="2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6" name="Line 636"/>
            <p:cNvSpPr>
              <a:spLocks noChangeShapeType="1"/>
            </p:cNvSpPr>
            <p:nvPr/>
          </p:nvSpPr>
          <p:spPr bwMode="auto">
            <a:xfrm>
              <a:off x="4223" y="1918"/>
              <a:ext cx="20" cy="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7" name="Freeform 637"/>
            <p:cNvSpPr/>
            <p:nvPr/>
          </p:nvSpPr>
          <p:spPr bwMode="auto">
            <a:xfrm>
              <a:off x="4223" y="1916"/>
              <a:ext cx="21" cy="9"/>
            </a:xfrm>
            <a:custGeom>
              <a:avLst/>
              <a:gdLst>
                <a:gd name="T0" fmla="*/ 20 w 21"/>
                <a:gd name="T1" fmla="*/ 9 h 9"/>
                <a:gd name="T2" fmla="*/ 21 w 21"/>
                <a:gd name="T3" fmla="*/ 4 h 9"/>
                <a:gd name="T4" fmla="*/ 1 w 21"/>
                <a:gd name="T5" fmla="*/ 0 h 9"/>
                <a:gd name="T6" fmla="*/ 0 w 21"/>
                <a:gd name="T7" fmla="*/ 4 h 9"/>
                <a:gd name="T8" fmla="*/ 20 w 21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20" y="9"/>
                  </a:moveTo>
                  <a:lnTo>
                    <a:pt x="21" y="4"/>
                  </a:lnTo>
                  <a:lnTo>
                    <a:pt x="1" y="0"/>
                  </a:lnTo>
                  <a:lnTo>
                    <a:pt x="0" y="4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8" name="Freeform 638"/>
            <p:cNvSpPr/>
            <p:nvPr/>
          </p:nvSpPr>
          <p:spPr bwMode="auto">
            <a:xfrm>
              <a:off x="4221" y="1927"/>
              <a:ext cx="10" cy="2"/>
            </a:xfrm>
            <a:custGeom>
              <a:avLst/>
              <a:gdLst>
                <a:gd name="T0" fmla="*/ 0 w 10"/>
                <a:gd name="T1" fmla="*/ 0 h 2"/>
                <a:gd name="T2" fmla="*/ 10 w 10"/>
                <a:gd name="T3" fmla="*/ 2 h 2"/>
                <a:gd name="T4" fmla="*/ 0 w 10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1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9" name="Line 639"/>
            <p:cNvSpPr>
              <a:spLocks noChangeShapeType="1"/>
            </p:cNvSpPr>
            <p:nvPr/>
          </p:nvSpPr>
          <p:spPr bwMode="auto">
            <a:xfrm>
              <a:off x="4221" y="1927"/>
              <a:ext cx="10" cy="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0" name="Freeform 640"/>
            <p:cNvSpPr/>
            <p:nvPr/>
          </p:nvSpPr>
          <p:spPr bwMode="auto">
            <a:xfrm>
              <a:off x="4221" y="1925"/>
              <a:ext cx="11" cy="7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2 h 7"/>
                <a:gd name="T4" fmla="*/ 1 w 11"/>
                <a:gd name="T5" fmla="*/ 0 h 7"/>
                <a:gd name="T6" fmla="*/ 0 w 11"/>
                <a:gd name="T7" fmla="*/ 4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1" name="Freeform 641"/>
            <p:cNvSpPr/>
            <p:nvPr/>
          </p:nvSpPr>
          <p:spPr bwMode="auto">
            <a:xfrm>
              <a:off x="4219" y="1936"/>
              <a:ext cx="10" cy="2"/>
            </a:xfrm>
            <a:custGeom>
              <a:avLst/>
              <a:gdLst>
                <a:gd name="T0" fmla="*/ 0 w 10"/>
                <a:gd name="T1" fmla="*/ 0 h 2"/>
                <a:gd name="T2" fmla="*/ 10 w 10"/>
                <a:gd name="T3" fmla="*/ 2 h 2"/>
                <a:gd name="T4" fmla="*/ 0 w 10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1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2" name="Line 642"/>
            <p:cNvSpPr>
              <a:spLocks noChangeShapeType="1"/>
            </p:cNvSpPr>
            <p:nvPr/>
          </p:nvSpPr>
          <p:spPr bwMode="auto">
            <a:xfrm>
              <a:off x="4219" y="1936"/>
              <a:ext cx="10" cy="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3" name="Freeform 643"/>
            <p:cNvSpPr/>
            <p:nvPr/>
          </p:nvSpPr>
          <p:spPr bwMode="auto">
            <a:xfrm>
              <a:off x="4219" y="1934"/>
              <a:ext cx="11" cy="7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2 h 7"/>
                <a:gd name="T4" fmla="*/ 1 w 11"/>
                <a:gd name="T5" fmla="*/ 0 h 7"/>
                <a:gd name="T6" fmla="*/ 0 w 11"/>
                <a:gd name="T7" fmla="*/ 4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4" name="Freeform 644"/>
            <p:cNvSpPr/>
            <p:nvPr/>
          </p:nvSpPr>
          <p:spPr bwMode="auto">
            <a:xfrm>
              <a:off x="4217" y="1945"/>
              <a:ext cx="10" cy="3"/>
            </a:xfrm>
            <a:custGeom>
              <a:avLst/>
              <a:gdLst>
                <a:gd name="T0" fmla="*/ 0 w 10"/>
                <a:gd name="T1" fmla="*/ 0 h 3"/>
                <a:gd name="T2" fmla="*/ 10 w 10"/>
                <a:gd name="T3" fmla="*/ 3 h 3"/>
                <a:gd name="T4" fmla="*/ 0 w 10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1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5" name="Line 645"/>
            <p:cNvSpPr>
              <a:spLocks noChangeShapeType="1"/>
            </p:cNvSpPr>
            <p:nvPr/>
          </p:nvSpPr>
          <p:spPr bwMode="auto">
            <a:xfrm>
              <a:off x="4217" y="1945"/>
              <a:ext cx="10" cy="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6" name="Freeform 646"/>
            <p:cNvSpPr/>
            <p:nvPr/>
          </p:nvSpPr>
          <p:spPr bwMode="auto">
            <a:xfrm>
              <a:off x="4217" y="1943"/>
              <a:ext cx="11" cy="7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2 h 7"/>
                <a:gd name="T4" fmla="*/ 1 w 11"/>
                <a:gd name="T5" fmla="*/ 0 h 7"/>
                <a:gd name="T6" fmla="*/ 0 w 11"/>
                <a:gd name="T7" fmla="*/ 5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7" name="Freeform 647"/>
            <p:cNvSpPr/>
            <p:nvPr/>
          </p:nvSpPr>
          <p:spPr bwMode="auto">
            <a:xfrm>
              <a:off x="4215" y="1954"/>
              <a:ext cx="10" cy="3"/>
            </a:xfrm>
            <a:custGeom>
              <a:avLst/>
              <a:gdLst>
                <a:gd name="T0" fmla="*/ 0 w 10"/>
                <a:gd name="T1" fmla="*/ 0 h 3"/>
                <a:gd name="T2" fmla="*/ 10 w 10"/>
                <a:gd name="T3" fmla="*/ 3 h 3"/>
                <a:gd name="T4" fmla="*/ 0 w 10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1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8" name="Line 648"/>
            <p:cNvSpPr>
              <a:spLocks noChangeShapeType="1"/>
            </p:cNvSpPr>
            <p:nvPr/>
          </p:nvSpPr>
          <p:spPr bwMode="auto">
            <a:xfrm>
              <a:off x="4215" y="1954"/>
              <a:ext cx="10" cy="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9" name="Freeform 649"/>
            <p:cNvSpPr/>
            <p:nvPr/>
          </p:nvSpPr>
          <p:spPr bwMode="auto">
            <a:xfrm>
              <a:off x="4215" y="1952"/>
              <a:ext cx="11" cy="7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2 h 7"/>
                <a:gd name="T4" fmla="*/ 1 w 11"/>
                <a:gd name="T5" fmla="*/ 0 h 7"/>
                <a:gd name="T6" fmla="*/ 0 w 11"/>
                <a:gd name="T7" fmla="*/ 5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0" name="Freeform 650"/>
            <p:cNvSpPr/>
            <p:nvPr/>
          </p:nvSpPr>
          <p:spPr bwMode="auto">
            <a:xfrm>
              <a:off x="4213" y="1964"/>
              <a:ext cx="10" cy="2"/>
            </a:xfrm>
            <a:custGeom>
              <a:avLst/>
              <a:gdLst>
                <a:gd name="T0" fmla="*/ 0 w 10"/>
                <a:gd name="T1" fmla="*/ 0 h 2"/>
                <a:gd name="T2" fmla="*/ 10 w 10"/>
                <a:gd name="T3" fmla="*/ 2 h 2"/>
                <a:gd name="T4" fmla="*/ 0 w 10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1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1" name="Line 651"/>
            <p:cNvSpPr>
              <a:spLocks noChangeShapeType="1"/>
            </p:cNvSpPr>
            <p:nvPr/>
          </p:nvSpPr>
          <p:spPr bwMode="auto">
            <a:xfrm>
              <a:off x="4213" y="1964"/>
              <a:ext cx="10" cy="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2" name="Freeform 652"/>
            <p:cNvSpPr/>
            <p:nvPr/>
          </p:nvSpPr>
          <p:spPr bwMode="auto">
            <a:xfrm>
              <a:off x="4212" y="1961"/>
              <a:ext cx="12" cy="7"/>
            </a:xfrm>
            <a:custGeom>
              <a:avLst/>
              <a:gdLst>
                <a:gd name="T0" fmla="*/ 11 w 12"/>
                <a:gd name="T1" fmla="*/ 7 h 7"/>
                <a:gd name="T2" fmla="*/ 12 w 12"/>
                <a:gd name="T3" fmla="*/ 3 h 7"/>
                <a:gd name="T4" fmla="*/ 2 w 12"/>
                <a:gd name="T5" fmla="*/ 0 h 7"/>
                <a:gd name="T6" fmla="*/ 0 w 12"/>
                <a:gd name="T7" fmla="*/ 5 h 7"/>
                <a:gd name="T8" fmla="*/ 11 w 12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1" y="7"/>
                  </a:moveTo>
                  <a:lnTo>
                    <a:pt x="12" y="3"/>
                  </a:lnTo>
                  <a:lnTo>
                    <a:pt x="2" y="0"/>
                  </a:lnTo>
                  <a:lnTo>
                    <a:pt x="0" y="5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3" name="Freeform 653"/>
            <p:cNvSpPr/>
            <p:nvPr/>
          </p:nvSpPr>
          <p:spPr bwMode="auto">
            <a:xfrm>
              <a:off x="4211" y="1973"/>
              <a:ext cx="20" cy="4"/>
            </a:xfrm>
            <a:custGeom>
              <a:avLst/>
              <a:gdLst>
                <a:gd name="T0" fmla="*/ 0 w 20"/>
                <a:gd name="T1" fmla="*/ 0 h 4"/>
                <a:gd name="T2" fmla="*/ 20 w 20"/>
                <a:gd name="T3" fmla="*/ 4 h 4"/>
                <a:gd name="T4" fmla="*/ 0 w 2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0" y="0"/>
                  </a:moveTo>
                  <a:lnTo>
                    <a:pt x="2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4" name="Line 654"/>
            <p:cNvSpPr>
              <a:spLocks noChangeShapeType="1"/>
            </p:cNvSpPr>
            <p:nvPr/>
          </p:nvSpPr>
          <p:spPr bwMode="auto">
            <a:xfrm>
              <a:off x="4211" y="1973"/>
              <a:ext cx="20" cy="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5" name="Freeform 655"/>
            <p:cNvSpPr/>
            <p:nvPr/>
          </p:nvSpPr>
          <p:spPr bwMode="auto">
            <a:xfrm>
              <a:off x="4211" y="1970"/>
              <a:ext cx="21" cy="10"/>
            </a:xfrm>
            <a:custGeom>
              <a:avLst/>
              <a:gdLst>
                <a:gd name="T0" fmla="*/ 20 w 21"/>
                <a:gd name="T1" fmla="*/ 10 h 10"/>
                <a:gd name="T2" fmla="*/ 21 w 21"/>
                <a:gd name="T3" fmla="*/ 5 h 10"/>
                <a:gd name="T4" fmla="*/ 1 w 21"/>
                <a:gd name="T5" fmla="*/ 0 h 10"/>
                <a:gd name="T6" fmla="*/ 0 w 21"/>
                <a:gd name="T7" fmla="*/ 5 h 10"/>
                <a:gd name="T8" fmla="*/ 20 w 2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20" y="10"/>
                  </a:moveTo>
                  <a:lnTo>
                    <a:pt x="21" y="5"/>
                  </a:lnTo>
                  <a:lnTo>
                    <a:pt x="1" y="0"/>
                  </a:lnTo>
                  <a:lnTo>
                    <a:pt x="0" y="5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6" name="Freeform 656"/>
            <p:cNvSpPr/>
            <p:nvPr/>
          </p:nvSpPr>
          <p:spPr bwMode="auto">
            <a:xfrm>
              <a:off x="2801" y="865"/>
              <a:ext cx="53" cy="62"/>
            </a:xfrm>
            <a:custGeom>
              <a:avLst/>
              <a:gdLst>
                <a:gd name="T0" fmla="*/ 105 w 241"/>
                <a:gd name="T1" fmla="*/ 285 h 285"/>
                <a:gd name="T2" fmla="*/ 80 w 241"/>
                <a:gd name="T3" fmla="*/ 5 h 285"/>
                <a:gd name="T4" fmla="*/ 224 w 241"/>
                <a:gd name="T5" fmla="*/ 63 h 285"/>
                <a:gd name="T6" fmla="*/ 189 w 241"/>
                <a:gd name="T7" fmla="*/ 266 h 285"/>
                <a:gd name="T8" fmla="*/ 105 w 241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85">
                  <a:moveTo>
                    <a:pt x="105" y="285"/>
                  </a:moveTo>
                  <a:cubicBezTo>
                    <a:pt x="105" y="285"/>
                    <a:pt x="0" y="11"/>
                    <a:pt x="80" y="5"/>
                  </a:cubicBezTo>
                  <a:cubicBezTo>
                    <a:pt x="160" y="0"/>
                    <a:pt x="207" y="24"/>
                    <a:pt x="224" y="63"/>
                  </a:cubicBezTo>
                  <a:cubicBezTo>
                    <a:pt x="241" y="102"/>
                    <a:pt x="189" y="266"/>
                    <a:pt x="189" y="266"/>
                  </a:cubicBezTo>
                  <a:lnTo>
                    <a:pt x="105" y="285"/>
                  </a:lnTo>
                  <a:close/>
                </a:path>
              </a:pathLst>
            </a:custGeom>
            <a:solidFill>
              <a:srgbClr val="DB6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7" name="Freeform 657"/>
            <p:cNvSpPr/>
            <p:nvPr/>
          </p:nvSpPr>
          <p:spPr bwMode="auto">
            <a:xfrm>
              <a:off x="3154" y="1293"/>
              <a:ext cx="63" cy="56"/>
            </a:xfrm>
            <a:custGeom>
              <a:avLst/>
              <a:gdLst>
                <a:gd name="T0" fmla="*/ 0 w 286"/>
                <a:gd name="T1" fmla="*/ 110 h 256"/>
                <a:gd name="T2" fmla="*/ 269 w 286"/>
                <a:gd name="T3" fmla="*/ 177 h 256"/>
                <a:gd name="T4" fmla="*/ 234 w 286"/>
                <a:gd name="T5" fmla="*/ 23 h 256"/>
                <a:gd name="T6" fmla="*/ 32 w 286"/>
                <a:gd name="T7" fmla="*/ 28 h 256"/>
                <a:gd name="T8" fmla="*/ 0 w 286"/>
                <a:gd name="T9" fmla="*/ 11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56">
                  <a:moveTo>
                    <a:pt x="0" y="110"/>
                  </a:moveTo>
                  <a:cubicBezTo>
                    <a:pt x="0" y="110"/>
                    <a:pt x="251" y="256"/>
                    <a:pt x="269" y="177"/>
                  </a:cubicBezTo>
                  <a:cubicBezTo>
                    <a:pt x="286" y="97"/>
                    <a:pt x="270" y="46"/>
                    <a:pt x="234" y="23"/>
                  </a:cubicBezTo>
                  <a:cubicBezTo>
                    <a:pt x="199" y="0"/>
                    <a:pt x="32" y="28"/>
                    <a:pt x="32" y="28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DB6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8" name="Freeform 658"/>
            <p:cNvSpPr/>
            <p:nvPr/>
          </p:nvSpPr>
          <p:spPr bwMode="auto">
            <a:xfrm>
              <a:off x="2735" y="900"/>
              <a:ext cx="454" cy="495"/>
            </a:xfrm>
            <a:custGeom>
              <a:avLst/>
              <a:gdLst>
                <a:gd name="T0" fmla="*/ 1375 w 2069"/>
                <a:gd name="T1" fmla="*/ 2173 h 2257"/>
                <a:gd name="T2" fmla="*/ 936 w 2069"/>
                <a:gd name="T3" fmla="*/ 1655 h 2257"/>
                <a:gd name="T4" fmla="*/ 971 w 2069"/>
                <a:gd name="T5" fmla="*/ 1369 h 2257"/>
                <a:gd name="T6" fmla="*/ 977 w 2069"/>
                <a:gd name="T7" fmla="*/ 1364 h 2257"/>
                <a:gd name="T8" fmla="*/ 798 w 2069"/>
                <a:gd name="T9" fmla="*/ 1151 h 2257"/>
                <a:gd name="T10" fmla="*/ 791 w 2069"/>
                <a:gd name="T11" fmla="*/ 1157 h 2257"/>
                <a:gd name="T12" fmla="*/ 508 w 2069"/>
                <a:gd name="T13" fmla="*/ 1149 h 2257"/>
                <a:gd name="T14" fmla="*/ 69 w 2069"/>
                <a:gd name="T15" fmla="*/ 631 h 2257"/>
                <a:gd name="T16" fmla="*/ 104 w 2069"/>
                <a:gd name="T17" fmla="*/ 345 h 2257"/>
                <a:gd name="T18" fmla="*/ 410 w 2069"/>
                <a:gd name="T19" fmla="*/ 77 h 2257"/>
                <a:gd name="T20" fmla="*/ 694 w 2069"/>
                <a:gd name="T21" fmla="*/ 85 h 2257"/>
                <a:gd name="T22" fmla="*/ 1132 w 2069"/>
                <a:gd name="T23" fmla="*/ 603 h 2257"/>
                <a:gd name="T24" fmla="*/ 1098 w 2069"/>
                <a:gd name="T25" fmla="*/ 889 h 2257"/>
                <a:gd name="T26" fmla="*/ 1064 w 2069"/>
                <a:gd name="T27" fmla="*/ 918 h 2257"/>
                <a:gd name="T28" fmla="*/ 1073 w 2069"/>
                <a:gd name="T29" fmla="*/ 1107 h 2257"/>
                <a:gd name="T30" fmla="*/ 1205 w 2069"/>
                <a:gd name="T31" fmla="*/ 1164 h 2257"/>
                <a:gd name="T32" fmla="*/ 1278 w 2069"/>
                <a:gd name="T33" fmla="*/ 1101 h 2257"/>
                <a:gd name="T34" fmla="*/ 1561 w 2069"/>
                <a:gd name="T35" fmla="*/ 1109 h 2257"/>
                <a:gd name="T36" fmla="*/ 2000 w 2069"/>
                <a:gd name="T37" fmla="*/ 1627 h 2257"/>
                <a:gd name="T38" fmla="*/ 1965 w 2069"/>
                <a:gd name="T39" fmla="*/ 1913 h 2257"/>
                <a:gd name="T40" fmla="*/ 1659 w 2069"/>
                <a:gd name="T41" fmla="*/ 2180 h 2257"/>
                <a:gd name="T42" fmla="*/ 1375 w 2069"/>
                <a:gd name="T43" fmla="*/ 2173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9" h="2257">
                  <a:moveTo>
                    <a:pt x="1375" y="2173"/>
                  </a:moveTo>
                  <a:cubicBezTo>
                    <a:pt x="936" y="1655"/>
                    <a:pt x="936" y="1655"/>
                    <a:pt x="936" y="1655"/>
                  </a:cubicBezTo>
                  <a:cubicBezTo>
                    <a:pt x="868" y="1574"/>
                    <a:pt x="883" y="1446"/>
                    <a:pt x="971" y="1369"/>
                  </a:cubicBezTo>
                  <a:cubicBezTo>
                    <a:pt x="977" y="1364"/>
                    <a:pt x="977" y="1364"/>
                    <a:pt x="977" y="1364"/>
                  </a:cubicBezTo>
                  <a:cubicBezTo>
                    <a:pt x="888" y="1286"/>
                    <a:pt x="831" y="1206"/>
                    <a:pt x="798" y="1151"/>
                  </a:cubicBezTo>
                  <a:cubicBezTo>
                    <a:pt x="791" y="1157"/>
                    <a:pt x="791" y="1157"/>
                    <a:pt x="791" y="1157"/>
                  </a:cubicBezTo>
                  <a:cubicBezTo>
                    <a:pt x="703" y="1233"/>
                    <a:pt x="576" y="1230"/>
                    <a:pt x="508" y="1149"/>
                  </a:cubicBezTo>
                  <a:cubicBezTo>
                    <a:pt x="69" y="631"/>
                    <a:pt x="69" y="631"/>
                    <a:pt x="69" y="631"/>
                  </a:cubicBezTo>
                  <a:cubicBezTo>
                    <a:pt x="0" y="550"/>
                    <a:pt x="16" y="422"/>
                    <a:pt x="104" y="345"/>
                  </a:cubicBezTo>
                  <a:cubicBezTo>
                    <a:pt x="410" y="77"/>
                    <a:pt x="410" y="77"/>
                    <a:pt x="410" y="77"/>
                  </a:cubicBezTo>
                  <a:cubicBezTo>
                    <a:pt x="498" y="0"/>
                    <a:pt x="625" y="3"/>
                    <a:pt x="694" y="85"/>
                  </a:cubicBezTo>
                  <a:cubicBezTo>
                    <a:pt x="1132" y="603"/>
                    <a:pt x="1132" y="603"/>
                    <a:pt x="1132" y="603"/>
                  </a:cubicBezTo>
                  <a:cubicBezTo>
                    <a:pt x="1201" y="684"/>
                    <a:pt x="1186" y="812"/>
                    <a:pt x="1098" y="889"/>
                  </a:cubicBezTo>
                  <a:cubicBezTo>
                    <a:pt x="1064" y="918"/>
                    <a:pt x="1064" y="918"/>
                    <a:pt x="1064" y="918"/>
                  </a:cubicBezTo>
                  <a:cubicBezTo>
                    <a:pt x="1042" y="958"/>
                    <a:pt x="1014" y="1037"/>
                    <a:pt x="1073" y="1107"/>
                  </a:cubicBezTo>
                  <a:cubicBezTo>
                    <a:pt x="1114" y="1156"/>
                    <a:pt x="1164" y="1166"/>
                    <a:pt x="1205" y="1164"/>
                  </a:cubicBezTo>
                  <a:cubicBezTo>
                    <a:pt x="1278" y="1101"/>
                    <a:pt x="1278" y="1101"/>
                    <a:pt x="1278" y="1101"/>
                  </a:cubicBezTo>
                  <a:cubicBezTo>
                    <a:pt x="1365" y="1024"/>
                    <a:pt x="1492" y="1027"/>
                    <a:pt x="1561" y="1109"/>
                  </a:cubicBezTo>
                  <a:cubicBezTo>
                    <a:pt x="2000" y="1627"/>
                    <a:pt x="2000" y="1627"/>
                    <a:pt x="2000" y="1627"/>
                  </a:cubicBezTo>
                  <a:cubicBezTo>
                    <a:pt x="2069" y="1708"/>
                    <a:pt x="2053" y="1836"/>
                    <a:pt x="1965" y="1913"/>
                  </a:cubicBezTo>
                  <a:cubicBezTo>
                    <a:pt x="1659" y="2180"/>
                    <a:pt x="1659" y="2180"/>
                    <a:pt x="1659" y="2180"/>
                  </a:cubicBezTo>
                  <a:cubicBezTo>
                    <a:pt x="1571" y="2257"/>
                    <a:pt x="1444" y="2254"/>
                    <a:pt x="1375" y="2173"/>
                  </a:cubicBezTo>
                  <a:close/>
                </a:path>
              </a:pathLst>
            </a:custGeom>
            <a:solidFill>
              <a:srgbClr val="F3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9" name="Freeform 659"/>
            <p:cNvSpPr/>
            <p:nvPr/>
          </p:nvSpPr>
          <p:spPr bwMode="auto">
            <a:xfrm>
              <a:off x="2758" y="923"/>
              <a:ext cx="176" cy="174"/>
            </a:xfrm>
            <a:custGeom>
              <a:avLst/>
              <a:gdLst>
                <a:gd name="T0" fmla="*/ 57 w 802"/>
                <a:gd name="T1" fmla="*/ 520 h 791"/>
                <a:gd name="T2" fmla="*/ 86 w 802"/>
                <a:gd name="T3" fmla="*/ 285 h 791"/>
                <a:gd name="T4" fmla="*/ 338 w 802"/>
                <a:gd name="T5" fmla="*/ 64 h 791"/>
                <a:gd name="T6" fmla="*/ 572 w 802"/>
                <a:gd name="T7" fmla="*/ 70 h 791"/>
                <a:gd name="T8" fmla="*/ 802 w 802"/>
                <a:gd name="T9" fmla="*/ 341 h 791"/>
                <a:gd name="T10" fmla="*/ 286 w 802"/>
                <a:gd name="T11" fmla="*/ 791 h 791"/>
                <a:gd name="T12" fmla="*/ 57 w 802"/>
                <a:gd name="T13" fmla="*/ 52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2" h="791">
                  <a:moveTo>
                    <a:pt x="57" y="520"/>
                  </a:moveTo>
                  <a:cubicBezTo>
                    <a:pt x="0" y="454"/>
                    <a:pt x="13" y="348"/>
                    <a:pt x="86" y="285"/>
                  </a:cubicBezTo>
                  <a:cubicBezTo>
                    <a:pt x="338" y="64"/>
                    <a:pt x="338" y="64"/>
                    <a:pt x="338" y="64"/>
                  </a:cubicBezTo>
                  <a:cubicBezTo>
                    <a:pt x="411" y="0"/>
                    <a:pt x="516" y="3"/>
                    <a:pt x="572" y="70"/>
                  </a:cubicBezTo>
                  <a:cubicBezTo>
                    <a:pt x="802" y="341"/>
                    <a:pt x="802" y="341"/>
                    <a:pt x="802" y="341"/>
                  </a:cubicBezTo>
                  <a:cubicBezTo>
                    <a:pt x="286" y="791"/>
                    <a:pt x="286" y="791"/>
                    <a:pt x="286" y="791"/>
                  </a:cubicBezTo>
                  <a:lnTo>
                    <a:pt x="57" y="520"/>
                  </a:lnTo>
                  <a:close/>
                </a:path>
              </a:pathLst>
            </a:custGeom>
            <a:solidFill>
              <a:srgbClr val="DCE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0" name="Freeform 660"/>
            <p:cNvSpPr/>
            <p:nvPr/>
          </p:nvSpPr>
          <p:spPr bwMode="auto">
            <a:xfrm>
              <a:off x="2821" y="998"/>
              <a:ext cx="155" cy="148"/>
            </a:xfrm>
            <a:custGeom>
              <a:avLst/>
              <a:gdLst>
                <a:gd name="T0" fmla="*/ 133 w 705"/>
                <a:gd name="T1" fmla="*/ 606 h 676"/>
                <a:gd name="T2" fmla="*/ 0 w 705"/>
                <a:gd name="T3" fmla="*/ 450 h 676"/>
                <a:gd name="T4" fmla="*/ 516 w 705"/>
                <a:gd name="T5" fmla="*/ 0 h 676"/>
                <a:gd name="T6" fmla="*/ 648 w 705"/>
                <a:gd name="T7" fmla="*/ 156 h 676"/>
                <a:gd name="T8" fmla="*/ 619 w 705"/>
                <a:gd name="T9" fmla="*/ 392 h 676"/>
                <a:gd name="T10" fmla="*/ 367 w 705"/>
                <a:gd name="T11" fmla="*/ 613 h 676"/>
                <a:gd name="T12" fmla="*/ 133 w 705"/>
                <a:gd name="T13" fmla="*/ 60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5" h="676">
                  <a:moveTo>
                    <a:pt x="133" y="606"/>
                  </a:moveTo>
                  <a:cubicBezTo>
                    <a:pt x="0" y="450"/>
                    <a:pt x="0" y="450"/>
                    <a:pt x="0" y="45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648" y="156"/>
                    <a:pt x="648" y="156"/>
                    <a:pt x="648" y="156"/>
                  </a:cubicBezTo>
                  <a:cubicBezTo>
                    <a:pt x="705" y="223"/>
                    <a:pt x="692" y="329"/>
                    <a:pt x="619" y="392"/>
                  </a:cubicBezTo>
                  <a:cubicBezTo>
                    <a:pt x="367" y="613"/>
                    <a:pt x="367" y="613"/>
                    <a:pt x="367" y="613"/>
                  </a:cubicBezTo>
                  <a:cubicBezTo>
                    <a:pt x="294" y="676"/>
                    <a:pt x="190" y="673"/>
                    <a:pt x="133" y="606"/>
                  </a:cubicBezTo>
                  <a:close/>
                </a:path>
              </a:pathLst>
            </a:custGeom>
            <a:solidFill>
              <a:srgbClr val="C6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1" name="Freeform 661"/>
            <p:cNvSpPr/>
            <p:nvPr/>
          </p:nvSpPr>
          <p:spPr bwMode="auto">
            <a:xfrm>
              <a:off x="2949" y="1148"/>
              <a:ext cx="187" cy="187"/>
            </a:xfrm>
            <a:custGeom>
              <a:avLst/>
              <a:gdLst>
                <a:gd name="T0" fmla="*/ 57 w 853"/>
                <a:gd name="T1" fmla="*/ 520 h 852"/>
                <a:gd name="T2" fmla="*/ 85 w 853"/>
                <a:gd name="T3" fmla="*/ 284 h 852"/>
                <a:gd name="T4" fmla="*/ 338 w 853"/>
                <a:gd name="T5" fmla="*/ 64 h 852"/>
                <a:gd name="T6" fmla="*/ 572 w 853"/>
                <a:gd name="T7" fmla="*/ 70 h 852"/>
                <a:gd name="T8" fmla="*/ 853 w 853"/>
                <a:gd name="T9" fmla="*/ 401 h 852"/>
                <a:gd name="T10" fmla="*/ 338 w 853"/>
                <a:gd name="T11" fmla="*/ 852 h 852"/>
                <a:gd name="T12" fmla="*/ 57 w 853"/>
                <a:gd name="T13" fmla="*/ 52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3" h="852">
                  <a:moveTo>
                    <a:pt x="57" y="520"/>
                  </a:moveTo>
                  <a:cubicBezTo>
                    <a:pt x="0" y="454"/>
                    <a:pt x="13" y="348"/>
                    <a:pt x="85" y="284"/>
                  </a:cubicBezTo>
                  <a:cubicBezTo>
                    <a:pt x="338" y="64"/>
                    <a:pt x="338" y="64"/>
                    <a:pt x="338" y="64"/>
                  </a:cubicBezTo>
                  <a:cubicBezTo>
                    <a:pt x="410" y="0"/>
                    <a:pt x="515" y="3"/>
                    <a:pt x="572" y="70"/>
                  </a:cubicBezTo>
                  <a:cubicBezTo>
                    <a:pt x="853" y="401"/>
                    <a:pt x="853" y="401"/>
                    <a:pt x="853" y="401"/>
                  </a:cubicBezTo>
                  <a:cubicBezTo>
                    <a:pt x="338" y="852"/>
                    <a:pt x="338" y="852"/>
                    <a:pt x="338" y="852"/>
                  </a:cubicBezTo>
                  <a:lnTo>
                    <a:pt x="57" y="520"/>
                  </a:lnTo>
                  <a:close/>
                </a:path>
              </a:pathLst>
            </a:custGeom>
            <a:solidFill>
              <a:srgbClr val="DCE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2" name="Freeform 662"/>
            <p:cNvSpPr/>
            <p:nvPr/>
          </p:nvSpPr>
          <p:spPr bwMode="auto">
            <a:xfrm>
              <a:off x="3023" y="1236"/>
              <a:ext cx="143" cy="135"/>
            </a:xfrm>
            <a:custGeom>
              <a:avLst/>
              <a:gdLst>
                <a:gd name="T0" fmla="*/ 81 w 652"/>
                <a:gd name="T1" fmla="*/ 546 h 616"/>
                <a:gd name="T2" fmla="*/ 0 w 652"/>
                <a:gd name="T3" fmla="*/ 451 h 616"/>
                <a:gd name="T4" fmla="*/ 515 w 652"/>
                <a:gd name="T5" fmla="*/ 0 h 616"/>
                <a:gd name="T6" fmla="*/ 596 w 652"/>
                <a:gd name="T7" fmla="*/ 96 h 616"/>
                <a:gd name="T8" fmla="*/ 567 w 652"/>
                <a:gd name="T9" fmla="*/ 332 h 616"/>
                <a:gd name="T10" fmla="*/ 315 w 652"/>
                <a:gd name="T11" fmla="*/ 553 h 616"/>
                <a:gd name="T12" fmla="*/ 81 w 652"/>
                <a:gd name="T13" fmla="*/ 54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616">
                  <a:moveTo>
                    <a:pt x="81" y="546"/>
                  </a:moveTo>
                  <a:cubicBezTo>
                    <a:pt x="0" y="451"/>
                    <a:pt x="0" y="451"/>
                    <a:pt x="0" y="451"/>
                  </a:cubicBezTo>
                  <a:cubicBezTo>
                    <a:pt x="515" y="0"/>
                    <a:pt x="515" y="0"/>
                    <a:pt x="515" y="0"/>
                  </a:cubicBezTo>
                  <a:cubicBezTo>
                    <a:pt x="596" y="96"/>
                    <a:pt x="596" y="96"/>
                    <a:pt x="596" y="96"/>
                  </a:cubicBezTo>
                  <a:cubicBezTo>
                    <a:pt x="652" y="163"/>
                    <a:pt x="640" y="269"/>
                    <a:pt x="567" y="332"/>
                  </a:cubicBezTo>
                  <a:cubicBezTo>
                    <a:pt x="315" y="553"/>
                    <a:pt x="315" y="553"/>
                    <a:pt x="315" y="553"/>
                  </a:cubicBezTo>
                  <a:cubicBezTo>
                    <a:pt x="242" y="616"/>
                    <a:pt x="137" y="613"/>
                    <a:pt x="81" y="546"/>
                  </a:cubicBezTo>
                  <a:close/>
                </a:path>
              </a:pathLst>
            </a:custGeom>
            <a:solidFill>
              <a:srgbClr val="C6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3" name="Freeform 663"/>
            <p:cNvSpPr/>
            <p:nvPr/>
          </p:nvSpPr>
          <p:spPr bwMode="auto">
            <a:xfrm>
              <a:off x="4479" y="1217"/>
              <a:ext cx="26" cy="30"/>
            </a:xfrm>
            <a:custGeom>
              <a:avLst/>
              <a:gdLst>
                <a:gd name="T0" fmla="*/ 6 w 116"/>
                <a:gd name="T1" fmla="*/ 34 h 139"/>
                <a:gd name="T2" fmla="*/ 10 w 116"/>
                <a:gd name="T3" fmla="*/ 6 h 139"/>
                <a:gd name="T4" fmla="*/ 10 w 116"/>
                <a:gd name="T5" fmla="*/ 6 h 139"/>
                <a:gd name="T6" fmla="*/ 38 w 116"/>
                <a:gd name="T7" fmla="*/ 10 h 139"/>
                <a:gd name="T8" fmla="*/ 109 w 116"/>
                <a:gd name="T9" fmla="*/ 105 h 139"/>
                <a:gd name="T10" fmla="*/ 105 w 116"/>
                <a:gd name="T11" fmla="*/ 133 h 139"/>
                <a:gd name="T12" fmla="*/ 105 w 116"/>
                <a:gd name="T13" fmla="*/ 133 h 139"/>
                <a:gd name="T14" fmla="*/ 78 w 116"/>
                <a:gd name="T15" fmla="*/ 129 h 139"/>
                <a:gd name="T16" fmla="*/ 6 w 116"/>
                <a:gd name="T17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39">
                  <a:moveTo>
                    <a:pt x="6" y="34"/>
                  </a:moveTo>
                  <a:cubicBezTo>
                    <a:pt x="0" y="25"/>
                    <a:pt x="2" y="13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9" y="0"/>
                    <a:pt x="31" y="1"/>
                    <a:pt x="38" y="10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6" y="114"/>
                    <a:pt x="114" y="126"/>
                    <a:pt x="105" y="133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97" y="139"/>
                    <a:pt x="84" y="138"/>
                    <a:pt x="78" y="129"/>
                  </a:cubicBezTo>
                  <a:lnTo>
                    <a:pt x="6" y="34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4" name="Freeform 664"/>
            <p:cNvSpPr/>
            <p:nvPr/>
          </p:nvSpPr>
          <p:spPr bwMode="auto">
            <a:xfrm>
              <a:off x="4451" y="1179"/>
              <a:ext cx="26" cy="31"/>
            </a:xfrm>
            <a:custGeom>
              <a:avLst/>
              <a:gdLst>
                <a:gd name="T0" fmla="*/ 7 w 116"/>
                <a:gd name="T1" fmla="*/ 34 h 140"/>
                <a:gd name="T2" fmla="*/ 11 w 116"/>
                <a:gd name="T3" fmla="*/ 7 h 140"/>
                <a:gd name="T4" fmla="*/ 11 w 116"/>
                <a:gd name="T5" fmla="*/ 7 h 140"/>
                <a:gd name="T6" fmla="*/ 38 w 116"/>
                <a:gd name="T7" fmla="*/ 11 h 140"/>
                <a:gd name="T8" fmla="*/ 110 w 116"/>
                <a:gd name="T9" fmla="*/ 106 h 140"/>
                <a:gd name="T10" fmla="*/ 106 w 116"/>
                <a:gd name="T11" fmla="*/ 133 h 140"/>
                <a:gd name="T12" fmla="*/ 106 w 116"/>
                <a:gd name="T13" fmla="*/ 133 h 140"/>
                <a:gd name="T14" fmla="*/ 78 w 116"/>
                <a:gd name="T15" fmla="*/ 130 h 140"/>
                <a:gd name="T16" fmla="*/ 7 w 116"/>
                <a:gd name="T17" fmla="*/ 3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40">
                  <a:moveTo>
                    <a:pt x="7" y="34"/>
                  </a:moveTo>
                  <a:cubicBezTo>
                    <a:pt x="0" y="26"/>
                    <a:pt x="2" y="14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9" y="0"/>
                    <a:pt x="32" y="2"/>
                    <a:pt x="38" y="11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6" y="114"/>
                    <a:pt x="114" y="127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97" y="140"/>
                    <a:pt x="85" y="138"/>
                    <a:pt x="78" y="130"/>
                  </a:cubicBezTo>
                  <a:lnTo>
                    <a:pt x="7" y="34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5" name="Freeform 665"/>
            <p:cNvSpPr/>
            <p:nvPr/>
          </p:nvSpPr>
          <p:spPr bwMode="auto">
            <a:xfrm>
              <a:off x="4357" y="872"/>
              <a:ext cx="90" cy="81"/>
            </a:xfrm>
            <a:custGeom>
              <a:avLst/>
              <a:gdLst>
                <a:gd name="T0" fmla="*/ 0 w 90"/>
                <a:gd name="T1" fmla="*/ 52 h 81"/>
                <a:gd name="T2" fmla="*/ 67 w 90"/>
                <a:gd name="T3" fmla="*/ 0 h 81"/>
                <a:gd name="T4" fmla="*/ 90 w 90"/>
                <a:gd name="T5" fmla="*/ 30 h 81"/>
                <a:gd name="T6" fmla="*/ 22 w 90"/>
                <a:gd name="T7" fmla="*/ 81 h 81"/>
                <a:gd name="T8" fmla="*/ 0 w 90"/>
                <a:gd name="T9" fmla="*/ 5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1">
                  <a:moveTo>
                    <a:pt x="0" y="52"/>
                  </a:moveTo>
                  <a:lnTo>
                    <a:pt x="67" y="0"/>
                  </a:lnTo>
                  <a:lnTo>
                    <a:pt x="90" y="30"/>
                  </a:lnTo>
                  <a:lnTo>
                    <a:pt x="22" y="81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6" name="Freeform 666"/>
            <p:cNvSpPr/>
            <p:nvPr/>
          </p:nvSpPr>
          <p:spPr bwMode="auto">
            <a:xfrm>
              <a:off x="4547" y="1153"/>
              <a:ext cx="122" cy="98"/>
            </a:xfrm>
            <a:custGeom>
              <a:avLst/>
              <a:gdLst>
                <a:gd name="T0" fmla="*/ 20 w 559"/>
                <a:gd name="T1" fmla="*/ 424 h 451"/>
                <a:gd name="T2" fmla="*/ 243 w 559"/>
                <a:gd name="T3" fmla="*/ 177 h 451"/>
                <a:gd name="T4" fmla="*/ 539 w 559"/>
                <a:gd name="T5" fmla="*/ 28 h 451"/>
                <a:gd name="T6" fmla="*/ 316 w 559"/>
                <a:gd name="T7" fmla="*/ 275 h 451"/>
                <a:gd name="T8" fmla="*/ 20 w 559"/>
                <a:gd name="T9" fmla="*/ 424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451">
                  <a:moveTo>
                    <a:pt x="20" y="424"/>
                  </a:moveTo>
                  <a:cubicBezTo>
                    <a:pt x="0" y="397"/>
                    <a:pt x="99" y="286"/>
                    <a:pt x="243" y="177"/>
                  </a:cubicBezTo>
                  <a:cubicBezTo>
                    <a:pt x="386" y="67"/>
                    <a:pt x="518" y="0"/>
                    <a:pt x="539" y="28"/>
                  </a:cubicBezTo>
                  <a:cubicBezTo>
                    <a:pt x="559" y="55"/>
                    <a:pt x="460" y="166"/>
                    <a:pt x="316" y="275"/>
                  </a:cubicBezTo>
                  <a:cubicBezTo>
                    <a:pt x="173" y="385"/>
                    <a:pt x="41" y="451"/>
                    <a:pt x="20" y="424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7" name="Freeform 667"/>
            <p:cNvSpPr>
              <a:spLocks noEditPoints="1"/>
            </p:cNvSpPr>
            <p:nvPr/>
          </p:nvSpPr>
          <p:spPr bwMode="auto">
            <a:xfrm>
              <a:off x="4382" y="829"/>
              <a:ext cx="331" cy="389"/>
            </a:xfrm>
            <a:custGeom>
              <a:avLst/>
              <a:gdLst>
                <a:gd name="T0" fmla="*/ 36 w 1509"/>
                <a:gd name="T1" fmla="*/ 329 h 1772"/>
                <a:gd name="T2" fmla="*/ 138 w 1509"/>
                <a:gd name="T3" fmla="*/ 343 h 1772"/>
                <a:gd name="T4" fmla="*/ 123 w 1509"/>
                <a:gd name="T5" fmla="*/ 445 h 1772"/>
                <a:gd name="T6" fmla="*/ 113 w 1509"/>
                <a:gd name="T7" fmla="*/ 452 h 1772"/>
                <a:gd name="T8" fmla="*/ 138 w 1509"/>
                <a:gd name="T9" fmla="*/ 486 h 1772"/>
                <a:gd name="T10" fmla="*/ 428 w 1509"/>
                <a:gd name="T11" fmla="*/ 503 h 1772"/>
                <a:gd name="T12" fmla="*/ 1265 w 1509"/>
                <a:gd name="T13" fmla="*/ 1340 h 1772"/>
                <a:gd name="T14" fmla="*/ 985 w 1509"/>
                <a:gd name="T15" fmla="*/ 1614 h 1772"/>
                <a:gd name="T16" fmla="*/ 1027 w 1509"/>
                <a:gd name="T17" fmla="*/ 1670 h 1772"/>
                <a:gd name="T18" fmla="*/ 1213 w 1509"/>
                <a:gd name="T19" fmla="*/ 1527 h 1772"/>
                <a:gd name="T20" fmla="*/ 1254 w 1509"/>
                <a:gd name="T21" fmla="*/ 1533 h 1772"/>
                <a:gd name="T22" fmla="*/ 1248 w 1509"/>
                <a:gd name="T23" fmla="*/ 1574 h 1772"/>
                <a:gd name="T24" fmla="*/ 1062 w 1509"/>
                <a:gd name="T25" fmla="*/ 1717 h 1772"/>
                <a:gd name="T26" fmla="*/ 1103 w 1509"/>
                <a:gd name="T27" fmla="*/ 1772 h 1772"/>
                <a:gd name="T28" fmla="*/ 1443 w 1509"/>
                <a:gd name="T29" fmla="*/ 1512 h 1772"/>
                <a:gd name="T30" fmla="*/ 1468 w 1509"/>
                <a:gd name="T31" fmla="*/ 1337 h 1772"/>
                <a:gd name="T32" fmla="*/ 514 w 1509"/>
                <a:gd name="T33" fmla="*/ 65 h 1772"/>
                <a:gd name="T34" fmla="*/ 339 w 1509"/>
                <a:gd name="T35" fmla="*/ 42 h 1772"/>
                <a:gd name="T36" fmla="*/ 0 w 1509"/>
                <a:gd name="T37" fmla="*/ 302 h 1772"/>
                <a:gd name="T38" fmla="*/ 27 w 1509"/>
                <a:gd name="T39" fmla="*/ 338 h 1772"/>
                <a:gd name="T40" fmla="*/ 36 w 1509"/>
                <a:gd name="T41" fmla="*/ 329 h 1772"/>
                <a:gd name="T42" fmla="*/ 164 w 1509"/>
                <a:gd name="T43" fmla="*/ 286 h 1772"/>
                <a:gd name="T44" fmla="*/ 205 w 1509"/>
                <a:gd name="T45" fmla="*/ 292 h 1772"/>
                <a:gd name="T46" fmla="*/ 199 w 1509"/>
                <a:gd name="T47" fmla="*/ 333 h 1772"/>
                <a:gd name="T48" fmla="*/ 158 w 1509"/>
                <a:gd name="T49" fmla="*/ 327 h 1772"/>
                <a:gd name="T50" fmla="*/ 164 w 1509"/>
                <a:gd name="T51" fmla="*/ 286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9" h="1772">
                  <a:moveTo>
                    <a:pt x="36" y="329"/>
                  </a:moveTo>
                  <a:cubicBezTo>
                    <a:pt x="68" y="305"/>
                    <a:pt x="114" y="311"/>
                    <a:pt x="138" y="343"/>
                  </a:cubicBezTo>
                  <a:cubicBezTo>
                    <a:pt x="162" y="375"/>
                    <a:pt x="155" y="421"/>
                    <a:pt x="123" y="445"/>
                  </a:cubicBezTo>
                  <a:cubicBezTo>
                    <a:pt x="120" y="448"/>
                    <a:pt x="116" y="450"/>
                    <a:pt x="113" y="452"/>
                  </a:cubicBezTo>
                  <a:cubicBezTo>
                    <a:pt x="138" y="486"/>
                    <a:pt x="138" y="486"/>
                    <a:pt x="138" y="486"/>
                  </a:cubicBezTo>
                  <a:cubicBezTo>
                    <a:pt x="428" y="503"/>
                    <a:pt x="428" y="503"/>
                    <a:pt x="428" y="503"/>
                  </a:cubicBezTo>
                  <a:cubicBezTo>
                    <a:pt x="1265" y="1340"/>
                    <a:pt x="1265" y="1340"/>
                    <a:pt x="1265" y="1340"/>
                  </a:cubicBezTo>
                  <a:cubicBezTo>
                    <a:pt x="985" y="1614"/>
                    <a:pt x="985" y="1614"/>
                    <a:pt x="985" y="1614"/>
                  </a:cubicBezTo>
                  <a:cubicBezTo>
                    <a:pt x="1027" y="1670"/>
                    <a:pt x="1027" y="1670"/>
                    <a:pt x="1027" y="1670"/>
                  </a:cubicBezTo>
                  <a:cubicBezTo>
                    <a:pt x="1213" y="1527"/>
                    <a:pt x="1213" y="1527"/>
                    <a:pt x="1213" y="1527"/>
                  </a:cubicBezTo>
                  <a:cubicBezTo>
                    <a:pt x="1226" y="1518"/>
                    <a:pt x="1244" y="1520"/>
                    <a:pt x="1254" y="1533"/>
                  </a:cubicBezTo>
                  <a:cubicBezTo>
                    <a:pt x="1264" y="1546"/>
                    <a:pt x="1261" y="1564"/>
                    <a:pt x="1248" y="1574"/>
                  </a:cubicBezTo>
                  <a:cubicBezTo>
                    <a:pt x="1062" y="1717"/>
                    <a:pt x="1062" y="1717"/>
                    <a:pt x="1062" y="1717"/>
                  </a:cubicBezTo>
                  <a:cubicBezTo>
                    <a:pt x="1103" y="1772"/>
                    <a:pt x="1103" y="1772"/>
                    <a:pt x="1103" y="1772"/>
                  </a:cubicBezTo>
                  <a:cubicBezTo>
                    <a:pt x="1443" y="1512"/>
                    <a:pt x="1443" y="1512"/>
                    <a:pt x="1443" y="1512"/>
                  </a:cubicBezTo>
                  <a:cubicBezTo>
                    <a:pt x="1498" y="1470"/>
                    <a:pt x="1509" y="1391"/>
                    <a:pt x="1468" y="1337"/>
                  </a:cubicBezTo>
                  <a:cubicBezTo>
                    <a:pt x="514" y="65"/>
                    <a:pt x="514" y="65"/>
                    <a:pt x="514" y="65"/>
                  </a:cubicBezTo>
                  <a:cubicBezTo>
                    <a:pt x="473" y="10"/>
                    <a:pt x="394" y="0"/>
                    <a:pt x="339" y="4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27" y="338"/>
                    <a:pt x="27" y="338"/>
                    <a:pt x="27" y="338"/>
                  </a:cubicBezTo>
                  <a:cubicBezTo>
                    <a:pt x="30" y="335"/>
                    <a:pt x="33" y="332"/>
                    <a:pt x="36" y="329"/>
                  </a:cubicBezTo>
                  <a:close/>
                  <a:moveTo>
                    <a:pt x="164" y="286"/>
                  </a:moveTo>
                  <a:cubicBezTo>
                    <a:pt x="177" y="276"/>
                    <a:pt x="195" y="279"/>
                    <a:pt x="205" y="292"/>
                  </a:cubicBezTo>
                  <a:cubicBezTo>
                    <a:pt x="214" y="304"/>
                    <a:pt x="212" y="323"/>
                    <a:pt x="199" y="333"/>
                  </a:cubicBezTo>
                  <a:cubicBezTo>
                    <a:pt x="186" y="342"/>
                    <a:pt x="168" y="340"/>
                    <a:pt x="158" y="327"/>
                  </a:cubicBezTo>
                  <a:cubicBezTo>
                    <a:pt x="148" y="314"/>
                    <a:pt x="151" y="296"/>
                    <a:pt x="164" y="286"/>
                  </a:cubicBezTo>
                  <a:close/>
                </a:path>
              </a:pathLst>
            </a:custGeom>
            <a:solidFill>
              <a:srgbClr val="92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8" name="Freeform 668"/>
            <p:cNvSpPr>
              <a:spLocks noEditPoints="1"/>
            </p:cNvSpPr>
            <p:nvPr/>
          </p:nvSpPr>
          <p:spPr bwMode="auto">
            <a:xfrm>
              <a:off x="4298" y="896"/>
              <a:ext cx="326" cy="385"/>
            </a:xfrm>
            <a:custGeom>
              <a:avLst/>
              <a:gdLst>
                <a:gd name="T0" fmla="*/ 1169 w 1489"/>
                <a:gd name="T1" fmla="*/ 1715 h 1757"/>
                <a:gd name="T2" fmla="*/ 1489 w 1489"/>
                <a:gd name="T3" fmla="*/ 1470 h 1757"/>
                <a:gd name="T4" fmla="*/ 1448 w 1489"/>
                <a:gd name="T5" fmla="*/ 1415 h 1757"/>
                <a:gd name="T6" fmla="*/ 1281 w 1489"/>
                <a:gd name="T7" fmla="*/ 1542 h 1757"/>
                <a:gd name="T8" fmla="*/ 1240 w 1489"/>
                <a:gd name="T9" fmla="*/ 1537 h 1757"/>
                <a:gd name="T10" fmla="*/ 1246 w 1489"/>
                <a:gd name="T11" fmla="*/ 1495 h 1757"/>
                <a:gd name="T12" fmla="*/ 1413 w 1489"/>
                <a:gd name="T13" fmla="*/ 1368 h 1757"/>
                <a:gd name="T14" fmla="*/ 1371 w 1489"/>
                <a:gd name="T15" fmla="*/ 1312 h 1757"/>
                <a:gd name="T16" fmla="*/ 1027 w 1489"/>
                <a:gd name="T17" fmla="*/ 1513 h 1757"/>
                <a:gd name="T18" fmla="*/ 273 w 1489"/>
                <a:gd name="T19" fmla="*/ 433 h 1757"/>
                <a:gd name="T20" fmla="*/ 524 w 1489"/>
                <a:gd name="T21" fmla="*/ 184 h 1757"/>
                <a:gd name="T22" fmla="*/ 499 w 1489"/>
                <a:gd name="T23" fmla="*/ 150 h 1757"/>
                <a:gd name="T24" fmla="*/ 407 w 1489"/>
                <a:gd name="T25" fmla="*/ 130 h 1757"/>
                <a:gd name="T26" fmla="*/ 413 w 1489"/>
                <a:gd name="T27" fmla="*/ 36 h 1757"/>
                <a:gd name="T28" fmla="*/ 386 w 1489"/>
                <a:gd name="T29" fmla="*/ 0 h 1757"/>
                <a:gd name="T30" fmla="*/ 66 w 1489"/>
                <a:gd name="T31" fmla="*/ 245 h 1757"/>
                <a:gd name="T32" fmla="*/ 41 w 1489"/>
                <a:gd name="T33" fmla="*/ 420 h 1757"/>
                <a:gd name="T34" fmla="*/ 995 w 1489"/>
                <a:gd name="T35" fmla="*/ 1692 h 1757"/>
                <a:gd name="T36" fmla="*/ 1169 w 1489"/>
                <a:gd name="T37" fmla="*/ 1715 h 1757"/>
                <a:gd name="T38" fmla="*/ 346 w 1489"/>
                <a:gd name="T39" fmla="*/ 140 h 1757"/>
                <a:gd name="T40" fmla="*/ 387 w 1489"/>
                <a:gd name="T41" fmla="*/ 146 h 1757"/>
                <a:gd name="T42" fmla="*/ 381 w 1489"/>
                <a:gd name="T43" fmla="*/ 187 h 1757"/>
                <a:gd name="T44" fmla="*/ 340 w 1489"/>
                <a:gd name="T45" fmla="*/ 181 h 1757"/>
                <a:gd name="T46" fmla="*/ 346 w 1489"/>
                <a:gd name="T47" fmla="*/ 140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89" h="1757">
                  <a:moveTo>
                    <a:pt x="1169" y="1715"/>
                  </a:moveTo>
                  <a:cubicBezTo>
                    <a:pt x="1489" y="1470"/>
                    <a:pt x="1489" y="1470"/>
                    <a:pt x="1489" y="1470"/>
                  </a:cubicBezTo>
                  <a:cubicBezTo>
                    <a:pt x="1448" y="1415"/>
                    <a:pt x="1448" y="1415"/>
                    <a:pt x="1448" y="1415"/>
                  </a:cubicBezTo>
                  <a:cubicBezTo>
                    <a:pt x="1281" y="1542"/>
                    <a:pt x="1281" y="1542"/>
                    <a:pt x="1281" y="1542"/>
                  </a:cubicBezTo>
                  <a:cubicBezTo>
                    <a:pt x="1268" y="1552"/>
                    <a:pt x="1250" y="1550"/>
                    <a:pt x="1240" y="1537"/>
                  </a:cubicBezTo>
                  <a:cubicBezTo>
                    <a:pt x="1230" y="1524"/>
                    <a:pt x="1233" y="1505"/>
                    <a:pt x="1246" y="1495"/>
                  </a:cubicBezTo>
                  <a:cubicBezTo>
                    <a:pt x="1413" y="1368"/>
                    <a:pt x="1413" y="1368"/>
                    <a:pt x="1413" y="1368"/>
                  </a:cubicBezTo>
                  <a:cubicBezTo>
                    <a:pt x="1371" y="1312"/>
                    <a:pt x="1371" y="1312"/>
                    <a:pt x="1371" y="1312"/>
                  </a:cubicBezTo>
                  <a:cubicBezTo>
                    <a:pt x="1027" y="1513"/>
                    <a:pt x="1027" y="1513"/>
                    <a:pt x="1027" y="1513"/>
                  </a:cubicBezTo>
                  <a:cubicBezTo>
                    <a:pt x="273" y="433"/>
                    <a:pt x="273" y="433"/>
                    <a:pt x="273" y="433"/>
                  </a:cubicBezTo>
                  <a:cubicBezTo>
                    <a:pt x="524" y="184"/>
                    <a:pt x="524" y="184"/>
                    <a:pt x="524" y="184"/>
                  </a:cubicBezTo>
                  <a:cubicBezTo>
                    <a:pt x="499" y="150"/>
                    <a:pt x="499" y="150"/>
                    <a:pt x="499" y="150"/>
                  </a:cubicBezTo>
                  <a:cubicBezTo>
                    <a:pt x="468" y="167"/>
                    <a:pt x="429" y="159"/>
                    <a:pt x="407" y="130"/>
                  </a:cubicBezTo>
                  <a:cubicBezTo>
                    <a:pt x="385" y="101"/>
                    <a:pt x="389" y="61"/>
                    <a:pt x="413" y="36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66" y="245"/>
                    <a:pt x="66" y="245"/>
                    <a:pt x="66" y="245"/>
                  </a:cubicBezTo>
                  <a:cubicBezTo>
                    <a:pt x="11" y="287"/>
                    <a:pt x="0" y="366"/>
                    <a:pt x="41" y="420"/>
                  </a:cubicBezTo>
                  <a:cubicBezTo>
                    <a:pt x="995" y="1692"/>
                    <a:pt x="995" y="1692"/>
                    <a:pt x="995" y="1692"/>
                  </a:cubicBezTo>
                  <a:cubicBezTo>
                    <a:pt x="1036" y="1746"/>
                    <a:pt x="1115" y="1757"/>
                    <a:pt x="1169" y="1715"/>
                  </a:cubicBezTo>
                  <a:close/>
                  <a:moveTo>
                    <a:pt x="346" y="140"/>
                  </a:moveTo>
                  <a:cubicBezTo>
                    <a:pt x="359" y="130"/>
                    <a:pt x="377" y="133"/>
                    <a:pt x="387" y="146"/>
                  </a:cubicBezTo>
                  <a:cubicBezTo>
                    <a:pt x="396" y="158"/>
                    <a:pt x="394" y="177"/>
                    <a:pt x="381" y="187"/>
                  </a:cubicBezTo>
                  <a:cubicBezTo>
                    <a:pt x="368" y="196"/>
                    <a:pt x="350" y="194"/>
                    <a:pt x="340" y="181"/>
                  </a:cubicBezTo>
                  <a:cubicBezTo>
                    <a:pt x="331" y="168"/>
                    <a:pt x="333" y="150"/>
                    <a:pt x="346" y="140"/>
                  </a:cubicBezTo>
                  <a:close/>
                </a:path>
              </a:pathLst>
            </a:custGeom>
            <a:solidFill>
              <a:srgbClr val="C0BE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9" name="Freeform 669"/>
            <p:cNvSpPr/>
            <p:nvPr/>
          </p:nvSpPr>
          <p:spPr bwMode="auto">
            <a:xfrm>
              <a:off x="4339" y="999"/>
              <a:ext cx="338" cy="242"/>
            </a:xfrm>
            <a:custGeom>
              <a:avLst/>
              <a:gdLst>
                <a:gd name="T0" fmla="*/ 2 w 1544"/>
                <a:gd name="T1" fmla="*/ 4 h 1107"/>
                <a:gd name="T2" fmla="*/ 819 w 1544"/>
                <a:gd name="T3" fmla="*/ 1093 h 1107"/>
                <a:gd name="T4" fmla="*/ 858 w 1544"/>
                <a:gd name="T5" fmla="*/ 1098 h 1107"/>
                <a:gd name="T6" fmla="*/ 1533 w 1544"/>
                <a:gd name="T7" fmla="*/ 582 h 1107"/>
                <a:gd name="T8" fmla="*/ 1544 w 1544"/>
                <a:gd name="T9" fmla="*/ 558 h 1107"/>
                <a:gd name="T10" fmla="*/ 0 w 1544"/>
                <a:gd name="T11" fmla="*/ 0 h 1107"/>
                <a:gd name="T12" fmla="*/ 2 w 1544"/>
                <a:gd name="T13" fmla="*/ 4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4" h="1107">
                  <a:moveTo>
                    <a:pt x="2" y="4"/>
                  </a:moveTo>
                  <a:cubicBezTo>
                    <a:pt x="819" y="1093"/>
                    <a:pt x="819" y="1093"/>
                    <a:pt x="819" y="1093"/>
                  </a:cubicBezTo>
                  <a:cubicBezTo>
                    <a:pt x="829" y="1105"/>
                    <a:pt x="846" y="1107"/>
                    <a:pt x="858" y="1098"/>
                  </a:cubicBezTo>
                  <a:cubicBezTo>
                    <a:pt x="1533" y="582"/>
                    <a:pt x="1533" y="582"/>
                    <a:pt x="1533" y="582"/>
                  </a:cubicBezTo>
                  <a:cubicBezTo>
                    <a:pt x="1541" y="576"/>
                    <a:pt x="1544" y="567"/>
                    <a:pt x="1544" y="5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4"/>
                  </a:cubicBezTo>
                  <a:close/>
                </a:path>
              </a:pathLst>
            </a:custGeom>
            <a:solidFill>
              <a:srgbClr val="D8E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0" name="Freeform 670"/>
            <p:cNvSpPr/>
            <p:nvPr/>
          </p:nvSpPr>
          <p:spPr bwMode="auto">
            <a:xfrm>
              <a:off x="4337" y="876"/>
              <a:ext cx="340" cy="245"/>
            </a:xfrm>
            <a:custGeom>
              <a:avLst/>
              <a:gdLst>
                <a:gd name="T0" fmla="*/ 1551 w 1551"/>
                <a:gd name="T1" fmla="*/ 1119 h 1119"/>
                <a:gd name="T2" fmla="*/ 1545 w 1551"/>
                <a:gd name="T3" fmla="*/ 1104 h 1119"/>
                <a:gd name="T4" fmla="*/ 728 w 1551"/>
                <a:gd name="T5" fmla="*/ 15 h 1119"/>
                <a:gd name="T6" fmla="*/ 689 w 1551"/>
                <a:gd name="T7" fmla="*/ 10 h 1119"/>
                <a:gd name="T8" fmla="*/ 15 w 1551"/>
                <a:gd name="T9" fmla="*/ 526 h 1119"/>
                <a:gd name="T10" fmla="*/ 7 w 1551"/>
                <a:gd name="T11" fmla="*/ 561 h 1119"/>
                <a:gd name="T12" fmla="*/ 1551 w 1551"/>
                <a:gd name="T13" fmla="*/ 1119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1" h="1119">
                  <a:moveTo>
                    <a:pt x="1551" y="1119"/>
                  </a:moveTo>
                  <a:cubicBezTo>
                    <a:pt x="1551" y="1113"/>
                    <a:pt x="1549" y="1108"/>
                    <a:pt x="1545" y="1104"/>
                  </a:cubicBezTo>
                  <a:cubicBezTo>
                    <a:pt x="728" y="15"/>
                    <a:pt x="728" y="15"/>
                    <a:pt x="728" y="15"/>
                  </a:cubicBezTo>
                  <a:cubicBezTo>
                    <a:pt x="719" y="3"/>
                    <a:pt x="701" y="0"/>
                    <a:pt x="689" y="10"/>
                  </a:cubicBezTo>
                  <a:cubicBezTo>
                    <a:pt x="15" y="526"/>
                    <a:pt x="15" y="526"/>
                    <a:pt x="15" y="526"/>
                  </a:cubicBezTo>
                  <a:cubicBezTo>
                    <a:pt x="3" y="534"/>
                    <a:pt x="0" y="549"/>
                    <a:pt x="7" y="561"/>
                  </a:cubicBezTo>
                  <a:lnTo>
                    <a:pt x="1551" y="1119"/>
                  </a:lnTo>
                  <a:close/>
                </a:path>
              </a:pathLst>
            </a:custGeom>
            <a:solidFill>
              <a:srgbClr val="E8E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1" name="Freeform 671"/>
            <p:cNvSpPr/>
            <p:nvPr/>
          </p:nvSpPr>
          <p:spPr bwMode="auto">
            <a:xfrm>
              <a:off x="4053" y="303"/>
              <a:ext cx="51" cy="50"/>
            </a:xfrm>
            <a:custGeom>
              <a:avLst/>
              <a:gdLst>
                <a:gd name="T0" fmla="*/ 192 w 233"/>
                <a:gd name="T1" fmla="*/ 187 h 229"/>
                <a:gd name="T2" fmla="*/ 190 w 233"/>
                <a:gd name="T3" fmla="*/ 40 h 229"/>
                <a:gd name="T4" fmla="*/ 40 w 233"/>
                <a:gd name="T5" fmla="*/ 42 h 229"/>
                <a:gd name="T6" fmla="*/ 43 w 233"/>
                <a:gd name="T7" fmla="*/ 189 h 229"/>
                <a:gd name="T8" fmla="*/ 192 w 233"/>
                <a:gd name="T9" fmla="*/ 18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29">
                  <a:moveTo>
                    <a:pt x="192" y="187"/>
                  </a:moveTo>
                  <a:cubicBezTo>
                    <a:pt x="233" y="145"/>
                    <a:pt x="232" y="79"/>
                    <a:pt x="190" y="40"/>
                  </a:cubicBezTo>
                  <a:cubicBezTo>
                    <a:pt x="148" y="0"/>
                    <a:pt x="81" y="1"/>
                    <a:pt x="40" y="42"/>
                  </a:cubicBezTo>
                  <a:cubicBezTo>
                    <a:pt x="0" y="84"/>
                    <a:pt x="1" y="150"/>
                    <a:pt x="43" y="189"/>
                  </a:cubicBezTo>
                  <a:cubicBezTo>
                    <a:pt x="85" y="229"/>
                    <a:pt x="152" y="228"/>
                    <a:pt x="192" y="187"/>
                  </a:cubicBezTo>
                  <a:close/>
                </a:path>
              </a:pathLst>
            </a:custGeom>
            <a:solidFill>
              <a:srgbClr val="BE1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2" name="Freeform 672"/>
            <p:cNvSpPr/>
            <p:nvPr/>
          </p:nvSpPr>
          <p:spPr bwMode="auto">
            <a:xfrm>
              <a:off x="4096" y="258"/>
              <a:ext cx="52" cy="50"/>
            </a:xfrm>
            <a:custGeom>
              <a:avLst/>
              <a:gdLst>
                <a:gd name="T0" fmla="*/ 192 w 233"/>
                <a:gd name="T1" fmla="*/ 186 h 229"/>
                <a:gd name="T2" fmla="*/ 189 w 233"/>
                <a:gd name="T3" fmla="*/ 39 h 229"/>
                <a:gd name="T4" fmla="*/ 40 w 233"/>
                <a:gd name="T5" fmla="*/ 42 h 229"/>
                <a:gd name="T6" fmla="*/ 43 w 233"/>
                <a:gd name="T7" fmla="*/ 189 h 229"/>
                <a:gd name="T8" fmla="*/ 192 w 233"/>
                <a:gd name="T9" fmla="*/ 18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29">
                  <a:moveTo>
                    <a:pt x="192" y="186"/>
                  </a:moveTo>
                  <a:cubicBezTo>
                    <a:pt x="233" y="145"/>
                    <a:pt x="231" y="79"/>
                    <a:pt x="189" y="39"/>
                  </a:cubicBezTo>
                  <a:cubicBezTo>
                    <a:pt x="147" y="0"/>
                    <a:pt x="80" y="1"/>
                    <a:pt x="40" y="42"/>
                  </a:cubicBezTo>
                  <a:cubicBezTo>
                    <a:pt x="0" y="84"/>
                    <a:pt x="1" y="149"/>
                    <a:pt x="43" y="189"/>
                  </a:cubicBezTo>
                  <a:cubicBezTo>
                    <a:pt x="85" y="229"/>
                    <a:pt x="152" y="228"/>
                    <a:pt x="192" y="186"/>
                  </a:cubicBezTo>
                  <a:close/>
                </a:path>
              </a:pathLst>
            </a:custGeom>
            <a:solidFill>
              <a:srgbClr val="BE1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3" name="Freeform 673"/>
            <p:cNvSpPr/>
            <p:nvPr/>
          </p:nvSpPr>
          <p:spPr bwMode="auto">
            <a:xfrm>
              <a:off x="3202" y="323"/>
              <a:ext cx="53" cy="52"/>
            </a:xfrm>
            <a:custGeom>
              <a:avLst/>
              <a:gdLst>
                <a:gd name="T0" fmla="*/ 214 w 241"/>
                <a:gd name="T1" fmla="*/ 72 h 238"/>
                <a:gd name="T2" fmla="*/ 72 w 241"/>
                <a:gd name="T3" fmla="*/ 27 h 238"/>
                <a:gd name="T4" fmla="*/ 26 w 241"/>
                <a:gd name="T5" fmla="*/ 167 h 238"/>
                <a:gd name="T6" fmla="*/ 168 w 241"/>
                <a:gd name="T7" fmla="*/ 212 h 238"/>
                <a:gd name="T8" fmla="*/ 214 w 241"/>
                <a:gd name="T9" fmla="*/ 7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38">
                  <a:moveTo>
                    <a:pt x="214" y="72"/>
                  </a:moveTo>
                  <a:cubicBezTo>
                    <a:pt x="187" y="21"/>
                    <a:pt x="124" y="0"/>
                    <a:pt x="72" y="27"/>
                  </a:cubicBezTo>
                  <a:cubicBezTo>
                    <a:pt x="20" y="53"/>
                    <a:pt x="0" y="116"/>
                    <a:pt x="26" y="167"/>
                  </a:cubicBezTo>
                  <a:cubicBezTo>
                    <a:pt x="53" y="218"/>
                    <a:pt x="116" y="238"/>
                    <a:pt x="168" y="212"/>
                  </a:cubicBezTo>
                  <a:cubicBezTo>
                    <a:pt x="220" y="185"/>
                    <a:pt x="241" y="123"/>
                    <a:pt x="214" y="72"/>
                  </a:cubicBezTo>
                  <a:close/>
                </a:path>
              </a:pathLst>
            </a:custGeom>
            <a:solidFill>
              <a:srgbClr val="BE1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4" name="Freeform 674"/>
            <p:cNvSpPr/>
            <p:nvPr/>
          </p:nvSpPr>
          <p:spPr bwMode="auto">
            <a:xfrm>
              <a:off x="3173" y="268"/>
              <a:ext cx="53" cy="52"/>
            </a:xfrm>
            <a:custGeom>
              <a:avLst/>
              <a:gdLst>
                <a:gd name="T0" fmla="*/ 214 w 241"/>
                <a:gd name="T1" fmla="*/ 72 h 238"/>
                <a:gd name="T2" fmla="*/ 72 w 241"/>
                <a:gd name="T3" fmla="*/ 27 h 238"/>
                <a:gd name="T4" fmla="*/ 26 w 241"/>
                <a:gd name="T5" fmla="*/ 167 h 238"/>
                <a:gd name="T6" fmla="*/ 168 w 241"/>
                <a:gd name="T7" fmla="*/ 212 h 238"/>
                <a:gd name="T8" fmla="*/ 214 w 241"/>
                <a:gd name="T9" fmla="*/ 7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38">
                  <a:moveTo>
                    <a:pt x="214" y="72"/>
                  </a:moveTo>
                  <a:cubicBezTo>
                    <a:pt x="188" y="21"/>
                    <a:pt x="124" y="0"/>
                    <a:pt x="72" y="27"/>
                  </a:cubicBezTo>
                  <a:cubicBezTo>
                    <a:pt x="20" y="53"/>
                    <a:pt x="0" y="116"/>
                    <a:pt x="26" y="167"/>
                  </a:cubicBezTo>
                  <a:cubicBezTo>
                    <a:pt x="53" y="218"/>
                    <a:pt x="117" y="238"/>
                    <a:pt x="168" y="212"/>
                  </a:cubicBezTo>
                  <a:cubicBezTo>
                    <a:pt x="220" y="185"/>
                    <a:pt x="241" y="123"/>
                    <a:pt x="214" y="72"/>
                  </a:cubicBezTo>
                  <a:close/>
                </a:path>
              </a:pathLst>
            </a:custGeom>
            <a:solidFill>
              <a:srgbClr val="BE1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5" name="Oval 675"/>
            <p:cNvSpPr>
              <a:spLocks noChangeArrowheads="1"/>
            </p:cNvSpPr>
            <p:nvPr/>
          </p:nvSpPr>
          <p:spPr bwMode="auto">
            <a:xfrm>
              <a:off x="3158" y="3946"/>
              <a:ext cx="54" cy="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58" name="文本框 6"/>
          <p:cNvSpPr>
            <a:spLocks noChangeArrowheads="1"/>
          </p:cNvSpPr>
          <p:nvPr/>
        </p:nvSpPr>
        <p:spPr bwMode="auto">
          <a:xfrm>
            <a:off x="527080" y="2464089"/>
            <a:ext cx="657225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感谢聆听！</a:t>
            </a:r>
            <a:endParaRPr lang="en-US" altLang="zh-CN" sz="8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550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2" grpId="0" animBg="1"/>
      <p:bldP spid="32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xmlns="" val="1654708497"/>
              </p:ext>
            </p:extLst>
          </p:nvPr>
        </p:nvGraphicFramePr>
        <p:xfrm>
          <a:off x="1703512" y="1844824"/>
          <a:ext cx="5360144" cy="407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1"/>
          <p:cNvSpPr txBox="1"/>
          <p:nvPr/>
        </p:nvSpPr>
        <p:spPr>
          <a:xfrm>
            <a:off x="2738414" y="285728"/>
            <a:ext cx="569441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C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人才新政总体思路和改革方向</a:t>
            </a:r>
            <a:endParaRPr lang="en-US" altLang="zh-CN" sz="2800" b="1" dirty="0" smtClean="0">
              <a:solidFill>
                <a:srgbClr val="FFC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algn="ctr"/>
            <a:endParaRPr lang="en-US" altLang="zh-CN" sz="2800" b="1" dirty="0" smtClean="0">
              <a:solidFill>
                <a:srgbClr val="FFFF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algn="ctr"/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构建“金字塔” 体系</a:t>
            </a:r>
            <a:endParaRPr lang="zh-CN" altLang="en-US" sz="2800" b="1" dirty="0">
              <a:solidFill>
                <a:srgbClr val="FFFF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155648" y="1743187"/>
            <a:ext cx="6780763" cy="660130"/>
            <a:chOff x="4245807" y="1411599"/>
            <a:chExt cx="6780723" cy="659853"/>
          </a:xfrm>
        </p:grpSpPr>
        <p:sp>
          <p:nvSpPr>
            <p:cNvPr id="5" name="Oval 29"/>
            <p:cNvSpPr>
              <a:spLocks noChangeAspect="1"/>
            </p:cNvSpPr>
            <p:nvPr/>
          </p:nvSpPr>
          <p:spPr>
            <a:xfrm>
              <a:off x="6506917" y="1411599"/>
              <a:ext cx="659853" cy="659853"/>
            </a:xfrm>
            <a:prstGeom prst="ellipse">
              <a:avLst/>
            </a:prstGeom>
            <a:solidFill>
              <a:srgbClr val="DF5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1</a:t>
              </a:r>
              <a:endParaRPr lang="en-US" b="1" dirty="0">
                <a:solidFill>
                  <a:prstClr val="white"/>
                </a:solidFill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</p:txBody>
        </p:sp>
        <p:cxnSp>
          <p:nvCxnSpPr>
            <p:cNvPr id="6" name="Elbow Connector 9"/>
            <p:cNvCxnSpPr/>
            <p:nvPr/>
          </p:nvCxnSpPr>
          <p:spPr>
            <a:xfrm>
              <a:off x="4245807" y="1701173"/>
              <a:ext cx="1907997" cy="25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7286819" y="1525518"/>
              <a:ext cx="3739711" cy="399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+mn-ea"/>
                  <a:sym typeface="微软雅黑" panose="020B0503020204020204" pitchFamily="2" charset="-122"/>
                </a:rPr>
                <a:t>院士等顶尖专家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  <a:sym typeface="微软雅黑" panose="020B0503020204020204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45648" y="3269076"/>
            <a:ext cx="6357145" cy="658909"/>
            <a:chOff x="4726801" y="2706247"/>
            <a:chExt cx="6357809" cy="659853"/>
          </a:xfrm>
        </p:grpSpPr>
        <p:sp>
          <p:nvSpPr>
            <p:cNvPr id="9" name="Oval 30"/>
            <p:cNvSpPr>
              <a:spLocks noChangeAspect="1"/>
            </p:cNvSpPr>
            <p:nvPr/>
          </p:nvSpPr>
          <p:spPr>
            <a:xfrm>
              <a:off x="6506917" y="2706247"/>
              <a:ext cx="659853" cy="659853"/>
            </a:xfrm>
            <a:prstGeom prst="ellipse">
              <a:avLst/>
            </a:prstGeom>
            <a:solidFill>
              <a:srgbClr val="FE9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2</a:t>
              </a:r>
              <a:endParaRPr lang="en-US" b="1" dirty="0">
                <a:solidFill>
                  <a:prstClr val="white"/>
                </a:solidFill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</p:txBody>
        </p:sp>
        <p:cxnSp>
          <p:nvCxnSpPr>
            <p:cNvPr id="10" name="Straight Connector 60"/>
            <p:cNvCxnSpPr/>
            <p:nvPr/>
          </p:nvCxnSpPr>
          <p:spPr>
            <a:xfrm>
              <a:off x="4726801" y="3023501"/>
              <a:ext cx="1467847" cy="0"/>
            </a:xfrm>
            <a:prstGeom prst="line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7344899" y="2835831"/>
              <a:ext cx="3739711" cy="400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+mn-ea"/>
                  <a:sym typeface="微软雅黑" panose="020B0503020204020204" pitchFamily="2" charset="-122"/>
                </a:rPr>
                <a:t>5213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+mn-ea"/>
                  <a:sym typeface="微软雅黑" panose="020B0503020204020204" pitchFamily="2" charset="-122"/>
                </a:rPr>
                <a:t>、国际人才创业创新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176120" y="4863862"/>
            <a:ext cx="6115997" cy="659986"/>
            <a:chOff x="5046386" y="3946012"/>
            <a:chExt cx="6115961" cy="659853"/>
          </a:xfrm>
        </p:grpSpPr>
        <p:sp>
          <p:nvSpPr>
            <p:cNvPr id="13" name="Oval 38"/>
            <p:cNvSpPr>
              <a:spLocks noChangeAspect="1"/>
            </p:cNvSpPr>
            <p:nvPr/>
          </p:nvSpPr>
          <p:spPr>
            <a:xfrm>
              <a:off x="6634621" y="3946012"/>
              <a:ext cx="659853" cy="659853"/>
            </a:xfrm>
            <a:prstGeom prst="ellipse">
              <a:avLst/>
            </a:prstGeom>
            <a:solidFill>
              <a:srgbClr val="418A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3</a:t>
              </a:r>
              <a:endParaRPr lang="en-AU" b="1" dirty="0">
                <a:solidFill>
                  <a:prstClr val="white"/>
                </a:solidFill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</p:txBody>
        </p:sp>
        <p:cxnSp>
          <p:nvCxnSpPr>
            <p:cNvPr id="14" name="Elbow Connector 64"/>
            <p:cNvCxnSpPr/>
            <p:nvPr/>
          </p:nvCxnSpPr>
          <p:spPr>
            <a:xfrm>
              <a:off x="5046386" y="4275939"/>
              <a:ext cx="1331454" cy="185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7422636" y="4075924"/>
              <a:ext cx="3739711" cy="400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+mn-ea"/>
                  <a:sym typeface="微软雅黑" panose="020B0503020204020204" pitchFamily="2" charset="-122"/>
                </a:rPr>
                <a:t>金梧桐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85580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E662EA-7869-426F-8DB9-96C7E6CDE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graphicEl>
                                              <a:dgm id="{67E662EA-7869-426F-8DB9-96C7E6CDE9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8E0224-429D-4A3E-B000-849028BCF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dgm id="{C98E0224-429D-4A3E-B000-849028BCF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BD76B2-73F7-4146-86A7-C7A3AAB57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A4BD76B2-73F7-4146-86A7-C7A3AAB577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Box 21"/>
          <p:cNvSpPr txBox="1"/>
          <p:nvPr/>
        </p:nvSpPr>
        <p:spPr>
          <a:xfrm>
            <a:off x="3881422" y="214290"/>
            <a:ext cx="3959266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新政的主要变化</a:t>
            </a:r>
            <a:endParaRPr lang="zh-CN" altLang="en-US" sz="2800" b="1" dirty="0">
              <a:solidFill>
                <a:srgbClr val="FFFF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36872" name="圆角矩形 10"/>
          <p:cNvSpPr/>
          <p:nvPr/>
        </p:nvSpPr>
        <p:spPr>
          <a:xfrm>
            <a:off x="1126686" y="2038893"/>
            <a:ext cx="3094416" cy="4030676"/>
          </a:xfrm>
          <a:prstGeom prst="roundRect">
            <a:avLst>
              <a:gd name="adj" fmla="val 4324"/>
            </a:avLst>
          </a:prstGeom>
          <a:solidFill>
            <a:schemeClr val="bg1">
              <a:alpha val="8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3" name="TextBox 11"/>
          <p:cNvSpPr txBox="1"/>
          <p:nvPr/>
        </p:nvSpPr>
        <p:spPr>
          <a:xfrm>
            <a:off x="1349164" y="3501586"/>
            <a:ext cx="2767204" cy="15286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636" indent="-285636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545253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户口限制</a:t>
            </a:r>
            <a:endParaRPr lang="en-US" altLang="zh-CN" dirty="0" smtClean="0">
              <a:solidFill>
                <a:srgbClr val="545253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285636" indent="-285636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545253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海内外开放</a:t>
            </a:r>
            <a:endParaRPr lang="en-US" altLang="zh-CN" dirty="0" smtClean="0">
              <a:solidFill>
                <a:srgbClr val="545253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285636" indent="-285636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545253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5213</a:t>
            </a:r>
            <a:r>
              <a:rPr lang="zh-CN" altLang="en-US" dirty="0" smtClean="0">
                <a:solidFill>
                  <a:srgbClr val="545253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动态扶持</a:t>
            </a:r>
            <a:endParaRPr lang="en-US" altLang="zh-CN" dirty="0" smtClean="0">
              <a:solidFill>
                <a:srgbClr val="545253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285636" indent="-285636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545253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建立小生态</a:t>
            </a:r>
          </a:p>
        </p:txBody>
      </p:sp>
      <p:sp>
        <p:nvSpPr>
          <p:cNvPr id="36874" name="圆角矩形 12"/>
          <p:cNvSpPr/>
          <p:nvPr/>
        </p:nvSpPr>
        <p:spPr>
          <a:xfrm>
            <a:off x="4536891" y="2038893"/>
            <a:ext cx="3096003" cy="4030676"/>
          </a:xfrm>
          <a:prstGeom prst="roundRect">
            <a:avLst>
              <a:gd name="adj" fmla="val 4324"/>
            </a:avLst>
          </a:prstGeom>
          <a:solidFill>
            <a:schemeClr val="bg1">
              <a:alpha val="8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5" name="TextBox 13"/>
          <p:cNvSpPr txBox="1"/>
          <p:nvPr/>
        </p:nvSpPr>
        <p:spPr>
          <a:xfrm>
            <a:off x="4706914" y="3501586"/>
            <a:ext cx="2983334" cy="15286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636" indent="-285636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545253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乡镇、平台、部门联动</a:t>
            </a:r>
            <a:endParaRPr lang="en-US" altLang="zh-CN" dirty="0" smtClean="0">
              <a:solidFill>
                <a:srgbClr val="545253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285636" indent="-285636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545253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5213</a:t>
            </a:r>
            <a:r>
              <a:rPr lang="zh-CN" altLang="en-US" dirty="0" smtClean="0">
                <a:solidFill>
                  <a:srgbClr val="545253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第一笔资金拨付</a:t>
            </a:r>
            <a:endParaRPr lang="en-US" altLang="zh-CN" dirty="0" smtClean="0">
              <a:solidFill>
                <a:srgbClr val="545253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285636" indent="-285636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545253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部门</a:t>
            </a:r>
            <a:r>
              <a:rPr lang="zh-CN" altLang="en-US" dirty="0" smtClean="0">
                <a:solidFill>
                  <a:srgbClr val="545253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牵头专业的事情</a:t>
            </a:r>
            <a:endParaRPr lang="en-US" altLang="zh-CN" dirty="0">
              <a:solidFill>
                <a:srgbClr val="545253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285636" indent="-285636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545253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每个版块</a:t>
            </a:r>
            <a:r>
              <a:rPr lang="zh-CN" altLang="en-US" dirty="0" smtClean="0">
                <a:solidFill>
                  <a:srgbClr val="545253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落地对应区块</a:t>
            </a:r>
            <a:endParaRPr lang="en-US" altLang="zh-CN" dirty="0">
              <a:solidFill>
                <a:srgbClr val="545253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36876" name="圆角矩形 14"/>
          <p:cNvSpPr/>
          <p:nvPr/>
        </p:nvSpPr>
        <p:spPr>
          <a:xfrm>
            <a:off x="7947096" y="2038893"/>
            <a:ext cx="3096004" cy="4030676"/>
          </a:xfrm>
          <a:prstGeom prst="roundRect">
            <a:avLst>
              <a:gd name="adj" fmla="val 4324"/>
            </a:avLst>
          </a:prstGeom>
          <a:solidFill>
            <a:schemeClr val="bg1">
              <a:alpha val="8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7" name="TextBox 15"/>
          <p:cNvSpPr txBox="1"/>
          <p:nvPr/>
        </p:nvSpPr>
        <p:spPr>
          <a:xfrm>
            <a:off x="8075633" y="2862273"/>
            <a:ext cx="2967466" cy="41043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636" indent="-285636">
              <a:lnSpc>
                <a:spcPts val="2799"/>
              </a:lnSpc>
              <a:buFont typeface="Arial" panose="020B0604020202020204" pitchFamily="34" charset="0"/>
              <a:buChar char="•"/>
            </a:pPr>
            <a:endParaRPr lang="zh-CN" altLang="en-US" sz="1599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36881" name="椭圆 19"/>
          <p:cNvSpPr/>
          <p:nvPr/>
        </p:nvSpPr>
        <p:spPr>
          <a:xfrm>
            <a:off x="1810631" y="1053441"/>
            <a:ext cx="1723352" cy="1723352"/>
          </a:xfrm>
          <a:prstGeom prst="ellipse">
            <a:avLst/>
          </a:prstGeom>
          <a:solidFill>
            <a:srgbClr val="418AB3"/>
          </a:solidFill>
          <a:ln w="9525" cap="flat" cmpd="sng">
            <a:solidFill>
              <a:srgbClr val="F8F8F8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solidFill>
                <a:srgbClr val="418AB3"/>
              </a:solidFill>
              <a:latin typeface="Arial" panose="020B0604020202020204" pitchFamily="34" charset="0"/>
            </a:endParaRPr>
          </a:p>
        </p:txBody>
      </p:sp>
      <p:sp>
        <p:nvSpPr>
          <p:cNvPr id="36882" name="TextBox 22"/>
          <p:cNvSpPr txBox="1"/>
          <p:nvPr/>
        </p:nvSpPr>
        <p:spPr>
          <a:xfrm>
            <a:off x="2208559" y="1438063"/>
            <a:ext cx="902811" cy="95410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F8F8F8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更加</a:t>
            </a:r>
            <a:endParaRPr lang="en-US" altLang="zh-CN" sz="2800" dirty="0" smtClean="0">
              <a:solidFill>
                <a:srgbClr val="F8F8F8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algn="ctr"/>
            <a:r>
              <a:rPr lang="zh-CN" altLang="en-US" sz="2800" dirty="0" smtClean="0">
                <a:solidFill>
                  <a:srgbClr val="F8F8F8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开放</a:t>
            </a:r>
            <a:endParaRPr lang="zh-CN" altLang="en-US" sz="2800" dirty="0">
              <a:solidFill>
                <a:srgbClr val="F8F8F8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36883" name="椭圆 24"/>
          <p:cNvSpPr/>
          <p:nvPr/>
        </p:nvSpPr>
        <p:spPr>
          <a:xfrm>
            <a:off x="5222424" y="1053441"/>
            <a:ext cx="1721764" cy="1723352"/>
          </a:xfrm>
          <a:prstGeom prst="ellipse">
            <a:avLst/>
          </a:prstGeom>
          <a:solidFill>
            <a:srgbClr val="DF5327"/>
          </a:solidFill>
          <a:ln w="9525" cap="flat" cmpd="sng">
            <a:solidFill>
              <a:srgbClr val="F8F8F8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84" name="TextBox 25"/>
          <p:cNvSpPr txBox="1"/>
          <p:nvPr/>
        </p:nvSpPr>
        <p:spPr>
          <a:xfrm>
            <a:off x="5644595" y="1397598"/>
            <a:ext cx="902811" cy="95410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F8F8F8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更加</a:t>
            </a:r>
            <a:endParaRPr lang="en-US" altLang="zh-CN" sz="2800" dirty="0">
              <a:solidFill>
                <a:srgbClr val="F8F8F8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algn="ctr"/>
            <a:r>
              <a:rPr lang="zh-CN" altLang="en-US" sz="2800" dirty="0">
                <a:solidFill>
                  <a:srgbClr val="F8F8F8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高效</a:t>
            </a:r>
          </a:p>
        </p:txBody>
      </p:sp>
      <p:sp>
        <p:nvSpPr>
          <p:cNvPr id="36885" name="椭圆 26"/>
          <p:cNvSpPr/>
          <p:nvPr/>
        </p:nvSpPr>
        <p:spPr>
          <a:xfrm>
            <a:off x="8631834" y="1040156"/>
            <a:ext cx="1723352" cy="1723352"/>
          </a:xfrm>
          <a:prstGeom prst="ellipse">
            <a:avLst/>
          </a:prstGeom>
          <a:solidFill>
            <a:srgbClr val="F7AC12"/>
          </a:solidFill>
          <a:ln w="9525" cap="flat" cmpd="sng">
            <a:solidFill>
              <a:srgbClr val="F8F8F8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86" name="TextBox 27"/>
          <p:cNvSpPr txBox="1"/>
          <p:nvPr/>
        </p:nvSpPr>
        <p:spPr>
          <a:xfrm>
            <a:off x="9042104" y="1381730"/>
            <a:ext cx="902811" cy="95410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F8F8F8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更加</a:t>
            </a:r>
            <a:endParaRPr lang="en-US" altLang="zh-CN" sz="2800" dirty="0">
              <a:solidFill>
                <a:srgbClr val="F8F8F8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algn="ctr"/>
            <a:r>
              <a:rPr lang="zh-CN" altLang="en-US" sz="2800" dirty="0">
                <a:solidFill>
                  <a:srgbClr val="F8F8F8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精准</a:t>
            </a:r>
          </a:p>
        </p:txBody>
      </p:sp>
      <p:sp>
        <p:nvSpPr>
          <p:cNvPr id="36892" name="TextBox 33"/>
          <p:cNvSpPr txBox="1"/>
          <p:nvPr/>
        </p:nvSpPr>
        <p:spPr>
          <a:xfrm>
            <a:off x="5270890" y="1166856"/>
            <a:ext cx="184659" cy="4614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en-US" sz="2399" dirty="0">
              <a:solidFill>
                <a:srgbClr val="F8F8F8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25" name="TextBox 15"/>
          <p:cNvSpPr txBox="1"/>
          <p:nvPr/>
        </p:nvSpPr>
        <p:spPr>
          <a:xfrm>
            <a:off x="8075633" y="3501586"/>
            <a:ext cx="3045450" cy="15286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636" indent="-285636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545253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院士资金的使用导向</a:t>
            </a:r>
            <a:endParaRPr lang="en-US" altLang="zh-CN" dirty="0" smtClean="0">
              <a:solidFill>
                <a:srgbClr val="545253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285636" indent="-285636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545253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金</a:t>
            </a:r>
            <a:r>
              <a:rPr lang="zh-CN" altLang="en-US" dirty="0" smtClean="0">
                <a:solidFill>
                  <a:srgbClr val="545253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梧桐授信贷款贴息、市场资源导入、实习补贴</a:t>
            </a:r>
            <a:endParaRPr lang="en-US" altLang="zh-CN" dirty="0" smtClean="0">
              <a:solidFill>
                <a:srgbClr val="545253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285636" indent="-285636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545253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平台</a:t>
            </a:r>
            <a:r>
              <a:rPr lang="zh-CN" altLang="en-US" dirty="0" smtClean="0">
                <a:solidFill>
                  <a:srgbClr val="545253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专业化</a:t>
            </a:r>
            <a:endParaRPr lang="zh-CN" altLang="en-US" dirty="0">
              <a:solidFill>
                <a:srgbClr val="545253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799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36872" grpId="0" bldLvl="0" animBg="1"/>
      <p:bldP spid="36873" grpId="0"/>
      <p:bldP spid="36874" grpId="0" bldLvl="0" animBg="1"/>
      <p:bldP spid="36875" grpId="0"/>
      <p:bldP spid="36876" grpId="0" bldLvl="0" animBg="1"/>
      <p:bldP spid="36877" grpId="0"/>
      <p:bldP spid="36881" grpId="0" bldLvl="0" animBg="1"/>
      <p:bldP spid="36882" grpId="0"/>
      <p:bldP spid="36883" grpId="0" bldLvl="0" animBg="1"/>
      <p:bldP spid="36884" grpId="0"/>
      <p:bldP spid="36885" grpId="0" bldLvl="0" animBg="1"/>
      <p:bldP spid="36886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049563" y="3161090"/>
            <a:ext cx="3757723" cy="2116"/>
            <a:chOff x="3049563" y="3161090"/>
            <a:chExt cx="3757723" cy="2116"/>
          </a:xfrm>
        </p:grpSpPr>
        <p:cxnSp>
          <p:nvCxnSpPr>
            <p:cNvPr id="6158" name="直接连接符 49"/>
            <p:cNvCxnSpPr>
              <a:cxnSpLocks noChangeShapeType="1"/>
            </p:cNvCxnSpPr>
            <p:nvPr/>
          </p:nvCxnSpPr>
          <p:spPr bwMode="auto">
            <a:xfrm>
              <a:off x="3049563" y="3161090"/>
              <a:ext cx="1333500" cy="2116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" name="直接连接符 49"/>
            <p:cNvCxnSpPr>
              <a:cxnSpLocks noChangeShapeType="1"/>
            </p:cNvCxnSpPr>
            <p:nvPr/>
          </p:nvCxnSpPr>
          <p:spPr bwMode="auto">
            <a:xfrm>
              <a:off x="5473786" y="3161090"/>
              <a:ext cx="1333500" cy="2116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6155" name="组合 39"/>
          <p:cNvGrpSpPr/>
          <p:nvPr/>
        </p:nvGrpSpPr>
        <p:grpSpPr bwMode="auto">
          <a:xfrm>
            <a:off x="1126449" y="3789204"/>
            <a:ext cx="2762249" cy="662498"/>
            <a:chOff x="0" y="-219661"/>
            <a:chExt cx="2071702" cy="496392"/>
          </a:xfrm>
        </p:grpSpPr>
        <p:sp>
          <p:nvSpPr>
            <p:cNvPr id="6156" name="矩形 40"/>
            <p:cNvSpPr>
              <a:spLocks noChangeArrowheads="1"/>
            </p:cNvSpPr>
            <p:nvPr/>
          </p:nvSpPr>
          <p:spPr bwMode="auto">
            <a:xfrm>
              <a:off x="0" y="0"/>
              <a:ext cx="2071702" cy="276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新一轮“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5213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”计划</a:t>
              </a:r>
            </a:p>
          </p:txBody>
        </p:sp>
        <p:sp>
          <p:nvSpPr>
            <p:cNvPr id="6157" name="矩形 41"/>
            <p:cNvSpPr>
              <a:spLocks noChangeArrowheads="1"/>
            </p:cNvSpPr>
            <p:nvPr/>
          </p:nvSpPr>
          <p:spPr bwMode="auto">
            <a:xfrm>
              <a:off x="107157" y="-219661"/>
              <a:ext cx="1857388" cy="222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3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PART ONE</a:t>
              </a:r>
              <a:endParaRPr lang="zh-CN" altLang="en-US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035349" y="2702955"/>
            <a:ext cx="931135" cy="920502"/>
            <a:chOff x="2035349" y="2702955"/>
            <a:chExt cx="931135" cy="920502"/>
          </a:xfrm>
        </p:grpSpPr>
        <p:sp>
          <p:nvSpPr>
            <p:cNvPr id="2" name="椭圆 1"/>
            <p:cNvSpPr/>
            <p:nvPr/>
          </p:nvSpPr>
          <p:spPr>
            <a:xfrm>
              <a:off x="2035349" y="2702955"/>
              <a:ext cx="920502" cy="920502"/>
            </a:xfrm>
            <a:prstGeom prst="ellipse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41"/>
            <p:cNvSpPr>
              <a:spLocks noChangeArrowheads="1"/>
            </p:cNvSpPr>
            <p:nvPr/>
          </p:nvSpPr>
          <p:spPr bwMode="auto">
            <a:xfrm>
              <a:off x="2048664" y="2868702"/>
              <a:ext cx="91782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454687" y="2702955"/>
            <a:ext cx="921843" cy="920502"/>
            <a:chOff x="4454687" y="2702955"/>
            <a:chExt cx="921843" cy="920502"/>
          </a:xfrm>
        </p:grpSpPr>
        <p:sp>
          <p:nvSpPr>
            <p:cNvPr id="27" name="椭圆 26"/>
            <p:cNvSpPr/>
            <p:nvPr/>
          </p:nvSpPr>
          <p:spPr>
            <a:xfrm>
              <a:off x="4456028" y="2702955"/>
              <a:ext cx="920502" cy="920502"/>
            </a:xfrm>
            <a:prstGeom prst="ellipse">
              <a:avLst/>
            </a:prstGeom>
            <a:solidFill>
              <a:srgbClr val="FACC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41"/>
            <p:cNvSpPr>
              <a:spLocks noChangeArrowheads="1"/>
            </p:cNvSpPr>
            <p:nvPr/>
          </p:nvSpPr>
          <p:spPr bwMode="auto">
            <a:xfrm>
              <a:off x="4454687" y="2868702"/>
              <a:ext cx="91782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905031" y="2680064"/>
            <a:ext cx="920502" cy="920502"/>
            <a:chOff x="6905031" y="2680064"/>
            <a:chExt cx="920502" cy="920502"/>
          </a:xfrm>
        </p:grpSpPr>
        <p:sp>
          <p:nvSpPr>
            <p:cNvPr id="28" name="椭圆 27"/>
            <p:cNvSpPr/>
            <p:nvPr/>
          </p:nvSpPr>
          <p:spPr>
            <a:xfrm>
              <a:off x="6905031" y="2680064"/>
              <a:ext cx="920502" cy="92050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41"/>
            <p:cNvSpPr>
              <a:spLocks noChangeArrowheads="1"/>
            </p:cNvSpPr>
            <p:nvPr/>
          </p:nvSpPr>
          <p:spPr bwMode="auto">
            <a:xfrm>
              <a:off x="6906372" y="2868702"/>
              <a:ext cx="91782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 bwMode="auto">
          <a:xfrm>
            <a:off x="3550672" y="3789204"/>
            <a:ext cx="2762249" cy="662498"/>
            <a:chOff x="0" y="-219661"/>
            <a:chExt cx="2071702" cy="496392"/>
          </a:xfrm>
        </p:grpSpPr>
        <p:sp>
          <p:nvSpPr>
            <p:cNvPr id="41" name="矩形 40"/>
            <p:cNvSpPr>
              <a:spLocks noChangeArrowheads="1"/>
            </p:cNvSpPr>
            <p:nvPr/>
          </p:nvSpPr>
          <p:spPr bwMode="auto">
            <a:xfrm>
              <a:off x="0" y="0"/>
              <a:ext cx="2071702" cy="276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“金梧桐”安居计划</a:t>
              </a:r>
            </a:p>
          </p:txBody>
        </p:sp>
        <p:sp>
          <p:nvSpPr>
            <p:cNvPr id="42" name="矩形 41"/>
            <p:cNvSpPr>
              <a:spLocks noChangeArrowheads="1"/>
            </p:cNvSpPr>
            <p:nvPr/>
          </p:nvSpPr>
          <p:spPr bwMode="auto">
            <a:xfrm>
              <a:off x="107157" y="-219661"/>
              <a:ext cx="1857388" cy="222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3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PART TWO</a:t>
              </a:r>
              <a:endParaRPr lang="zh-CN" altLang="en-US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 bwMode="auto">
          <a:xfrm>
            <a:off x="6134383" y="3789204"/>
            <a:ext cx="2762249" cy="662498"/>
            <a:chOff x="0" y="-219661"/>
            <a:chExt cx="2071702" cy="496392"/>
          </a:xfrm>
        </p:grpSpPr>
        <p:sp>
          <p:nvSpPr>
            <p:cNvPr id="44" name="矩形 43"/>
            <p:cNvSpPr>
              <a:spLocks noChangeArrowheads="1"/>
            </p:cNvSpPr>
            <p:nvPr/>
          </p:nvSpPr>
          <p:spPr bwMode="auto">
            <a:xfrm>
              <a:off x="0" y="0"/>
              <a:ext cx="2071702" cy="276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顶尖人才实施办法</a:t>
              </a:r>
            </a:p>
          </p:txBody>
        </p:sp>
        <p:sp>
          <p:nvSpPr>
            <p:cNvPr id="45" name="矩形 44"/>
            <p:cNvSpPr>
              <a:spLocks noChangeArrowheads="1"/>
            </p:cNvSpPr>
            <p:nvPr/>
          </p:nvSpPr>
          <p:spPr bwMode="auto">
            <a:xfrm>
              <a:off x="107157" y="-219661"/>
              <a:ext cx="1857388" cy="222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3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PART THREE</a:t>
              </a:r>
              <a:endParaRPr lang="zh-CN" altLang="en-US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4" name="TextBox 7"/>
          <p:cNvSpPr txBox="1"/>
          <p:nvPr/>
        </p:nvSpPr>
        <p:spPr>
          <a:xfrm>
            <a:off x="8063247" y="2539288"/>
            <a:ext cx="4438021" cy="1929177"/>
          </a:xfrm>
          <a:prstGeom prst="rect">
            <a:avLst/>
          </a:prstGeom>
          <a:noFill/>
        </p:spPr>
        <p:txBody>
          <a:bodyPr wrap="square" rIns="144000" bIns="36000" numCol="1" spcCol="360000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</a:t>
            </a:r>
            <a:endParaRPr lang="en-US" altLang="zh-CN" sz="60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</a:t>
            </a:r>
            <a:endParaRPr lang="en-US" sz="6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roup 8756"/>
          <p:cNvGrpSpPr>
            <a:grpSpLocks noChangeAspect="1"/>
          </p:cNvGrpSpPr>
          <p:nvPr/>
        </p:nvGrpSpPr>
        <p:grpSpPr bwMode="auto">
          <a:xfrm>
            <a:off x="3240088" y="503562"/>
            <a:ext cx="5711824" cy="5781340"/>
            <a:chOff x="2855" y="1136"/>
            <a:chExt cx="1972" cy="1996"/>
          </a:xfrm>
        </p:grpSpPr>
        <p:sp>
          <p:nvSpPr>
            <p:cNvPr id="352" name="Freeform 8757"/>
            <p:cNvSpPr/>
            <p:nvPr/>
          </p:nvSpPr>
          <p:spPr bwMode="auto">
            <a:xfrm>
              <a:off x="3550" y="1136"/>
              <a:ext cx="540" cy="325"/>
            </a:xfrm>
            <a:custGeom>
              <a:avLst/>
              <a:gdLst>
                <a:gd name="T0" fmla="*/ 228 w 228"/>
                <a:gd name="T1" fmla="*/ 42 h 137"/>
                <a:gd name="T2" fmla="*/ 154 w 228"/>
                <a:gd name="T3" fmla="*/ 35 h 137"/>
                <a:gd name="T4" fmla="*/ 76 w 228"/>
                <a:gd name="T5" fmla="*/ 46 h 137"/>
                <a:gd name="T6" fmla="*/ 52 w 228"/>
                <a:gd name="T7" fmla="*/ 137 h 137"/>
                <a:gd name="T8" fmla="*/ 73 w 228"/>
                <a:gd name="T9" fmla="*/ 71 h 137"/>
                <a:gd name="T10" fmla="*/ 118 w 228"/>
                <a:gd name="T11" fmla="*/ 96 h 137"/>
                <a:gd name="T12" fmla="*/ 100 w 228"/>
                <a:gd name="T13" fmla="*/ 65 h 137"/>
                <a:gd name="T14" fmla="*/ 186 w 228"/>
                <a:gd name="T15" fmla="*/ 95 h 137"/>
                <a:gd name="T16" fmla="*/ 185 w 228"/>
                <a:gd name="T17" fmla="*/ 137 h 137"/>
                <a:gd name="T18" fmla="*/ 202 w 228"/>
                <a:gd name="T19" fmla="*/ 79 h 137"/>
                <a:gd name="T20" fmla="*/ 228 w 228"/>
                <a:gd name="T21" fmla="*/ 4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137">
                  <a:moveTo>
                    <a:pt x="228" y="42"/>
                  </a:moveTo>
                  <a:cubicBezTo>
                    <a:pt x="228" y="42"/>
                    <a:pt x="200" y="53"/>
                    <a:pt x="154" y="35"/>
                  </a:cubicBezTo>
                  <a:cubicBezTo>
                    <a:pt x="154" y="35"/>
                    <a:pt x="89" y="0"/>
                    <a:pt x="76" y="46"/>
                  </a:cubicBezTo>
                  <a:cubicBezTo>
                    <a:pt x="76" y="46"/>
                    <a:pt x="0" y="51"/>
                    <a:pt x="52" y="137"/>
                  </a:cubicBezTo>
                  <a:cubicBezTo>
                    <a:pt x="52" y="137"/>
                    <a:pt x="47" y="89"/>
                    <a:pt x="73" y="71"/>
                  </a:cubicBezTo>
                  <a:cubicBezTo>
                    <a:pt x="73" y="71"/>
                    <a:pt x="84" y="90"/>
                    <a:pt x="118" y="96"/>
                  </a:cubicBezTo>
                  <a:cubicBezTo>
                    <a:pt x="118" y="96"/>
                    <a:pt x="101" y="78"/>
                    <a:pt x="100" y="65"/>
                  </a:cubicBezTo>
                  <a:cubicBezTo>
                    <a:pt x="100" y="65"/>
                    <a:pt x="127" y="100"/>
                    <a:pt x="186" y="95"/>
                  </a:cubicBezTo>
                  <a:cubicBezTo>
                    <a:pt x="186" y="95"/>
                    <a:pt x="199" y="98"/>
                    <a:pt x="185" y="137"/>
                  </a:cubicBezTo>
                  <a:cubicBezTo>
                    <a:pt x="185" y="137"/>
                    <a:pt x="213" y="111"/>
                    <a:pt x="202" y="79"/>
                  </a:cubicBezTo>
                  <a:cubicBezTo>
                    <a:pt x="202" y="79"/>
                    <a:pt x="222" y="65"/>
                    <a:pt x="228" y="42"/>
                  </a:cubicBezTo>
                  <a:close/>
                </a:path>
              </a:pathLst>
            </a:cu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3" name="Freeform 8758"/>
            <p:cNvSpPr/>
            <p:nvPr/>
          </p:nvSpPr>
          <p:spPr bwMode="auto">
            <a:xfrm>
              <a:off x="3360" y="1681"/>
              <a:ext cx="998" cy="616"/>
            </a:xfrm>
            <a:custGeom>
              <a:avLst/>
              <a:gdLst>
                <a:gd name="T0" fmla="*/ 154 w 421"/>
                <a:gd name="T1" fmla="*/ 0 h 260"/>
                <a:gd name="T2" fmla="*/ 18 w 421"/>
                <a:gd name="T3" fmla="*/ 75 h 260"/>
                <a:gd name="T4" fmla="*/ 0 w 421"/>
                <a:gd name="T5" fmla="*/ 260 h 260"/>
                <a:gd name="T6" fmla="*/ 421 w 421"/>
                <a:gd name="T7" fmla="*/ 260 h 260"/>
                <a:gd name="T8" fmla="*/ 389 w 421"/>
                <a:gd name="T9" fmla="*/ 58 h 260"/>
                <a:gd name="T10" fmla="*/ 239 w 421"/>
                <a:gd name="T11" fmla="*/ 0 h 260"/>
                <a:gd name="T12" fmla="*/ 154 w 421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60">
                  <a:moveTo>
                    <a:pt x="154" y="0"/>
                  </a:moveTo>
                  <a:cubicBezTo>
                    <a:pt x="154" y="0"/>
                    <a:pt x="89" y="47"/>
                    <a:pt x="18" y="75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421" y="260"/>
                    <a:pt x="421" y="260"/>
                    <a:pt x="421" y="260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89" y="58"/>
                    <a:pt x="269" y="24"/>
                    <a:pt x="239" y="0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394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4" name="Freeform 8759"/>
            <p:cNvSpPr/>
            <p:nvPr/>
          </p:nvSpPr>
          <p:spPr bwMode="auto">
            <a:xfrm>
              <a:off x="3725" y="1634"/>
              <a:ext cx="206" cy="185"/>
            </a:xfrm>
            <a:custGeom>
              <a:avLst/>
              <a:gdLst>
                <a:gd name="T0" fmla="*/ 44 w 87"/>
                <a:gd name="T1" fmla="*/ 29 h 78"/>
                <a:gd name="T2" fmla="*/ 3 w 87"/>
                <a:gd name="T3" fmla="*/ 0 h 78"/>
                <a:gd name="T4" fmla="*/ 0 w 87"/>
                <a:gd name="T5" fmla="*/ 20 h 78"/>
                <a:gd name="T6" fmla="*/ 3 w 87"/>
                <a:gd name="T7" fmla="*/ 78 h 78"/>
                <a:gd name="T8" fmla="*/ 43 w 87"/>
                <a:gd name="T9" fmla="*/ 62 h 78"/>
                <a:gd name="T10" fmla="*/ 87 w 87"/>
                <a:gd name="T11" fmla="*/ 78 h 78"/>
                <a:gd name="T12" fmla="*/ 85 w 87"/>
                <a:gd name="T13" fmla="*/ 20 h 78"/>
                <a:gd name="T14" fmla="*/ 82 w 87"/>
                <a:gd name="T15" fmla="*/ 0 h 78"/>
                <a:gd name="T16" fmla="*/ 44 w 87"/>
                <a:gd name="T17" fmla="*/ 2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78">
                  <a:moveTo>
                    <a:pt x="44" y="29"/>
                  </a:moveTo>
                  <a:cubicBezTo>
                    <a:pt x="25" y="29"/>
                    <a:pt x="15" y="15"/>
                    <a:pt x="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6" y="25"/>
                    <a:pt x="44" y="29"/>
                    <a:pt x="44" y="29"/>
                  </a:cubicBezTo>
                  <a:close/>
                </a:path>
              </a:pathLst>
            </a:custGeom>
            <a:solidFill>
              <a:srgbClr val="E8B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5" name="Freeform 8760"/>
            <p:cNvSpPr/>
            <p:nvPr/>
          </p:nvSpPr>
          <p:spPr bwMode="auto">
            <a:xfrm>
              <a:off x="3642" y="1290"/>
              <a:ext cx="379" cy="413"/>
            </a:xfrm>
            <a:custGeom>
              <a:avLst/>
              <a:gdLst>
                <a:gd name="T0" fmla="*/ 146 w 160"/>
                <a:gd name="T1" fmla="*/ 72 h 174"/>
                <a:gd name="T2" fmla="*/ 147 w 160"/>
                <a:gd name="T3" fmla="*/ 30 h 174"/>
                <a:gd name="T4" fmla="*/ 61 w 160"/>
                <a:gd name="T5" fmla="*/ 0 h 174"/>
                <a:gd name="T6" fmla="*/ 79 w 160"/>
                <a:gd name="T7" fmla="*/ 31 h 174"/>
                <a:gd name="T8" fmla="*/ 34 w 160"/>
                <a:gd name="T9" fmla="*/ 6 h 174"/>
                <a:gd name="T10" fmla="*/ 11 w 160"/>
                <a:gd name="T11" fmla="*/ 72 h 174"/>
                <a:gd name="T12" fmla="*/ 4 w 160"/>
                <a:gd name="T13" fmla="*/ 64 h 174"/>
                <a:gd name="T14" fmla="*/ 4 w 160"/>
                <a:gd name="T15" fmla="*/ 64 h 174"/>
                <a:gd name="T16" fmla="*/ 19 w 160"/>
                <a:gd name="T17" fmla="*/ 105 h 174"/>
                <a:gd name="T18" fmla="*/ 76 w 160"/>
                <a:gd name="T19" fmla="*/ 174 h 174"/>
                <a:gd name="T20" fmla="*/ 134 w 160"/>
                <a:gd name="T21" fmla="*/ 105 h 174"/>
                <a:gd name="T22" fmla="*/ 152 w 160"/>
                <a:gd name="T23" fmla="*/ 64 h 174"/>
                <a:gd name="T24" fmla="*/ 146 w 160"/>
                <a:gd name="T25" fmla="*/ 7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174">
                  <a:moveTo>
                    <a:pt x="146" y="72"/>
                  </a:moveTo>
                  <a:cubicBezTo>
                    <a:pt x="160" y="33"/>
                    <a:pt x="147" y="30"/>
                    <a:pt x="147" y="30"/>
                  </a:cubicBezTo>
                  <a:cubicBezTo>
                    <a:pt x="88" y="35"/>
                    <a:pt x="61" y="0"/>
                    <a:pt x="61" y="0"/>
                  </a:cubicBezTo>
                  <a:cubicBezTo>
                    <a:pt x="62" y="13"/>
                    <a:pt x="79" y="31"/>
                    <a:pt x="79" y="31"/>
                  </a:cubicBezTo>
                  <a:cubicBezTo>
                    <a:pt x="45" y="25"/>
                    <a:pt x="34" y="6"/>
                    <a:pt x="34" y="6"/>
                  </a:cubicBezTo>
                  <a:cubicBezTo>
                    <a:pt x="8" y="24"/>
                    <a:pt x="11" y="72"/>
                    <a:pt x="11" y="72"/>
                  </a:cubicBezTo>
                  <a:cubicBezTo>
                    <a:pt x="9" y="69"/>
                    <a:pt x="8" y="66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4"/>
                    <a:pt x="0" y="86"/>
                    <a:pt x="19" y="105"/>
                  </a:cubicBezTo>
                  <a:cubicBezTo>
                    <a:pt x="19" y="105"/>
                    <a:pt x="33" y="174"/>
                    <a:pt x="76" y="174"/>
                  </a:cubicBezTo>
                  <a:cubicBezTo>
                    <a:pt x="76" y="174"/>
                    <a:pt x="125" y="174"/>
                    <a:pt x="134" y="105"/>
                  </a:cubicBezTo>
                  <a:cubicBezTo>
                    <a:pt x="134" y="105"/>
                    <a:pt x="151" y="97"/>
                    <a:pt x="152" y="64"/>
                  </a:cubicBezTo>
                  <a:cubicBezTo>
                    <a:pt x="149" y="69"/>
                    <a:pt x="146" y="72"/>
                    <a:pt x="146" y="72"/>
                  </a:cubicBezTo>
                  <a:close/>
                </a:path>
              </a:pathLst>
            </a:custGeom>
            <a:solidFill>
              <a:srgbClr val="FDC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6" name="Freeform 8761"/>
            <p:cNvSpPr/>
            <p:nvPr/>
          </p:nvSpPr>
          <p:spPr bwMode="auto">
            <a:xfrm>
              <a:off x="3697" y="1681"/>
              <a:ext cx="130" cy="206"/>
            </a:xfrm>
            <a:custGeom>
              <a:avLst/>
              <a:gdLst>
                <a:gd name="T0" fmla="*/ 12 w 55"/>
                <a:gd name="T1" fmla="*/ 0 h 87"/>
                <a:gd name="T2" fmla="*/ 55 w 55"/>
                <a:gd name="T3" fmla="*/ 42 h 87"/>
                <a:gd name="T4" fmla="*/ 0 w 55"/>
                <a:gd name="T5" fmla="*/ 87 h 87"/>
                <a:gd name="T6" fmla="*/ 12 w 55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87">
                  <a:moveTo>
                    <a:pt x="12" y="0"/>
                  </a:moveTo>
                  <a:cubicBezTo>
                    <a:pt x="12" y="0"/>
                    <a:pt x="24" y="37"/>
                    <a:pt x="55" y="42"/>
                  </a:cubicBezTo>
                  <a:cubicBezTo>
                    <a:pt x="0" y="87"/>
                    <a:pt x="0" y="87"/>
                    <a:pt x="0" y="87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BD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7" name="Freeform 8762"/>
            <p:cNvSpPr/>
            <p:nvPr/>
          </p:nvSpPr>
          <p:spPr bwMode="auto">
            <a:xfrm>
              <a:off x="3827" y="1681"/>
              <a:ext cx="133" cy="206"/>
            </a:xfrm>
            <a:custGeom>
              <a:avLst/>
              <a:gdLst>
                <a:gd name="T0" fmla="*/ 42 w 56"/>
                <a:gd name="T1" fmla="*/ 0 h 87"/>
                <a:gd name="T2" fmla="*/ 0 w 56"/>
                <a:gd name="T3" fmla="*/ 42 h 87"/>
                <a:gd name="T4" fmla="*/ 56 w 56"/>
                <a:gd name="T5" fmla="*/ 87 h 87"/>
                <a:gd name="T6" fmla="*/ 42 w 5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87">
                  <a:moveTo>
                    <a:pt x="42" y="0"/>
                  </a:moveTo>
                  <a:cubicBezTo>
                    <a:pt x="42" y="0"/>
                    <a:pt x="32" y="37"/>
                    <a:pt x="0" y="42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BD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8" name="Freeform 8763"/>
            <p:cNvSpPr/>
            <p:nvPr/>
          </p:nvSpPr>
          <p:spPr bwMode="auto">
            <a:xfrm>
              <a:off x="3860" y="1826"/>
              <a:ext cx="55" cy="258"/>
            </a:xfrm>
            <a:custGeom>
              <a:avLst/>
              <a:gdLst>
                <a:gd name="T0" fmla="*/ 23 w 23"/>
                <a:gd name="T1" fmla="*/ 0 h 109"/>
                <a:gd name="T2" fmla="*/ 14 w 23"/>
                <a:gd name="T3" fmla="*/ 109 h 109"/>
                <a:gd name="T4" fmla="*/ 0 w 23"/>
                <a:gd name="T5" fmla="*/ 29 h 109"/>
                <a:gd name="T6" fmla="*/ 23 w 23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09">
                  <a:moveTo>
                    <a:pt x="23" y="0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4" y="109"/>
                    <a:pt x="10" y="55"/>
                    <a:pt x="0" y="29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E9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9" name="Freeform 8764"/>
            <p:cNvSpPr/>
            <p:nvPr/>
          </p:nvSpPr>
          <p:spPr bwMode="auto">
            <a:xfrm>
              <a:off x="3754" y="1826"/>
              <a:ext cx="56" cy="258"/>
            </a:xfrm>
            <a:custGeom>
              <a:avLst/>
              <a:gdLst>
                <a:gd name="T0" fmla="*/ 0 w 24"/>
                <a:gd name="T1" fmla="*/ 0 h 109"/>
                <a:gd name="T2" fmla="*/ 9 w 24"/>
                <a:gd name="T3" fmla="*/ 109 h 109"/>
                <a:gd name="T4" fmla="*/ 24 w 24"/>
                <a:gd name="T5" fmla="*/ 29 h 109"/>
                <a:gd name="T6" fmla="*/ 0 w 24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09">
                  <a:moveTo>
                    <a:pt x="0" y="0"/>
                  </a:moveTo>
                  <a:cubicBezTo>
                    <a:pt x="9" y="109"/>
                    <a:pt x="9" y="109"/>
                    <a:pt x="9" y="109"/>
                  </a:cubicBezTo>
                  <a:cubicBezTo>
                    <a:pt x="9" y="109"/>
                    <a:pt x="13" y="55"/>
                    <a:pt x="24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0" name="Rectangle 8765"/>
            <p:cNvSpPr>
              <a:spLocks noChangeArrowheads="1"/>
            </p:cNvSpPr>
            <p:nvPr/>
          </p:nvSpPr>
          <p:spPr bwMode="auto">
            <a:xfrm>
              <a:off x="4012" y="2060"/>
              <a:ext cx="114" cy="19"/>
            </a:xfrm>
            <a:prstGeom prst="rect">
              <a:avLst/>
            </a:prstGeom>
            <a:solidFill>
              <a:srgbClr val="E9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1" name="Rectangle 8766"/>
            <p:cNvSpPr>
              <a:spLocks noChangeArrowheads="1"/>
            </p:cNvSpPr>
            <p:nvPr/>
          </p:nvSpPr>
          <p:spPr bwMode="auto">
            <a:xfrm>
              <a:off x="2855" y="2278"/>
              <a:ext cx="1963" cy="57"/>
            </a:xfrm>
            <a:prstGeom prst="rect">
              <a:avLst/>
            </a:prstGeom>
            <a:solidFill>
              <a:srgbClr val="B7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2" name="Freeform 8767"/>
            <p:cNvSpPr/>
            <p:nvPr/>
          </p:nvSpPr>
          <p:spPr bwMode="auto">
            <a:xfrm>
              <a:off x="2865" y="2335"/>
              <a:ext cx="1962" cy="398"/>
            </a:xfrm>
            <a:custGeom>
              <a:avLst/>
              <a:gdLst>
                <a:gd name="T0" fmla="*/ 1962 w 1962"/>
                <a:gd name="T1" fmla="*/ 0 h 398"/>
                <a:gd name="T2" fmla="*/ 0 w 1962"/>
                <a:gd name="T3" fmla="*/ 0 h 398"/>
                <a:gd name="T4" fmla="*/ 531 w 1962"/>
                <a:gd name="T5" fmla="*/ 398 h 398"/>
                <a:gd name="T6" fmla="*/ 1424 w 1962"/>
                <a:gd name="T7" fmla="*/ 398 h 398"/>
                <a:gd name="T8" fmla="*/ 1962 w 1962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2" h="398">
                  <a:moveTo>
                    <a:pt x="1962" y="0"/>
                  </a:moveTo>
                  <a:lnTo>
                    <a:pt x="0" y="0"/>
                  </a:lnTo>
                  <a:lnTo>
                    <a:pt x="531" y="398"/>
                  </a:lnTo>
                  <a:lnTo>
                    <a:pt x="1424" y="398"/>
                  </a:lnTo>
                  <a:lnTo>
                    <a:pt x="1962" y="0"/>
                  </a:lnTo>
                  <a:close/>
                </a:path>
              </a:pathLst>
            </a:custGeom>
            <a:solidFill>
              <a:srgbClr val="7B7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3" name="Rectangle 8768"/>
            <p:cNvSpPr>
              <a:spLocks noChangeArrowheads="1"/>
            </p:cNvSpPr>
            <p:nvPr/>
          </p:nvSpPr>
          <p:spPr bwMode="auto">
            <a:xfrm>
              <a:off x="2912" y="2184"/>
              <a:ext cx="294" cy="94"/>
            </a:xfrm>
            <a:prstGeom prst="rect">
              <a:avLst/>
            </a:pr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4" name="Oval 8769"/>
            <p:cNvSpPr>
              <a:spLocks noChangeArrowheads="1"/>
            </p:cNvSpPr>
            <p:nvPr/>
          </p:nvSpPr>
          <p:spPr bwMode="auto">
            <a:xfrm>
              <a:off x="3450" y="1674"/>
              <a:ext cx="100" cy="93"/>
            </a:xfrm>
            <a:prstGeom prst="ellipse">
              <a:avLst/>
            </a:pr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5" name="Freeform 8770"/>
            <p:cNvSpPr/>
            <p:nvPr/>
          </p:nvSpPr>
          <p:spPr bwMode="auto">
            <a:xfrm>
              <a:off x="3064" y="1684"/>
              <a:ext cx="436" cy="538"/>
            </a:xfrm>
            <a:custGeom>
              <a:avLst/>
              <a:gdLst>
                <a:gd name="T0" fmla="*/ 184 w 184"/>
                <a:gd name="T1" fmla="*/ 15 h 227"/>
                <a:gd name="T2" fmla="*/ 118 w 184"/>
                <a:gd name="T3" fmla="*/ 15 h 227"/>
                <a:gd name="T4" fmla="*/ 0 w 184"/>
                <a:gd name="T5" fmla="*/ 132 h 227"/>
                <a:gd name="T6" fmla="*/ 0 w 184"/>
                <a:gd name="T7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227">
                  <a:moveTo>
                    <a:pt x="184" y="15"/>
                  </a:moveTo>
                  <a:cubicBezTo>
                    <a:pt x="118" y="15"/>
                    <a:pt x="118" y="15"/>
                    <a:pt x="118" y="15"/>
                  </a:cubicBezTo>
                  <a:cubicBezTo>
                    <a:pt x="118" y="15"/>
                    <a:pt x="0" y="0"/>
                    <a:pt x="0" y="132"/>
                  </a:cubicBezTo>
                  <a:cubicBezTo>
                    <a:pt x="0" y="227"/>
                    <a:pt x="0" y="227"/>
                    <a:pt x="0" y="227"/>
                  </a:cubicBezTo>
                </a:path>
              </a:pathLst>
            </a:custGeom>
            <a:noFill/>
            <a:ln w="30163" cap="flat">
              <a:solidFill>
                <a:srgbClr val="20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6" name="Rectangle 8771"/>
            <p:cNvSpPr>
              <a:spLocks noChangeArrowheads="1"/>
            </p:cNvSpPr>
            <p:nvPr/>
          </p:nvSpPr>
          <p:spPr bwMode="auto">
            <a:xfrm>
              <a:off x="3253" y="2459"/>
              <a:ext cx="1167" cy="673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7" name="Freeform 8772"/>
            <p:cNvSpPr>
              <a:spLocks noEditPoints="1"/>
            </p:cNvSpPr>
            <p:nvPr/>
          </p:nvSpPr>
          <p:spPr bwMode="auto">
            <a:xfrm>
              <a:off x="4232" y="1233"/>
              <a:ext cx="384" cy="342"/>
            </a:xfrm>
            <a:custGeom>
              <a:avLst/>
              <a:gdLst>
                <a:gd name="T0" fmla="*/ 143 w 162"/>
                <a:gd name="T1" fmla="*/ 0 h 144"/>
                <a:gd name="T2" fmla="*/ 19 w 162"/>
                <a:gd name="T3" fmla="*/ 0 h 144"/>
                <a:gd name="T4" fmla="*/ 0 w 162"/>
                <a:gd name="T5" fmla="*/ 19 h 144"/>
                <a:gd name="T6" fmla="*/ 0 w 162"/>
                <a:gd name="T7" fmla="*/ 86 h 144"/>
                <a:gd name="T8" fmla="*/ 19 w 162"/>
                <a:gd name="T9" fmla="*/ 105 h 144"/>
                <a:gd name="T10" fmla="*/ 28 w 162"/>
                <a:gd name="T11" fmla="*/ 105 h 144"/>
                <a:gd name="T12" fmla="*/ 28 w 162"/>
                <a:gd name="T13" fmla="*/ 138 h 144"/>
                <a:gd name="T14" fmla="*/ 30 w 162"/>
                <a:gd name="T15" fmla="*/ 142 h 144"/>
                <a:gd name="T16" fmla="*/ 36 w 162"/>
                <a:gd name="T17" fmla="*/ 142 h 144"/>
                <a:gd name="T18" fmla="*/ 76 w 162"/>
                <a:gd name="T19" fmla="*/ 105 h 144"/>
                <a:gd name="T20" fmla="*/ 143 w 162"/>
                <a:gd name="T21" fmla="*/ 105 h 144"/>
                <a:gd name="T22" fmla="*/ 162 w 162"/>
                <a:gd name="T23" fmla="*/ 86 h 144"/>
                <a:gd name="T24" fmla="*/ 162 w 162"/>
                <a:gd name="T25" fmla="*/ 19 h 144"/>
                <a:gd name="T26" fmla="*/ 143 w 162"/>
                <a:gd name="T27" fmla="*/ 0 h 144"/>
                <a:gd name="T28" fmla="*/ 33 w 162"/>
                <a:gd name="T29" fmla="*/ 29 h 144"/>
                <a:gd name="T30" fmla="*/ 109 w 162"/>
                <a:gd name="T31" fmla="*/ 29 h 144"/>
                <a:gd name="T32" fmla="*/ 114 w 162"/>
                <a:gd name="T33" fmla="*/ 33 h 144"/>
                <a:gd name="T34" fmla="*/ 109 w 162"/>
                <a:gd name="T35" fmla="*/ 38 h 144"/>
                <a:gd name="T36" fmla="*/ 33 w 162"/>
                <a:gd name="T37" fmla="*/ 38 h 144"/>
                <a:gd name="T38" fmla="*/ 28 w 162"/>
                <a:gd name="T39" fmla="*/ 33 h 144"/>
                <a:gd name="T40" fmla="*/ 33 w 162"/>
                <a:gd name="T41" fmla="*/ 29 h 144"/>
                <a:gd name="T42" fmla="*/ 71 w 162"/>
                <a:gd name="T43" fmla="*/ 76 h 144"/>
                <a:gd name="T44" fmla="*/ 33 w 162"/>
                <a:gd name="T45" fmla="*/ 76 h 144"/>
                <a:gd name="T46" fmla="*/ 28 w 162"/>
                <a:gd name="T47" fmla="*/ 72 h 144"/>
                <a:gd name="T48" fmla="*/ 33 w 162"/>
                <a:gd name="T49" fmla="*/ 67 h 144"/>
                <a:gd name="T50" fmla="*/ 71 w 162"/>
                <a:gd name="T51" fmla="*/ 67 h 144"/>
                <a:gd name="T52" fmla="*/ 76 w 162"/>
                <a:gd name="T53" fmla="*/ 72 h 144"/>
                <a:gd name="T54" fmla="*/ 71 w 162"/>
                <a:gd name="T55" fmla="*/ 76 h 144"/>
                <a:gd name="T56" fmla="*/ 128 w 162"/>
                <a:gd name="T57" fmla="*/ 57 h 144"/>
                <a:gd name="T58" fmla="*/ 33 w 162"/>
                <a:gd name="T59" fmla="*/ 57 h 144"/>
                <a:gd name="T60" fmla="*/ 28 w 162"/>
                <a:gd name="T61" fmla="*/ 53 h 144"/>
                <a:gd name="T62" fmla="*/ 33 w 162"/>
                <a:gd name="T63" fmla="*/ 48 h 144"/>
                <a:gd name="T64" fmla="*/ 128 w 162"/>
                <a:gd name="T65" fmla="*/ 48 h 144"/>
                <a:gd name="T66" fmla="*/ 133 w 162"/>
                <a:gd name="T67" fmla="*/ 53 h 144"/>
                <a:gd name="T68" fmla="*/ 128 w 162"/>
                <a:gd name="T69" fmla="*/ 5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" h="144">
                  <a:moveTo>
                    <a:pt x="143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5"/>
                    <a:pt x="19" y="105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39"/>
                    <a:pt x="29" y="141"/>
                    <a:pt x="30" y="142"/>
                  </a:cubicBezTo>
                  <a:cubicBezTo>
                    <a:pt x="31" y="143"/>
                    <a:pt x="34" y="144"/>
                    <a:pt x="36" y="142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53" y="105"/>
                    <a:pt x="162" y="96"/>
                    <a:pt x="162" y="86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2" y="9"/>
                    <a:pt x="153" y="0"/>
                    <a:pt x="143" y="0"/>
                  </a:cubicBezTo>
                  <a:moveTo>
                    <a:pt x="33" y="29"/>
                  </a:moveTo>
                  <a:cubicBezTo>
                    <a:pt x="109" y="29"/>
                    <a:pt x="109" y="29"/>
                    <a:pt x="109" y="29"/>
                  </a:cubicBezTo>
                  <a:cubicBezTo>
                    <a:pt x="112" y="29"/>
                    <a:pt x="114" y="31"/>
                    <a:pt x="114" y="33"/>
                  </a:cubicBezTo>
                  <a:cubicBezTo>
                    <a:pt x="114" y="36"/>
                    <a:pt x="112" y="38"/>
                    <a:pt x="109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0" y="38"/>
                    <a:pt x="28" y="36"/>
                    <a:pt x="28" y="33"/>
                  </a:cubicBezTo>
                  <a:cubicBezTo>
                    <a:pt x="28" y="31"/>
                    <a:pt x="30" y="29"/>
                    <a:pt x="33" y="29"/>
                  </a:cubicBezTo>
                  <a:moveTo>
                    <a:pt x="71" y="76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0" y="76"/>
                    <a:pt x="28" y="74"/>
                    <a:pt x="28" y="72"/>
                  </a:cubicBezTo>
                  <a:cubicBezTo>
                    <a:pt x="28" y="69"/>
                    <a:pt x="30" y="67"/>
                    <a:pt x="33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4" y="67"/>
                    <a:pt x="76" y="69"/>
                    <a:pt x="76" y="72"/>
                  </a:cubicBezTo>
                  <a:cubicBezTo>
                    <a:pt x="76" y="74"/>
                    <a:pt x="74" y="76"/>
                    <a:pt x="71" y="76"/>
                  </a:cubicBezTo>
                  <a:moveTo>
                    <a:pt x="128" y="57"/>
                  </a:moveTo>
                  <a:cubicBezTo>
                    <a:pt x="33" y="57"/>
                    <a:pt x="33" y="57"/>
                    <a:pt x="33" y="57"/>
                  </a:cubicBezTo>
                  <a:cubicBezTo>
                    <a:pt x="30" y="57"/>
                    <a:pt x="28" y="55"/>
                    <a:pt x="28" y="53"/>
                  </a:cubicBezTo>
                  <a:cubicBezTo>
                    <a:pt x="28" y="50"/>
                    <a:pt x="30" y="48"/>
                    <a:pt x="33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31" y="48"/>
                    <a:pt x="133" y="50"/>
                    <a:pt x="133" y="53"/>
                  </a:cubicBezTo>
                  <a:cubicBezTo>
                    <a:pt x="133" y="55"/>
                    <a:pt x="131" y="57"/>
                    <a:pt x="128" y="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8" name="Freeform 8773"/>
            <p:cNvSpPr/>
            <p:nvPr/>
          </p:nvSpPr>
          <p:spPr bwMode="auto">
            <a:xfrm>
              <a:off x="3550" y="1136"/>
              <a:ext cx="540" cy="325"/>
            </a:xfrm>
            <a:custGeom>
              <a:avLst/>
              <a:gdLst>
                <a:gd name="T0" fmla="*/ 228 w 228"/>
                <a:gd name="T1" fmla="*/ 42 h 137"/>
                <a:gd name="T2" fmla="*/ 154 w 228"/>
                <a:gd name="T3" fmla="*/ 35 h 137"/>
                <a:gd name="T4" fmla="*/ 76 w 228"/>
                <a:gd name="T5" fmla="*/ 46 h 137"/>
                <a:gd name="T6" fmla="*/ 52 w 228"/>
                <a:gd name="T7" fmla="*/ 137 h 137"/>
                <a:gd name="T8" fmla="*/ 73 w 228"/>
                <a:gd name="T9" fmla="*/ 71 h 137"/>
                <a:gd name="T10" fmla="*/ 118 w 228"/>
                <a:gd name="T11" fmla="*/ 96 h 137"/>
                <a:gd name="T12" fmla="*/ 100 w 228"/>
                <a:gd name="T13" fmla="*/ 65 h 137"/>
                <a:gd name="T14" fmla="*/ 186 w 228"/>
                <a:gd name="T15" fmla="*/ 95 h 137"/>
                <a:gd name="T16" fmla="*/ 185 w 228"/>
                <a:gd name="T17" fmla="*/ 137 h 137"/>
                <a:gd name="T18" fmla="*/ 202 w 228"/>
                <a:gd name="T19" fmla="*/ 79 h 137"/>
                <a:gd name="T20" fmla="*/ 228 w 228"/>
                <a:gd name="T21" fmla="*/ 4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137">
                  <a:moveTo>
                    <a:pt x="228" y="42"/>
                  </a:moveTo>
                  <a:cubicBezTo>
                    <a:pt x="228" y="42"/>
                    <a:pt x="200" y="53"/>
                    <a:pt x="154" y="35"/>
                  </a:cubicBezTo>
                  <a:cubicBezTo>
                    <a:pt x="154" y="35"/>
                    <a:pt x="89" y="0"/>
                    <a:pt x="76" y="46"/>
                  </a:cubicBezTo>
                  <a:cubicBezTo>
                    <a:pt x="76" y="46"/>
                    <a:pt x="0" y="51"/>
                    <a:pt x="52" y="137"/>
                  </a:cubicBezTo>
                  <a:cubicBezTo>
                    <a:pt x="52" y="137"/>
                    <a:pt x="47" y="89"/>
                    <a:pt x="73" y="71"/>
                  </a:cubicBezTo>
                  <a:cubicBezTo>
                    <a:pt x="73" y="71"/>
                    <a:pt x="84" y="90"/>
                    <a:pt x="118" y="96"/>
                  </a:cubicBezTo>
                  <a:cubicBezTo>
                    <a:pt x="118" y="96"/>
                    <a:pt x="101" y="78"/>
                    <a:pt x="100" y="65"/>
                  </a:cubicBezTo>
                  <a:cubicBezTo>
                    <a:pt x="100" y="65"/>
                    <a:pt x="127" y="100"/>
                    <a:pt x="186" y="95"/>
                  </a:cubicBezTo>
                  <a:cubicBezTo>
                    <a:pt x="186" y="95"/>
                    <a:pt x="199" y="98"/>
                    <a:pt x="185" y="137"/>
                  </a:cubicBezTo>
                  <a:cubicBezTo>
                    <a:pt x="185" y="137"/>
                    <a:pt x="213" y="111"/>
                    <a:pt x="202" y="79"/>
                  </a:cubicBezTo>
                  <a:cubicBezTo>
                    <a:pt x="202" y="79"/>
                    <a:pt x="222" y="65"/>
                    <a:pt x="228" y="42"/>
                  </a:cubicBezTo>
                  <a:close/>
                </a:path>
              </a:pathLst>
            </a:cu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9" name="Freeform 8774"/>
            <p:cNvSpPr/>
            <p:nvPr/>
          </p:nvSpPr>
          <p:spPr bwMode="auto">
            <a:xfrm>
              <a:off x="3360" y="1681"/>
              <a:ext cx="998" cy="616"/>
            </a:xfrm>
            <a:custGeom>
              <a:avLst/>
              <a:gdLst>
                <a:gd name="T0" fmla="*/ 154 w 421"/>
                <a:gd name="T1" fmla="*/ 0 h 260"/>
                <a:gd name="T2" fmla="*/ 18 w 421"/>
                <a:gd name="T3" fmla="*/ 75 h 260"/>
                <a:gd name="T4" fmla="*/ 0 w 421"/>
                <a:gd name="T5" fmla="*/ 260 h 260"/>
                <a:gd name="T6" fmla="*/ 421 w 421"/>
                <a:gd name="T7" fmla="*/ 260 h 260"/>
                <a:gd name="T8" fmla="*/ 389 w 421"/>
                <a:gd name="T9" fmla="*/ 58 h 260"/>
                <a:gd name="T10" fmla="*/ 239 w 421"/>
                <a:gd name="T11" fmla="*/ 0 h 260"/>
                <a:gd name="T12" fmla="*/ 154 w 421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60">
                  <a:moveTo>
                    <a:pt x="154" y="0"/>
                  </a:moveTo>
                  <a:cubicBezTo>
                    <a:pt x="154" y="0"/>
                    <a:pt x="89" y="47"/>
                    <a:pt x="18" y="75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421" y="260"/>
                    <a:pt x="421" y="260"/>
                    <a:pt x="421" y="260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89" y="58"/>
                    <a:pt x="269" y="24"/>
                    <a:pt x="239" y="0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394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0" name="Freeform 8775"/>
            <p:cNvSpPr/>
            <p:nvPr/>
          </p:nvSpPr>
          <p:spPr bwMode="auto">
            <a:xfrm>
              <a:off x="3725" y="1634"/>
              <a:ext cx="206" cy="185"/>
            </a:xfrm>
            <a:custGeom>
              <a:avLst/>
              <a:gdLst>
                <a:gd name="T0" fmla="*/ 44 w 87"/>
                <a:gd name="T1" fmla="*/ 29 h 78"/>
                <a:gd name="T2" fmla="*/ 3 w 87"/>
                <a:gd name="T3" fmla="*/ 0 h 78"/>
                <a:gd name="T4" fmla="*/ 0 w 87"/>
                <a:gd name="T5" fmla="*/ 20 h 78"/>
                <a:gd name="T6" fmla="*/ 3 w 87"/>
                <a:gd name="T7" fmla="*/ 78 h 78"/>
                <a:gd name="T8" fmla="*/ 43 w 87"/>
                <a:gd name="T9" fmla="*/ 62 h 78"/>
                <a:gd name="T10" fmla="*/ 87 w 87"/>
                <a:gd name="T11" fmla="*/ 78 h 78"/>
                <a:gd name="T12" fmla="*/ 85 w 87"/>
                <a:gd name="T13" fmla="*/ 20 h 78"/>
                <a:gd name="T14" fmla="*/ 82 w 87"/>
                <a:gd name="T15" fmla="*/ 0 h 78"/>
                <a:gd name="T16" fmla="*/ 44 w 87"/>
                <a:gd name="T17" fmla="*/ 2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78">
                  <a:moveTo>
                    <a:pt x="44" y="29"/>
                  </a:moveTo>
                  <a:cubicBezTo>
                    <a:pt x="25" y="29"/>
                    <a:pt x="15" y="15"/>
                    <a:pt x="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6" y="25"/>
                    <a:pt x="44" y="29"/>
                    <a:pt x="44" y="29"/>
                  </a:cubicBezTo>
                  <a:close/>
                </a:path>
              </a:pathLst>
            </a:custGeom>
            <a:solidFill>
              <a:srgbClr val="E8B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1" name="Freeform 8776"/>
            <p:cNvSpPr/>
            <p:nvPr/>
          </p:nvSpPr>
          <p:spPr bwMode="auto">
            <a:xfrm>
              <a:off x="3642" y="1290"/>
              <a:ext cx="379" cy="413"/>
            </a:xfrm>
            <a:custGeom>
              <a:avLst/>
              <a:gdLst>
                <a:gd name="T0" fmla="*/ 146 w 160"/>
                <a:gd name="T1" fmla="*/ 72 h 174"/>
                <a:gd name="T2" fmla="*/ 147 w 160"/>
                <a:gd name="T3" fmla="*/ 30 h 174"/>
                <a:gd name="T4" fmla="*/ 61 w 160"/>
                <a:gd name="T5" fmla="*/ 0 h 174"/>
                <a:gd name="T6" fmla="*/ 79 w 160"/>
                <a:gd name="T7" fmla="*/ 31 h 174"/>
                <a:gd name="T8" fmla="*/ 34 w 160"/>
                <a:gd name="T9" fmla="*/ 6 h 174"/>
                <a:gd name="T10" fmla="*/ 11 w 160"/>
                <a:gd name="T11" fmla="*/ 72 h 174"/>
                <a:gd name="T12" fmla="*/ 4 w 160"/>
                <a:gd name="T13" fmla="*/ 64 h 174"/>
                <a:gd name="T14" fmla="*/ 4 w 160"/>
                <a:gd name="T15" fmla="*/ 64 h 174"/>
                <a:gd name="T16" fmla="*/ 19 w 160"/>
                <a:gd name="T17" fmla="*/ 105 h 174"/>
                <a:gd name="T18" fmla="*/ 76 w 160"/>
                <a:gd name="T19" fmla="*/ 174 h 174"/>
                <a:gd name="T20" fmla="*/ 134 w 160"/>
                <a:gd name="T21" fmla="*/ 105 h 174"/>
                <a:gd name="T22" fmla="*/ 152 w 160"/>
                <a:gd name="T23" fmla="*/ 64 h 174"/>
                <a:gd name="T24" fmla="*/ 146 w 160"/>
                <a:gd name="T25" fmla="*/ 7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174">
                  <a:moveTo>
                    <a:pt x="146" y="72"/>
                  </a:moveTo>
                  <a:cubicBezTo>
                    <a:pt x="160" y="33"/>
                    <a:pt x="147" y="30"/>
                    <a:pt x="147" y="30"/>
                  </a:cubicBezTo>
                  <a:cubicBezTo>
                    <a:pt x="88" y="35"/>
                    <a:pt x="61" y="0"/>
                    <a:pt x="61" y="0"/>
                  </a:cubicBezTo>
                  <a:cubicBezTo>
                    <a:pt x="62" y="13"/>
                    <a:pt x="79" y="31"/>
                    <a:pt x="79" y="31"/>
                  </a:cubicBezTo>
                  <a:cubicBezTo>
                    <a:pt x="45" y="25"/>
                    <a:pt x="34" y="6"/>
                    <a:pt x="34" y="6"/>
                  </a:cubicBezTo>
                  <a:cubicBezTo>
                    <a:pt x="8" y="24"/>
                    <a:pt x="11" y="72"/>
                    <a:pt x="11" y="72"/>
                  </a:cubicBezTo>
                  <a:cubicBezTo>
                    <a:pt x="9" y="69"/>
                    <a:pt x="8" y="66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4"/>
                    <a:pt x="0" y="86"/>
                    <a:pt x="19" y="105"/>
                  </a:cubicBezTo>
                  <a:cubicBezTo>
                    <a:pt x="19" y="105"/>
                    <a:pt x="33" y="174"/>
                    <a:pt x="76" y="174"/>
                  </a:cubicBezTo>
                  <a:cubicBezTo>
                    <a:pt x="76" y="174"/>
                    <a:pt x="125" y="174"/>
                    <a:pt x="134" y="105"/>
                  </a:cubicBezTo>
                  <a:cubicBezTo>
                    <a:pt x="134" y="105"/>
                    <a:pt x="151" y="97"/>
                    <a:pt x="152" y="64"/>
                  </a:cubicBezTo>
                  <a:cubicBezTo>
                    <a:pt x="149" y="69"/>
                    <a:pt x="146" y="72"/>
                    <a:pt x="146" y="72"/>
                  </a:cubicBezTo>
                  <a:close/>
                </a:path>
              </a:pathLst>
            </a:custGeom>
            <a:solidFill>
              <a:srgbClr val="FDC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2" name="Freeform 8777"/>
            <p:cNvSpPr/>
            <p:nvPr/>
          </p:nvSpPr>
          <p:spPr bwMode="auto">
            <a:xfrm>
              <a:off x="3697" y="1681"/>
              <a:ext cx="130" cy="206"/>
            </a:xfrm>
            <a:custGeom>
              <a:avLst/>
              <a:gdLst>
                <a:gd name="T0" fmla="*/ 12 w 55"/>
                <a:gd name="T1" fmla="*/ 0 h 87"/>
                <a:gd name="T2" fmla="*/ 55 w 55"/>
                <a:gd name="T3" fmla="*/ 42 h 87"/>
                <a:gd name="T4" fmla="*/ 0 w 55"/>
                <a:gd name="T5" fmla="*/ 87 h 87"/>
                <a:gd name="T6" fmla="*/ 12 w 55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87">
                  <a:moveTo>
                    <a:pt x="12" y="0"/>
                  </a:moveTo>
                  <a:cubicBezTo>
                    <a:pt x="12" y="0"/>
                    <a:pt x="24" y="37"/>
                    <a:pt x="55" y="42"/>
                  </a:cubicBezTo>
                  <a:cubicBezTo>
                    <a:pt x="0" y="87"/>
                    <a:pt x="0" y="87"/>
                    <a:pt x="0" y="87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BD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3" name="Freeform 8778"/>
            <p:cNvSpPr/>
            <p:nvPr/>
          </p:nvSpPr>
          <p:spPr bwMode="auto">
            <a:xfrm>
              <a:off x="3827" y="1681"/>
              <a:ext cx="133" cy="206"/>
            </a:xfrm>
            <a:custGeom>
              <a:avLst/>
              <a:gdLst>
                <a:gd name="T0" fmla="*/ 42 w 56"/>
                <a:gd name="T1" fmla="*/ 0 h 87"/>
                <a:gd name="T2" fmla="*/ 0 w 56"/>
                <a:gd name="T3" fmla="*/ 42 h 87"/>
                <a:gd name="T4" fmla="*/ 56 w 56"/>
                <a:gd name="T5" fmla="*/ 87 h 87"/>
                <a:gd name="T6" fmla="*/ 42 w 5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87">
                  <a:moveTo>
                    <a:pt x="42" y="0"/>
                  </a:moveTo>
                  <a:cubicBezTo>
                    <a:pt x="42" y="0"/>
                    <a:pt x="32" y="37"/>
                    <a:pt x="0" y="42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BD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4" name="Freeform 8779"/>
            <p:cNvSpPr/>
            <p:nvPr/>
          </p:nvSpPr>
          <p:spPr bwMode="auto">
            <a:xfrm>
              <a:off x="3860" y="1826"/>
              <a:ext cx="55" cy="258"/>
            </a:xfrm>
            <a:custGeom>
              <a:avLst/>
              <a:gdLst>
                <a:gd name="T0" fmla="*/ 23 w 23"/>
                <a:gd name="T1" fmla="*/ 0 h 109"/>
                <a:gd name="T2" fmla="*/ 14 w 23"/>
                <a:gd name="T3" fmla="*/ 109 h 109"/>
                <a:gd name="T4" fmla="*/ 0 w 23"/>
                <a:gd name="T5" fmla="*/ 29 h 109"/>
                <a:gd name="T6" fmla="*/ 23 w 23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09">
                  <a:moveTo>
                    <a:pt x="23" y="0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4" y="109"/>
                    <a:pt x="10" y="55"/>
                    <a:pt x="0" y="29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E9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5" name="Freeform 8780"/>
            <p:cNvSpPr/>
            <p:nvPr/>
          </p:nvSpPr>
          <p:spPr bwMode="auto">
            <a:xfrm>
              <a:off x="3754" y="1826"/>
              <a:ext cx="56" cy="258"/>
            </a:xfrm>
            <a:custGeom>
              <a:avLst/>
              <a:gdLst>
                <a:gd name="T0" fmla="*/ 0 w 24"/>
                <a:gd name="T1" fmla="*/ 0 h 109"/>
                <a:gd name="T2" fmla="*/ 9 w 24"/>
                <a:gd name="T3" fmla="*/ 109 h 109"/>
                <a:gd name="T4" fmla="*/ 24 w 24"/>
                <a:gd name="T5" fmla="*/ 29 h 109"/>
                <a:gd name="T6" fmla="*/ 0 w 24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09">
                  <a:moveTo>
                    <a:pt x="0" y="0"/>
                  </a:moveTo>
                  <a:cubicBezTo>
                    <a:pt x="9" y="109"/>
                    <a:pt x="9" y="109"/>
                    <a:pt x="9" y="109"/>
                  </a:cubicBezTo>
                  <a:cubicBezTo>
                    <a:pt x="9" y="109"/>
                    <a:pt x="13" y="55"/>
                    <a:pt x="24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6" name="Rectangle 8781"/>
            <p:cNvSpPr>
              <a:spLocks noChangeArrowheads="1"/>
            </p:cNvSpPr>
            <p:nvPr/>
          </p:nvSpPr>
          <p:spPr bwMode="auto">
            <a:xfrm>
              <a:off x="4012" y="2060"/>
              <a:ext cx="114" cy="19"/>
            </a:xfrm>
            <a:prstGeom prst="rect">
              <a:avLst/>
            </a:prstGeom>
            <a:solidFill>
              <a:srgbClr val="E9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7" name="Rectangle 8782"/>
            <p:cNvSpPr>
              <a:spLocks noChangeArrowheads="1"/>
            </p:cNvSpPr>
            <p:nvPr/>
          </p:nvSpPr>
          <p:spPr bwMode="auto">
            <a:xfrm>
              <a:off x="2855" y="2278"/>
              <a:ext cx="1963" cy="57"/>
            </a:xfrm>
            <a:prstGeom prst="rect">
              <a:avLst/>
            </a:prstGeom>
            <a:solidFill>
              <a:srgbClr val="B7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8" name="Freeform 8783"/>
            <p:cNvSpPr/>
            <p:nvPr/>
          </p:nvSpPr>
          <p:spPr bwMode="auto">
            <a:xfrm>
              <a:off x="2865" y="2335"/>
              <a:ext cx="1962" cy="398"/>
            </a:xfrm>
            <a:custGeom>
              <a:avLst/>
              <a:gdLst>
                <a:gd name="T0" fmla="*/ 1962 w 1962"/>
                <a:gd name="T1" fmla="*/ 0 h 398"/>
                <a:gd name="T2" fmla="*/ 0 w 1962"/>
                <a:gd name="T3" fmla="*/ 0 h 398"/>
                <a:gd name="T4" fmla="*/ 531 w 1962"/>
                <a:gd name="T5" fmla="*/ 398 h 398"/>
                <a:gd name="T6" fmla="*/ 1424 w 1962"/>
                <a:gd name="T7" fmla="*/ 398 h 398"/>
                <a:gd name="T8" fmla="*/ 1962 w 1962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2" h="398">
                  <a:moveTo>
                    <a:pt x="1962" y="0"/>
                  </a:moveTo>
                  <a:lnTo>
                    <a:pt x="0" y="0"/>
                  </a:lnTo>
                  <a:lnTo>
                    <a:pt x="531" y="398"/>
                  </a:lnTo>
                  <a:lnTo>
                    <a:pt x="1424" y="398"/>
                  </a:lnTo>
                  <a:lnTo>
                    <a:pt x="1962" y="0"/>
                  </a:lnTo>
                  <a:close/>
                </a:path>
              </a:pathLst>
            </a:custGeom>
            <a:solidFill>
              <a:srgbClr val="7B7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9" name="Rectangle 8784"/>
            <p:cNvSpPr>
              <a:spLocks noChangeArrowheads="1"/>
            </p:cNvSpPr>
            <p:nvPr/>
          </p:nvSpPr>
          <p:spPr bwMode="auto">
            <a:xfrm>
              <a:off x="2912" y="2184"/>
              <a:ext cx="294" cy="94"/>
            </a:xfrm>
            <a:prstGeom prst="rect">
              <a:avLst/>
            </a:pr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0" name="Oval 8785"/>
            <p:cNvSpPr>
              <a:spLocks noChangeArrowheads="1"/>
            </p:cNvSpPr>
            <p:nvPr/>
          </p:nvSpPr>
          <p:spPr bwMode="auto">
            <a:xfrm>
              <a:off x="3450" y="1674"/>
              <a:ext cx="100" cy="93"/>
            </a:xfrm>
            <a:prstGeom prst="ellipse">
              <a:avLst/>
            </a:pr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1" name="Freeform 8786"/>
            <p:cNvSpPr/>
            <p:nvPr/>
          </p:nvSpPr>
          <p:spPr bwMode="auto">
            <a:xfrm>
              <a:off x="3054" y="1698"/>
              <a:ext cx="446" cy="524"/>
            </a:xfrm>
            <a:custGeom>
              <a:avLst/>
              <a:gdLst>
                <a:gd name="T0" fmla="*/ 8 w 188"/>
                <a:gd name="T1" fmla="*/ 221 h 221"/>
                <a:gd name="T2" fmla="*/ 0 w 188"/>
                <a:gd name="T3" fmla="*/ 221 h 221"/>
                <a:gd name="T4" fmla="*/ 0 w 188"/>
                <a:gd name="T5" fmla="*/ 126 h 221"/>
                <a:gd name="T6" fmla="*/ 36 w 188"/>
                <a:gd name="T7" fmla="*/ 31 h 221"/>
                <a:gd name="T8" fmla="*/ 122 w 188"/>
                <a:gd name="T9" fmla="*/ 5 h 221"/>
                <a:gd name="T10" fmla="*/ 188 w 188"/>
                <a:gd name="T11" fmla="*/ 5 h 221"/>
                <a:gd name="T12" fmla="*/ 188 w 188"/>
                <a:gd name="T13" fmla="*/ 13 h 221"/>
                <a:gd name="T14" fmla="*/ 122 w 188"/>
                <a:gd name="T15" fmla="*/ 13 h 221"/>
                <a:gd name="T16" fmla="*/ 41 w 188"/>
                <a:gd name="T17" fmla="*/ 37 h 221"/>
                <a:gd name="T18" fmla="*/ 8 w 188"/>
                <a:gd name="T19" fmla="*/ 126 h 221"/>
                <a:gd name="T20" fmla="*/ 8 w 188"/>
                <a:gd name="T2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8" h="221">
                  <a:moveTo>
                    <a:pt x="8" y="221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83"/>
                    <a:pt x="12" y="51"/>
                    <a:pt x="36" y="31"/>
                  </a:cubicBezTo>
                  <a:cubicBezTo>
                    <a:pt x="70" y="0"/>
                    <a:pt x="118" y="4"/>
                    <a:pt x="122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13"/>
                    <a:pt x="188" y="13"/>
                    <a:pt x="188" y="13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21" y="13"/>
                    <a:pt x="74" y="7"/>
                    <a:pt x="41" y="37"/>
                  </a:cubicBezTo>
                  <a:cubicBezTo>
                    <a:pt x="19" y="56"/>
                    <a:pt x="8" y="86"/>
                    <a:pt x="8" y="126"/>
                  </a:cubicBezTo>
                  <a:lnTo>
                    <a:pt x="8" y="221"/>
                  </a:lnTo>
                  <a:close/>
                </a:path>
              </a:pathLst>
            </a:cu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2" name="Rectangle 8787"/>
            <p:cNvSpPr>
              <a:spLocks noChangeArrowheads="1"/>
            </p:cNvSpPr>
            <p:nvPr/>
          </p:nvSpPr>
          <p:spPr bwMode="auto">
            <a:xfrm>
              <a:off x="3253" y="2459"/>
              <a:ext cx="1167" cy="673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3" name="Freeform 8788"/>
            <p:cNvSpPr>
              <a:spLocks noEditPoints="1"/>
            </p:cNvSpPr>
            <p:nvPr/>
          </p:nvSpPr>
          <p:spPr bwMode="auto">
            <a:xfrm>
              <a:off x="4232" y="1233"/>
              <a:ext cx="384" cy="342"/>
            </a:xfrm>
            <a:custGeom>
              <a:avLst/>
              <a:gdLst>
                <a:gd name="T0" fmla="*/ 143 w 162"/>
                <a:gd name="T1" fmla="*/ 0 h 144"/>
                <a:gd name="T2" fmla="*/ 19 w 162"/>
                <a:gd name="T3" fmla="*/ 0 h 144"/>
                <a:gd name="T4" fmla="*/ 0 w 162"/>
                <a:gd name="T5" fmla="*/ 19 h 144"/>
                <a:gd name="T6" fmla="*/ 0 w 162"/>
                <a:gd name="T7" fmla="*/ 86 h 144"/>
                <a:gd name="T8" fmla="*/ 19 w 162"/>
                <a:gd name="T9" fmla="*/ 105 h 144"/>
                <a:gd name="T10" fmla="*/ 28 w 162"/>
                <a:gd name="T11" fmla="*/ 105 h 144"/>
                <a:gd name="T12" fmla="*/ 28 w 162"/>
                <a:gd name="T13" fmla="*/ 138 h 144"/>
                <a:gd name="T14" fmla="*/ 30 w 162"/>
                <a:gd name="T15" fmla="*/ 142 h 144"/>
                <a:gd name="T16" fmla="*/ 36 w 162"/>
                <a:gd name="T17" fmla="*/ 142 h 144"/>
                <a:gd name="T18" fmla="*/ 76 w 162"/>
                <a:gd name="T19" fmla="*/ 105 h 144"/>
                <a:gd name="T20" fmla="*/ 143 w 162"/>
                <a:gd name="T21" fmla="*/ 105 h 144"/>
                <a:gd name="T22" fmla="*/ 162 w 162"/>
                <a:gd name="T23" fmla="*/ 86 h 144"/>
                <a:gd name="T24" fmla="*/ 162 w 162"/>
                <a:gd name="T25" fmla="*/ 19 h 144"/>
                <a:gd name="T26" fmla="*/ 143 w 162"/>
                <a:gd name="T27" fmla="*/ 0 h 144"/>
                <a:gd name="T28" fmla="*/ 33 w 162"/>
                <a:gd name="T29" fmla="*/ 29 h 144"/>
                <a:gd name="T30" fmla="*/ 109 w 162"/>
                <a:gd name="T31" fmla="*/ 29 h 144"/>
                <a:gd name="T32" fmla="*/ 114 w 162"/>
                <a:gd name="T33" fmla="*/ 33 h 144"/>
                <a:gd name="T34" fmla="*/ 109 w 162"/>
                <a:gd name="T35" fmla="*/ 38 h 144"/>
                <a:gd name="T36" fmla="*/ 33 w 162"/>
                <a:gd name="T37" fmla="*/ 38 h 144"/>
                <a:gd name="T38" fmla="*/ 28 w 162"/>
                <a:gd name="T39" fmla="*/ 33 h 144"/>
                <a:gd name="T40" fmla="*/ 33 w 162"/>
                <a:gd name="T41" fmla="*/ 29 h 144"/>
                <a:gd name="T42" fmla="*/ 71 w 162"/>
                <a:gd name="T43" fmla="*/ 76 h 144"/>
                <a:gd name="T44" fmla="*/ 33 w 162"/>
                <a:gd name="T45" fmla="*/ 76 h 144"/>
                <a:gd name="T46" fmla="*/ 28 w 162"/>
                <a:gd name="T47" fmla="*/ 72 h 144"/>
                <a:gd name="T48" fmla="*/ 33 w 162"/>
                <a:gd name="T49" fmla="*/ 67 h 144"/>
                <a:gd name="T50" fmla="*/ 71 w 162"/>
                <a:gd name="T51" fmla="*/ 67 h 144"/>
                <a:gd name="T52" fmla="*/ 76 w 162"/>
                <a:gd name="T53" fmla="*/ 72 h 144"/>
                <a:gd name="T54" fmla="*/ 71 w 162"/>
                <a:gd name="T55" fmla="*/ 76 h 144"/>
                <a:gd name="T56" fmla="*/ 128 w 162"/>
                <a:gd name="T57" fmla="*/ 57 h 144"/>
                <a:gd name="T58" fmla="*/ 33 w 162"/>
                <a:gd name="T59" fmla="*/ 57 h 144"/>
                <a:gd name="T60" fmla="*/ 28 w 162"/>
                <a:gd name="T61" fmla="*/ 53 h 144"/>
                <a:gd name="T62" fmla="*/ 33 w 162"/>
                <a:gd name="T63" fmla="*/ 48 h 144"/>
                <a:gd name="T64" fmla="*/ 128 w 162"/>
                <a:gd name="T65" fmla="*/ 48 h 144"/>
                <a:gd name="T66" fmla="*/ 133 w 162"/>
                <a:gd name="T67" fmla="*/ 53 h 144"/>
                <a:gd name="T68" fmla="*/ 128 w 162"/>
                <a:gd name="T69" fmla="*/ 5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" h="144">
                  <a:moveTo>
                    <a:pt x="143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5"/>
                    <a:pt x="19" y="105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39"/>
                    <a:pt x="29" y="141"/>
                    <a:pt x="30" y="142"/>
                  </a:cubicBezTo>
                  <a:cubicBezTo>
                    <a:pt x="31" y="143"/>
                    <a:pt x="34" y="144"/>
                    <a:pt x="36" y="142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53" y="105"/>
                    <a:pt x="162" y="96"/>
                    <a:pt x="162" y="86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2" y="9"/>
                    <a:pt x="153" y="0"/>
                    <a:pt x="143" y="0"/>
                  </a:cubicBezTo>
                  <a:moveTo>
                    <a:pt x="33" y="29"/>
                  </a:moveTo>
                  <a:cubicBezTo>
                    <a:pt x="109" y="29"/>
                    <a:pt x="109" y="29"/>
                    <a:pt x="109" y="29"/>
                  </a:cubicBezTo>
                  <a:cubicBezTo>
                    <a:pt x="112" y="29"/>
                    <a:pt x="114" y="31"/>
                    <a:pt x="114" y="33"/>
                  </a:cubicBezTo>
                  <a:cubicBezTo>
                    <a:pt x="114" y="36"/>
                    <a:pt x="112" y="38"/>
                    <a:pt x="109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0" y="38"/>
                    <a:pt x="28" y="36"/>
                    <a:pt x="28" y="33"/>
                  </a:cubicBezTo>
                  <a:cubicBezTo>
                    <a:pt x="28" y="31"/>
                    <a:pt x="30" y="29"/>
                    <a:pt x="33" y="29"/>
                  </a:cubicBezTo>
                  <a:moveTo>
                    <a:pt x="71" y="76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0" y="76"/>
                    <a:pt x="28" y="74"/>
                    <a:pt x="28" y="72"/>
                  </a:cubicBezTo>
                  <a:cubicBezTo>
                    <a:pt x="28" y="69"/>
                    <a:pt x="30" y="67"/>
                    <a:pt x="33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4" y="67"/>
                    <a:pt x="76" y="69"/>
                    <a:pt x="76" y="72"/>
                  </a:cubicBezTo>
                  <a:cubicBezTo>
                    <a:pt x="76" y="74"/>
                    <a:pt x="74" y="76"/>
                    <a:pt x="71" y="76"/>
                  </a:cubicBezTo>
                  <a:moveTo>
                    <a:pt x="128" y="57"/>
                  </a:moveTo>
                  <a:cubicBezTo>
                    <a:pt x="33" y="57"/>
                    <a:pt x="33" y="57"/>
                    <a:pt x="33" y="57"/>
                  </a:cubicBezTo>
                  <a:cubicBezTo>
                    <a:pt x="30" y="57"/>
                    <a:pt x="28" y="55"/>
                    <a:pt x="28" y="53"/>
                  </a:cubicBezTo>
                  <a:cubicBezTo>
                    <a:pt x="28" y="50"/>
                    <a:pt x="30" y="48"/>
                    <a:pt x="33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31" y="48"/>
                    <a:pt x="133" y="50"/>
                    <a:pt x="133" y="53"/>
                  </a:cubicBezTo>
                  <a:cubicBezTo>
                    <a:pt x="133" y="55"/>
                    <a:pt x="131" y="57"/>
                    <a:pt x="128" y="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4" name="Freeform 8789"/>
            <p:cNvSpPr>
              <a:spLocks noEditPoints="1"/>
            </p:cNvSpPr>
            <p:nvPr/>
          </p:nvSpPr>
          <p:spPr bwMode="auto">
            <a:xfrm>
              <a:off x="3222" y="1366"/>
              <a:ext cx="266" cy="235"/>
            </a:xfrm>
            <a:custGeom>
              <a:avLst/>
              <a:gdLst>
                <a:gd name="T0" fmla="*/ 13 w 112"/>
                <a:gd name="T1" fmla="*/ 0 h 99"/>
                <a:gd name="T2" fmla="*/ 0 w 112"/>
                <a:gd name="T3" fmla="*/ 14 h 99"/>
                <a:gd name="T4" fmla="*/ 0 w 112"/>
                <a:gd name="T5" fmla="*/ 60 h 99"/>
                <a:gd name="T6" fmla="*/ 13 w 112"/>
                <a:gd name="T7" fmla="*/ 73 h 99"/>
                <a:gd name="T8" fmla="*/ 59 w 112"/>
                <a:gd name="T9" fmla="*/ 73 h 99"/>
                <a:gd name="T10" fmla="*/ 87 w 112"/>
                <a:gd name="T11" fmla="*/ 98 h 99"/>
                <a:gd name="T12" fmla="*/ 91 w 112"/>
                <a:gd name="T13" fmla="*/ 98 h 99"/>
                <a:gd name="T14" fmla="*/ 92 w 112"/>
                <a:gd name="T15" fmla="*/ 96 h 99"/>
                <a:gd name="T16" fmla="*/ 92 w 112"/>
                <a:gd name="T17" fmla="*/ 73 h 99"/>
                <a:gd name="T18" fmla="*/ 99 w 112"/>
                <a:gd name="T19" fmla="*/ 73 h 99"/>
                <a:gd name="T20" fmla="*/ 112 w 112"/>
                <a:gd name="T21" fmla="*/ 60 h 99"/>
                <a:gd name="T22" fmla="*/ 112 w 112"/>
                <a:gd name="T23" fmla="*/ 14 h 99"/>
                <a:gd name="T24" fmla="*/ 99 w 112"/>
                <a:gd name="T25" fmla="*/ 0 h 99"/>
                <a:gd name="T26" fmla="*/ 13 w 112"/>
                <a:gd name="T27" fmla="*/ 0 h 99"/>
                <a:gd name="T28" fmla="*/ 89 w 112"/>
                <a:gd name="T29" fmla="*/ 20 h 99"/>
                <a:gd name="T30" fmla="*/ 92 w 112"/>
                <a:gd name="T31" fmla="*/ 23 h 99"/>
                <a:gd name="T32" fmla="*/ 89 w 112"/>
                <a:gd name="T33" fmla="*/ 27 h 99"/>
                <a:gd name="T34" fmla="*/ 36 w 112"/>
                <a:gd name="T35" fmla="*/ 27 h 99"/>
                <a:gd name="T36" fmla="*/ 33 w 112"/>
                <a:gd name="T37" fmla="*/ 23 h 99"/>
                <a:gd name="T38" fmla="*/ 36 w 112"/>
                <a:gd name="T39" fmla="*/ 20 h 99"/>
                <a:gd name="T40" fmla="*/ 89 w 112"/>
                <a:gd name="T41" fmla="*/ 20 h 99"/>
                <a:gd name="T42" fmla="*/ 63 w 112"/>
                <a:gd name="T43" fmla="*/ 53 h 99"/>
                <a:gd name="T44" fmla="*/ 59 w 112"/>
                <a:gd name="T45" fmla="*/ 50 h 99"/>
                <a:gd name="T46" fmla="*/ 63 w 112"/>
                <a:gd name="T47" fmla="*/ 46 h 99"/>
                <a:gd name="T48" fmla="*/ 89 w 112"/>
                <a:gd name="T49" fmla="*/ 46 h 99"/>
                <a:gd name="T50" fmla="*/ 92 w 112"/>
                <a:gd name="T51" fmla="*/ 50 h 99"/>
                <a:gd name="T52" fmla="*/ 89 w 112"/>
                <a:gd name="T53" fmla="*/ 53 h 99"/>
                <a:gd name="T54" fmla="*/ 63 w 112"/>
                <a:gd name="T55" fmla="*/ 53 h 99"/>
                <a:gd name="T56" fmla="*/ 23 w 112"/>
                <a:gd name="T57" fmla="*/ 40 h 99"/>
                <a:gd name="T58" fmla="*/ 20 w 112"/>
                <a:gd name="T59" fmla="*/ 37 h 99"/>
                <a:gd name="T60" fmla="*/ 23 w 112"/>
                <a:gd name="T61" fmla="*/ 33 h 99"/>
                <a:gd name="T62" fmla="*/ 89 w 112"/>
                <a:gd name="T63" fmla="*/ 33 h 99"/>
                <a:gd name="T64" fmla="*/ 92 w 112"/>
                <a:gd name="T65" fmla="*/ 37 h 99"/>
                <a:gd name="T66" fmla="*/ 89 w 112"/>
                <a:gd name="T67" fmla="*/ 40 h 99"/>
                <a:gd name="T68" fmla="*/ 23 w 112"/>
                <a:gd name="T69" fmla="*/ 4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" h="99">
                  <a:moveTo>
                    <a:pt x="13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7"/>
                    <a:pt x="6" y="73"/>
                    <a:pt x="13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8" y="99"/>
                    <a:pt x="90" y="99"/>
                    <a:pt x="91" y="98"/>
                  </a:cubicBezTo>
                  <a:cubicBezTo>
                    <a:pt x="92" y="97"/>
                    <a:pt x="92" y="97"/>
                    <a:pt x="92" y="96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6" y="73"/>
                    <a:pt x="112" y="67"/>
                    <a:pt x="112" y="60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6"/>
                    <a:pt x="106" y="0"/>
                    <a:pt x="99" y="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89" y="20"/>
                  </a:moveTo>
                  <a:cubicBezTo>
                    <a:pt x="91" y="20"/>
                    <a:pt x="92" y="22"/>
                    <a:pt x="92" y="23"/>
                  </a:cubicBezTo>
                  <a:cubicBezTo>
                    <a:pt x="92" y="25"/>
                    <a:pt x="91" y="27"/>
                    <a:pt x="89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7"/>
                    <a:pt x="33" y="25"/>
                    <a:pt x="33" y="23"/>
                  </a:cubicBezTo>
                  <a:cubicBezTo>
                    <a:pt x="33" y="22"/>
                    <a:pt x="35" y="20"/>
                    <a:pt x="36" y="20"/>
                  </a:cubicBezTo>
                  <a:cubicBezTo>
                    <a:pt x="89" y="20"/>
                    <a:pt x="89" y="20"/>
                    <a:pt x="89" y="20"/>
                  </a:cubicBezTo>
                  <a:moveTo>
                    <a:pt x="63" y="53"/>
                  </a:moveTo>
                  <a:cubicBezTo>
                    <a:pt x="61" y="53"/>
                    <a:pt x="59" y="52"/>
                    <a:pt x="59" y="50"/>
                  </a:cubicBezTo>
                  <a:cubicBezTo>
                    <a:pt x="59" y="48"/>
                    <a:pt x="61" y="46"/>
                    <a:pt x="63" y="46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1" y="46"/>
                    <a:pt x="92" y="48"/>
                    <a:pt x="92" y="50"/>
                  </a:cubicBezTo>
                  <a:cubicBezTo>
                    <a:pt x="92" y="52"/>
                    <a:pt x="91" y="53"/>
                    <a:pt x="89" y="53"/>
                  </a:cubicBezTo>
                  <a:cubicBezTo>
                    <a:pt x="63" y="53"/>
                    <a:pt x="63" y="53"/>
                    <a:pt x="63" y="53"/>
                  </a:cubicBezTo>
                  <a:moveTo>
                    <a:pt x="23" y="40"/>
                  </a:moveTo>
                  <a:cubicBezTo>
                    <a:pt x="21" y="40"/>
                    <a:pt x="20" y="38"/>
                    <a:pt x="20" y="37"/>
                  </a:cubicBezTo>
                  <a:cubicBezTo>
                    <a:pt x="20" y="35"/>
                    <a:pt x="21" y="33"/>
                    <a:pt x="23" y="33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91" y="33"/>
                    <a:pt x="92" y="35"/>
                    <a:pt x="92" y="37"/>
                  </a:cubicBezTo>
                  <a:cubicBezTo>
                    <a:pt x="92" y="38"/>
                    <a:pt x="91" y="40"/>
                    <a:pt x="89" y="40"/>
                  </a:cubicBezTo>
                  <a:cubicBezTo>
                    <a:pt x="23" y="40"/>
                    <a:pt x="23" y="40"/>
                    <a:pt x="23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170" name="矩形 1"/>
          <p:cNvSpPr>
            <a:spLocks noChangeArrowheads="1"/>
          </p:cNvSpPr>
          <p:nvPr/>
        </p:nvSpPr>
        <p:spPr bwMode="auto">
          <a:xfrm>
            <a:off x="0" y="3905251"/>
            <a:ext cx="12192000" cy="29527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CB1B3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43" name="直接连接符 167"/>
          <p:cNvSpPr>
            <a:spLocks noChangeShapeType="1"/>
          </p:cNvSpPr>
          <p:nvPr/>
        </p:nvSpPr>
        <p:spPr bwMode="auto">
          <a:xfrm>
            <a:off x="1" y="5261226"/>
            <a:ext cx="2495551" cy="2116"/>
          </a:xfrm>
          <a:prstGeom prst="line">
            <a:avLst/>
          </a:prstGeom>
          <a:noFill/>
          <a:ln w="6350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44" name="直接连接符 167"/>
          <p:cNvSpPr>
            <a:spLocks noChangeShapeType="1"/>
          </p:cNvSpPr>
          <p:nvPr/>
        </p:nvSpPr>
        <p:spPr bwMode="auto">
          <a:xfrm>
            <a:off x="9525001" y="5263341"/>
            <a:ext cx="2688167" cy="2117"/>
          </a:xfrm>
          <a:prstGeom prst="line">
            <a:avLst/>
          </a:prstGeom>
          <a:noFill/>
          <a:ln w="6350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46" name="矩形 77"/>
          <p:cNvSpPr>
            <a:spLocks noChangeArrowheads="1"/>
          </p:cNvSpPr>
          <p:nvPr/>
        </p:nvSpPr>
        <p:spPr bwMode="auto">
          <a:xfrm>
            <a:off x="4085345" y="4882342"/>
            <a:ext cx="5524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dirty="0" smtClean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</a:t>
            </a:r>
            <a:r>
              <a:rPr lang="zh-CN" altLang="en-US" sz="4000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一轮“</a:t>
            </a:r>
            <a:r>
              <a:rPr lang="en-US" altLang="zh-CN" sz="4000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5213</a:t>
            </a:r>
            <a:r>
              <a:rPr lang="zh-CN" altLang="en-US" sz="4000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”计划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634812" y="4286397"/>
            <a:ext cx="1397878" cy="1897892"/>
            <a:chOff x="2634812" y="4286397"/>
            <a:chExt cx="1397878" cy="1897892"/>
          </a:xfrm>
        </p:grpSpPr>
        <p:sp>
          <p:nvSpPr>
            <p:cNvPr id="7247" name="椭圆 80"/>
            <p:cNvSpPr>
              <a:spLocks noChangeArrowheads="1"/>
            </p:cNvSpPr>
            <p:nvPr/>
          </p:nvSpPr>
          <p:spPr bwMode="auto">
            <a:xfrm>
              <a:off x="2634812" y="4564403"/>
              <a:ext cx="1397878" cy="1397878"/>
            </a:xfrm>
            <a:prstGeom prst="ellipse">
              <a:avLst/>
            </a:prstGeom>
            <a:solidFill>
              <a:srgbClr val="333F50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48" name="矩形 81"/>
            <p:cNvSpPr>
              <a:spLocks noChangeArrowheads="1"/>
            </p:cNvSpPr>
            <p:nvPr/>
          </p:nvSpPr>
          <p:spPr bwMode="auto">
            <a:xfrm>
              <a:off x="2795783" y="4286397"/>
              <a:ext cx="1075936" cy="1897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173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1173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3" grpId="0" animBg="1"/>
      <p:bldP spid="7244" grpId="0" animBg="1"/>
      <p:bldP spid="72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2022"/>
          <p:cNvSpPr txBox="1"/>
          <p:nvPr/>
        </p:nvSpPr>
        <p:spPr>
          <a:xfrm>
            <a:off x="1283599" y="333388"/>
            <a:ext cx="5194656" cy="4957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ea"/>
                <a:ea typeface="+mn-ea"/>
                <a:cs typeface="+mn-cs"/>
                <a:sym typeface="Bebas Neue"/>
              </a:defRPr>
            </a:lvl1pPr>
            <a:lvl2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2pPr>
            <a:lvl3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3pPr>
            <a:lvl4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4pPr>
            <a:lvl5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5pPr>
            <a:lvl6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6pPr>
            <a:lvl7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7pPr>
            <a:lvl8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8pPr>
            <a:lvl9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9pPr>
          </a:lstStyle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计划目标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5" name="Group 4"/>
          <p:cNvGrpSpPr>
            <a:grpSpLocks noChangeAspect="1"/>
          </p:cNvGrpSpPr>
          <p:nvPr/>
        </p:nvGrpSpPr>
        <p:grpSpPr bwMode="auto">
          <a:xfrm>
            <a:off x="479376" y="256545"/>
            <a:ext cx="667606" cy="667606"/>
            <a:chOff x="2848" y="1168"/>
            <a:chExt cx="1984" cy="1984"/>
          </a:xfrm>
        </p:grpSpPr>
        <p:sp>
          <p:nvSpPr>
            <p:cNvPr id="7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48" y="1168"/>
              <a:ext cx="1984" cy="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Oval 5"/>
            <p:cNvSpPr>
              <a:spLocks noChangeArrowheads="1"/>
            </p:cNvSpPr>
            <p:nvPr/>
          </p:nvSpPr>
          <p:spPr bwMode="auto">
            <a:xfrm>
              <a:off x="2846" y="1166"/>
              <a:ext cx="1984" cy="1986"/>
            </a:xfrm>
            <a:prstGeom prst="ellipse">
              <a:avLst/>
            </a:prstGeom>
            <a:solidFill>
              <a:srgbClr val="FA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Freeform 6"/>
            <p:cNvSpPr/>
            <p:nvPr/>
          </p:nvSpPr>
          <p:spPr bwMode="auto">
            <a:xfrm>
              <a:off x="3061" y="1720"/>
              <a:ext cx="1769" cy="1432"/>
            </a:xfrm>
            <a:custGeom>
              <a:avLst/>
              <a:gdLst>
                <a:gd name="T0" fmla="*/ 745 w 746"/>
                <a:gd name="T1" fmla="*/ 154 h 604"/>
                <a:gd name="T2" fmla="*/ 591 w 746"/>
                <a:gd name="T3" fmla="*/ 0 h 604"/>
                <a:gd name="T4" fmla="*/ 76 w 746"/>
                <a:gd name="T5" fmla="*/ 317 h 604"/>
                <a:gd name="T6" fmla="*/ 76 w 746"/>
                <a:gd name="T7" fmla="*/ 364 h 604"/>
                <a:gd name="T8" fmla="*/ 3 w 746"/>
                <a:gd name="T9" fmla="*/ 364 h 604"/>
                <a:gd name="T10" fmla="*/ 0 w 746"/>
                <a:gd name="T11" fmla="*/ 365 h 604"/>
                <a:gd name="T12" fmla="*/ 234 w 746"/>
                <a:gd name="T13" fmla="*/ 592 h 604"/>
                <a:gd name="T14" fmla="*/ 327 w 746"/>
                <a:gd name="T15" fmla="*/ 604 h 604"/>
                <a:gd name="T16" fmla="*/ 746 w 746"/>
                <a:gd name="T17" fmla="*/ 185 h 604"/>
                <a:gd name="T18" fmla="*/ 745 w 746"/>
                <a:gd name="T19" fmla="*/ 15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6" h="604">
                  <a:moveTo>
                    <a:pt x="745" y="154"/>
                  </a:moveTo>
                  <a:cubicBezTo>
                    <a:pt x="591" y="0"/>
                    <a:pt x="591" y="0"/>
                    <a:pt x="591" y="0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64"/>
                    <a:pt x="76" y="364"/>
                    <a:pt x="76" y="364"/>
                  </a:cubicBezTo>
                  <a:cubicBezTo>
                    <a:pt x="3" y="364"/>
                    <a:pt x="3" y="364"/>
                    <a:pt x="3" y="364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34" y="592"/>
                    <a:pt x="234" y="592"/>
                    <a:pt x="234" y="592"/>
                  </a:cubicBezTo>
                  <a:cubicBezTo>
                    <a:pt x="265" y="601"/>
                    <a:pt x="279" y="604"/>
                    <a:pt x="327" y="604"/>
                  </a:cubicBezTo>
                  <a:cubicBezTo>
                    <a:pt x="559" y="604"/>
                    <a:pt x="746" y="417"/>
                    <a:pt x="746" y="185"/>
                  </a:cubicBezTo>
                  <a:cubicBezTo>
                    <a:pt x="746" y="175"/>
                    <a:pt x="746" y="165"/>
                    <a:pt x="745" y="154"/>
                  </a:cubicBezTo>
                </a:path>
              </a:pathLst>
            </a:custGeom>
            <a:solidFill>
              <a:srgbClr val="EFB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Rectangle 7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Rectangle 8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Freeform 9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77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Freeform 10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Freeform 11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09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Freeform 12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Rectangle 13"/>
            <p:cNvSpPr>
              <a:spLocks noChangeArrowheads="1"/>
            </p:cNvSpPr>
            <p:nvPr/>
          </p:nvSpPr>
          <p:spPr bwMode="auto">
            <a:xfrm>
              <a:off x="3516" y="2185"/>
              <a:ext cx="105" cy="246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Rectangle 14"/>
            <p:cNvSpPr>
              <a:spLocks noChangeArrowheads="1"/>
            </p:cNvSpPr>
            <p:nvPr/>
          </p:nvSpPr>
          <p:spPr bwMode="auto">
            <a:xfrm>
              <a:off x="3659" y="2071"/>
              <a:ext cx="94" cy="360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Rectangle 15"/>
            <p:cNvSpPr>
              <a:spLocks noChangeArrowheads="1"/>
            </p:cNvSpPr>
            <p:nvPr/>
          </p:nvSpPr>
          <p:spPr bwMode="auto">
            <a:xfrm>
              <a:off x="3782" y="2109"/>
              <a:ext cx="104" cy="322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Rectangle 16"/>
            <p:cNvSpPr>
              <a:spLocks noChangeArrowheads="1"/>
            </p:cNvSpPr>
            <p:nvPr/>
          </p:nvSpPr>
          <p:spPr bwMode="auto">
            <a:xfrm>
              <a:off x="3924" y="2014"/>
              <a:ext cx="114" cy="417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Rectangle 17"/>
            <p:cNvSpPr>
              <a:spLocks noChangeArrowheads="1"/>
            </p:cNvSpPr>
            <p:nvPr/>
          </p:nvSpPr>
          <p:spPr bwMode="auto">
            <a:xfrm>
              <a:off x="4057" y="1938"/>
              <a:ext cx="95" cy="493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Freeform 18"/>
            <p:cNvSpPr/>
            <p:nvPr/>
          </p:nvSpPr>
          <p:spPr bwMode="auto">
            <a:xfrm>
              <a:off x="3049" y="2555"/>
              <a:ext cx="1574" cy="49"/>
            </a:xfrm>
            <a:custGeom>
              <a:avLst/>
              <a:gdLst>
                <a:gd name="T0" fmla="*/ 0 w 664"/>
                <a:gd name="T1" fmla="*/ 0 h 21"/>
                <a:gd name="T2" fmla="*/ 0 w 664"/>
                <a:gd name="T3" fmla="*/ 10 h 21"/>
                <a:gd name="T4" fmla="*/ 32 w 664"/>
                <a:gd name="T5" fmla="*/ 21 h 21"/>
                <a:gd name="T6" fmla="*/ 641 w 664"/>
                <a:gd name="T7" fmla="*/ 21 h 21"/>
                <a:gd name="T8" fmla="*/ 664 w 664"/>
                <a:gd name="T9" fmla="*/ 10 h 21"/>
                <a:gd name="T10" fmla="*/ 664 w 664"/>
                <a:gd name="T11" fmla="*/ 0 h 21"/>
                <a:gd name="T12" fmla="*/ 0 w 66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2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0" y="21"/>
                    <a:pt x="32" y="21"/>
                  </a:cubicBezTo>
                  <a:cubicBezTo>
                    <a:pt x="54" y="21"/>
                    <a:pt x="641" y="21"/>
                    <a:pt x="641" y="21"/>
                  </a:cubicBezTo>
                  <a:cubicBezTo>
                    <a:pt x="641" y="21"/>
                    <a:pt x="657" y="15"/>
                    <a:pt x="664" y="10"/>
                  </a:cubicBezTo>
                  <a:cubicBezTo>
                    <a:pt x="664" y="0"/>
                    <a:pt x="664" y="0"/>
                    <a:pt x="66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Freeform 19"/>
            <p:cNvSpPr/>
            <p:nvPr/>
          </p:nvSpPr>
          <p:spPr bwMode="auto">
            <a:xfrm>
              <a:off x="3225" y="1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Freeform 20"/>
            <p:cNvSpPr/>
            <p:nvPr/>
          </p:nvSpPr>
          <p:spPr bwMode="auto">
            <a:xfrm>
              <a:off x="3218" y="1716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" name="Freeform 21"/>
            <p:cNvSpPr/>
            <p:nvPr/>
          </p:nvSpPr>
          <p:spPr bwMode="auto">
            <a:xfrm>
              <a:off x="3206" y="2529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4" name="Freeform 22"/>
            <p:cNvSpPr/>
            <p:nvPr/>
          </p:nvSpPr>
          <p:spPr bwMode="auto">
            <a:xfrm>
              <a:off x="3227" y="1711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Freeform 23"/>
            <p:cNvSpPr/>
            <p:nvPr/>
          </p:nvSpPr>
          <p:spPr bwMode="auto">
            <a:xfrm>
              <a:off x="3509" y="1711"/>
              <a:ext cx="956" cy="844"/>
            </a:xfrm>
            <a:custGeom>
              <a:avLst/>
              <a:gdLst>
                <a:gd name="T0" fmla="*/ 394 w 403"/>
                <a:gd name="T1" fmla="*/ 0 h 356"/>
                <a:gd name="T2" fmla="*/ 0 w 403"/>
                <a:gd name="T3" fmla="*/ 0 h 356"/>
                <a:gd name="T4" fmla="*/ 25 w 403"/>
                <a:gd name="T5" fmla="*/ 24 h 356"/>
                <a:gd name="T6" fmla="*/ 383 w 403"/>
                <a:gd name="T7" fmla="*/ 24 h 356"/>
                <a:gd name="T8" fmla="*/ 383 w 403"/>
                <a:gd name="T9" fmla="*/ 336 h 356"/>
                <a:gd name="T10" fmla="*/ 358 w 403"/>
                <a:gd name="T11" fmla="*/ 336 h 356"/>
                <a:gd name="T12" fmla="*/ 380 w 403"/>
                <a:gd name="T13" fmla="*/ 356 h 356"/>
                <a:gd name="T14" fmla="*/ 394 w 403"/>
                <a:gd name="T15" fmla="*/ 356 h 356"/>
                <a:gd name="T16" fmla="*/ 403 w 403"/>
                <a:gd name="T17" fmla="*/ 345 h 356"/>
                <a:gd name="T18" fmla="*/ 403 w 403"/>
                <a:gd name="T19" fmla="*/ 11 h 356"/>
                <a:gd name="T20" fmla="*/ 394 w 403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356">
                  <a:moveTo>
                    <a:pt x="3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58" y="336"/>
                    <a:pt x="358" y="336"/>
                    <a:pt x="358" y="336"/>
                  </a:cubicBezTo>
                  <a:cubicBezTo>
                    <a:pt x="380" y="356"/>
                    <a:pt x="380" y="356"/>
                    <a:pt x="380" y="356"/>
                  </a:cubicBezTo>
                  <a:cubicBezTo>
                    <a:pt x="394" y="356"/>
                    <a:pt x="394" y="356"/>
                    <a:pt x="394" y="356"/>
                  </a:cubicBezTo>
                  <a:cubicBezTo>
                    <a:pt x="400" y="356"/>
                    <a:pt x="403" y="351"/>
                    <a:pt x="403" y="345"/>
                  </a:cubicBezTo>
                  <a:cubicBezTo>
                    <a:pt x="403" y="11"/>
                    <a:pt x="403" y="11"/>
                    <a:pt x="403" y="11"/>
                  </a:cubicBezTo>
                  <a:cubicBezTo>
                    <a:pt x="403" y="5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Freeform 24"/>
            <p:cNvSpPr/>
            <p:nvPr/>
          </p:nvSpPr>
          <p:spPr bwMode="auto">
            <a:xfrm>
              <a:off x="3206" y="1716"/>
              <a:ext cx="12" cy="21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9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1" y="3"/>
                    <a:pt x="5" y="0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Freeform 25"/>
            <p:cNvSpPr/>
            <p:nvPr/>
          </p:nvSpPr>
          <p:spPr bwMode="auto">
            <a:xfrm>
              <a:off x="3206" y="2531"/>
              <a:ext cx="24" cy="24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9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1" y="10"/>
                    <a:pt x="10" y="9"/>
                    <a:pt x="10" y="9"/>
                  </a:cubicBezTo>
                  <a:cubicBezTo>
                    <a:pt x="5" y="9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Freeform 26"/>
            <p:cNvSpPr/>
            <p:nvPr/>
          </p:nvSpPr>
          <p:spPr bwMode="auto">
            <a:xfrm>
              <a:off x="3220" y="1713"/>
              <a:ext cx="5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Freeform 27"/>
            <p:cNvSpPr/>
            <p:nvPr/>
          </p:nvSpPr>
          <p:spPr bwMode="auto">
            <a:xfrm>
              <a:off x="3218" y="17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0" name="Freeform 28"/>
            <p:cNvSpPr/>
            <p:nvPr/>
          </p:nvSpPr>
          <p:spPr bwMode="auto">
            <a:xfrm>
              <a:off x="3225" y="1713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Freeform 29"/>
            <p:cNvSpPr/>
            <p:nvPr/>
          </p:nvSpPr>
          <p:spPr bwMode="auto">
            <a:xfrm>
              <a:off x="3204" y="1711"/>
              <a:ext cx="1206" cy="844"/>
            </a:xfrm>
            <a:custGeom>
              <a:avLst/>
              <a:gdLst>
                <a:gd name="T0" fmla="*/ 20 w 509"/>
                <a:gd name="T1" fmla="*/ 336 h 356"/>
                <a:gd name="T2" fmla="*/ 20 w 509"/>
                <a:gd name="T3" fmla="*/ 24 h 356"/>
                <a:gd name="T4" fmla="*/ 154 w 509"/>
                <a:gd name="T5" fmla="*/ 24 h 356"/>
                <a:gd name="T6" fmla="*/ 129 w 509"/>
                <a:gd name="T7" fmla="*/ 0 h 356"/>
                <a:gd name="T8" fmla="*/ 11 w 509"/>
                <a:gd name="T9" fmla="*/ 0 h 356"/>
                <a:gd name="T10" fmla="*/ 10 w 509"/>
                <a:gd name="T11" fmla="*/ 0 h 356"/>
                <a:gd name="T12" fmla="*/ 9 w 509"/>
                <a:gd name="T13" fmla="*/ 1 h 356"/>
                <a:gd name="T14" fmla="*/ 9 w 509"/>
                <a:gd name="T15" fmla="*/ 1 h 356"/>
                <a:gd name="T16" fmla="*/ 7 w 509"/>
                <a:gd name="T17" fmla="*/ 2 h 356"/>
                <a:gd name="T18" fmla="*/ 6 w 509"/>
                <a:gd name="T19" fmla="*/ 2 h 356"/>
                <a:gd name="T20" fmla="*/ 5 w 509"/>
                <a:gd name="T21" fmla="*/ 2 h 356"/>
                <a:gd name="T22" fmla="*/ 0 w 509"/>
                <a:gd name="T23" fmla="*/ 11 h 356"/>
                <a:gd name="T24" fmla="*/ 0 w 509"/>
                <a:gd name="T25" fmla="*/ 345 h 356"/>
                <a:gd name="T26" fmla="*/ 1 w 509"/>
                <a:gd name="T27" fmla="*/ 346 h 356"/>
                <a:gd name="T28" fmla="*/ 11 w 509"/>
                <a:gd name="T29" fmla="*/ 356 h 356"/>
                <a:gd name="T30" fmla="*/ 509 w 509"/>
                <a:gd name="T31" fmla="*/ 356 h 356"/>
                <a:gd name="T32" fmla="*/ 487 w 509"/>
                <a:gd name="T33" fmla="*/ 336 h 356"/>
                <a:gd name="T34" fmla="*/ 20 w 509"/>
                <a:gd name="T35" fmla="*/ 33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9" h="356">
                  <a:moveTo>
                    <a:pt x="20" y="336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5"/>
                    <a:pt x="0" y="11"/>
                    <a:pt x="0" y="11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1" y="346"/>
                    <a:pt x="1" y="346"/>
                  </a:cubicBezTo>
                  <a:cubicBezTo>
                    <a:pt x="1" y="352"/>
                    <a:pt x="6" y="356"/>
                    <a:pt x="11" y="356"/>
                  </a:cubicBezTo>
                  <a:cubicBezTo>
                    <a:pt x="509" y="356"/>
                    <a:pt x="509" y="356"/>
                    <a:pt x="509" y="356"/>
                  </a:cubicBezTo>
                  <a:cubicBezTo>
                    <a:pt x="487" y="336"/>
                    <a:pt x="487" y="336"/>
                    <a:pt x="487" y="336"/>
                  </a:cubicBezTo>
                  <a:lnTo>
                    <a:pt x="20" y="336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6" name="TextBox 12"/>
          <p:cNvSpPr txBox="1"/>
          <p:nvPr/>
        </p:nvSpPr>
        <p:spPr>
          <a:xfrm>
            <a:off x="523836" y="1357298"/>
            <a:ext cx="3964813" cy="3721463"/>
          </a:xfrm>
          <a:prstGeom prst="rect">
            <a:avLst/>
          </a:prstGeom>
          <a:noFill/>
        </p:spPr>
        <p:txBody>
          <a:bodyPr wrap="square" rIns="144000" bIns="36000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力争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年底，新增国家“千人计划”、国家“万人计划”、省“千人计划”、省“万人计划”、杭州市全球引才“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521”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计划人才</a:t>
            </a:r>
            <a:r>
              <a:rPr lang="en-US" altLang="zh-CN" sz="2000" b="1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2000" b="1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，海内外高层次人才创办企业</a:t>
            </a:r>
            <a:r>
              <a:rPr lang="en-US" altLang="zh-CN" sz="2000" b="1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2000" b="1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，领军型创新创业团队</a:t>
            </a:r>
            <a:r>
              <a:rPr lang="en-US" altLang="zh-CN" sz="2000" b="1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b="1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，人才驱动型新兴产业链</a:t>
            </a:r>
            <a:r>
              <a:rPr lang="en-US" altLang="zh-CN" sz="2000" b="1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grpSp>
        <p:nvGrpSpPr>
          <p:cNvPr id="57" name="Group 13"/>
          <p:cNvGrpSpPr/>
          <p:nvPr/>
        </p:nvGrpSpPr>
        <p:grpSpPr>
          <a:xfrm>
            <a:off x="783774" y="5433185"/>
            <a:ext cx="534558" cy="940303"/>
            <a:chOff x="1101932" y="3065230"/>
            <a:chExt cx="406487" cy="715022"/>
          </a:xfrm>
        </p:grpSpPr>
        <p:sp>
          <p:nvSpPr>
            <p:cNvPr id="58" name="Oval 14"/>
            <p:cNvSpPr/>
            <p:nvPr/>
          </p:nvSpPr>
          <p:spPr>
            <a:xfrm>
              <a:off x="1101933" y="3065230"/>
              <a:ext cx="406486" cy="4064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59" name="Content Placeholder 2"/>
            <p:cNvSpPr txBox="1"/>
            <p:nvPr/>
          </p:nvSpPr>
          <p:spPr>
            <a:xfrm>
              <a:off x="1101932" y="3467978"/>
              <a:ext cx="403615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</a:t>
              </a:r>
              <a:endPara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Group 16"/>
          <p:cNvGrpSpPr/>
          <p:nvPr/>
        </p:nvGrpSpPr>
        <p:grpSpPr>
          <a:xfrm>
            <a:off x="1562314" y="5431497"/>
            <a:ext cx="596236" cy="941340"/>
            <a:chOff x="3106151" y="2100946"/>
            <a:chExt cx="453388" cy="715809"/>
          </a:xfrm>
        </p:grpSpPr>
        <p:sp>
          <p:nvSpPr>
            <p:cNvPr id="61" name="Oval 17"/>
            <p:cNvSpPr/>
            <p:nvPr/>
          </p:nvSpPr>
          <p:spPr>
            <a:xfrm>
              <a:off x="3106151" y="2100946"/>
              <a:ext cx="406486" cy="4064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62" name="Content Placeholder 2"/>
            <p:cNvSpPr txBox="1"/>
            <p:nvPr/>
          </p:nvSpPr>
          <p:spPr>
            <a:xfrm>
              <a:off x="3106151" y="2504481"/>
              <a:ext cx="45338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</a:p>
          </p:txBody>
        </p:sp>
      </p:grpSp>
      <p:grpSp>
        <p:nvGrpSpPr>
          <p:cNvPr id="63" name="Group 19"/>
          <p:cNvGrpSpPr/>
          <p:nvPr/>
        </p:nvGrpSpPr>
        <p:grpSpPr>
          <a:xfrm>
            <a:off x="2385540" y="5418467"/>
            <a:ext cx="534558" cy="954370"/>
            <a:chOff x="4878236" y="2968953"/>
            <a:chExt cx="406487" cy="725719"/>
          </a:xfrm>
        </p:grpSpPr>
        <p:sp>
          <p:nvSpPr>
            <p:cNvPr id="64" name="Oval 20"/>
            <p:cNvSpPr/>
            <p:nvPr/>
          </p:nvSpPr>
          <p:spPr>
            <a:xfrm>
              <a:off x="4878237" y="2968953"/>
              <a:ext cx="406486" cy="40648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65" name="Content Placeholder 2"/>
            <p:cNvSpPr txBox="1"/>
            <p:nvPr/>
          </p:nvSpPr>
          <p:spPr>
            <a:xfrm>
              <a:off x="4878236" y="3382398"/>
              <a:ext cx="401993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</a:p>
          </p:txBody>
        </p:sp>
      </p:grpSp>
      <p:grpSp>
        <p:nvGrpSpPr>
          <p:cNvPr id="66" name="Group 22"/>
          <p:cNvGrpSpPr/>
          <p:nvPr/>
        </p:nvGrpSpPr>
        <p:grpSpPr>
          <a:xfrm>
            <a:off x="3141175" y="5418467"/>
            <a:ext cx="555269" cy="941343"/>
            <a:chOff x="7208942" y="1823398"/>
            <a:chExt cx="422236" cy="715813"/>
          </a:xfrm>
        </p:grpSpPr>
        <p:sp>
          <p:nvSpPr>
            <p:cNvPr id="67" name="Oval 23"/>
            <p:cNvSpPr/>
            <p:nvPr/>
          </p:nvSpPr>
          <p:spPr>
            <a:xfrm>
              <a:off x="7213993" y="1823398"/>
              <a:ext cx="406486" cy="40648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68" name="Content Placeholder 2"/>
            <p:cNvSpPr txBox="1"/>
            <p:nvPr/>
          </p:nvSpPr>
          <p:spPr>
            <a:xfrm>
              <a:off x="7208942" y="2226937"/>
              <a:ext cx="422236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0748" y="1149055"/>
            <a:ext cx="6597352" cy="5018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022"/>
          <p:cNvSpPr txBox="1"/>
          <p:nvPr/>
        </p:nvSpPr>
        <p:spPr>
          <a:xfrm>
            <a:off x="1283599" y="333388"/>
            <a:ext cx="5194656" cy="4957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ea"/>
                <a:ea typeface="+mn-ea"/>
                <a:cs typeface="+mn-cs"/>
                <a:sym typeface="Bebas Neue"/>
              </a:defRPr>
            </a:lvl1pPr>
            <a:lvl2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2pPr>
            <a:lvl3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3pPr>
            <a:lvl4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4pPr>
            <a:lvl5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5pPr>
            <a:lvl6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6pPr>
            <a:lvl7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7pPr>
            <a:lvl8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8pPr>
            <a:lvl9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9pPr>
          </a:lstStyle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对象条件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6" name="Group 4"/>
          <p:cNvGrpSpPr>
            <a:grpSpLocks noChangeAspect="1"/>
          </p:cNvGrpSpPr>
          <p:nvPr/>
        </p:nvGrpSpPr>
        <p:grpSpPr bwMode="auto">
          <a:xfrm>
            <a:off x="479376" y="256545"/>
            <a:ext cx="667606" cy="667606"/>
            <a:chOff x="2848" y="1168"/>
            <a:chExt cx="1984" cy="1984"/>
          </a:xfrm>
        </p:grpSpPr>
        <p:sp>
          <p:nvSpPr>
            <p:cNvPr id="4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48" y="1168"/>
              <a:ext cx="1984" cy="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2846" y="1166"/>
              <a:ext cx="1984" cy="1986"/>
            </a:xfrm>
            <a:prstGeom prst="ellipse">
              <a:avLst/>
            </a:prstGeom>
            <a:solidFill>
              <a:srgbClr val="FA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 6"/>
            <p:cNvSpPr/>
            <p:nvPr/>
          </p:nvSpPr>
          <p:spPr bwMode="auto">
            <a:xfrm>
              <a:off x="3061" y="1720"/>
              <a:ext cx="1769" cy="1432"/>
            </a:xfrm>
            <a:custGeom>
              <a:avLst/>
              <a:gdLst>
                <a:gd name="T0" fmla="*/ 745 w 746"/>
                <a:gd name="T1" fmla="*/ 154 h 604"/>
                <a:gd name="T2" fmla="*/ 591 w 746"/>
                <a:gd name="T3" fmla="*/ 0 h 604"/>
                <a:gd name="T4" fmla="*/ 76 w 746"/>
                <a:gd name="T5" fmla="*/ 317 h 604"/>
                <a:gd name="T6" fmla="*/ 76 w 746"/>
                <a:gd name="T7" fmla="*/ 364 h 604"/>
                <a:gd name="T8" fmla="*/ 3 w 746"/>
                <a:gd name="T9" fmla="*/ 364 h 604"/>
                <a:gd name="T10" fmla="*/ 0 w 746"/>
                <a:gd name="T11" fmla="*/ 365 h 604"/>
                <a:gd name="T12" fmla="*/ 234 w 746"/>
                <a:gd name="T13" fmla="*/ 592 h 604"/>
                <a:gd name="T14" fmla="*/ 327 w 746"/>
                <a:gd name="T15" fmla="*/ 604 h 604"/>
                <a:gd name="T16" fmla="*/ 746 w 746"/>
                <a:gd name="T17" fmla="*/ 185 h 604"/>
                <a:gd name="T18" fmla="*/ 745 w 746"/>
                <a:gd name="T19" fmla="*/ 15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6" h="604">
                  <a:moveTo>
                    <a:pt x="745" y="154"/>
                  </a:moveTo>
                  <a:cubicBezTo>
                    <a:pt x="591" y="0"/>
                    <a:pt x="591" y="0"/>
                    <a:pt x="591" y="0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64"/>
                    <a:pt x="76" y="364"/>
                    <a:pt x="76" y="364"/>
                  </a:cubicBezTo>
                  <a:cubicBezTo>
                    <a:pt x="3" y="364"/>
                    <a:pt x="3" y="364"/>
                    <a:pt x="3" y="364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34" y="592"/>
                    <a:pt x="234" y="592"/>
                    <a:pt x="234" y="592"/>
                  </a:cubicBezTo>
                  <a:cubicBezTo>
                    <a:pt x="265" y="601"/>
                    <a:pt x="279" y="604"/>
                    <a:pt x="327" y="604"/>
                  </a:cubicBezTo>
                  <a:cubicBezTo>
                    <a:pt x="559" y="604"/>
                    <a:pt x="746" y="417"/>
                    <a:pt x="746" y="185"/>
                  </a:cubicBezTo>
                  <a:cubicBezTo>
                    <a:pt x="746" y="175"/>
                    <a:pt x="746" y="165"/>
                    <a:pt x="745" y="154"/>
                  </a:cubicBezTo>
                </a:path>
              </a:pathLst>
            </a:custGeom>
            <a:solidFill>
              <a:srgbClr val="EFB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Rectangle 7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Rectangle 8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 9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77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 10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11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09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12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Rectangle 13"/>
            <p:cNvSpPr>
              <a:spLocks noChangeArrowheads="1"/>
            </p:cNvSpPr>
            <p:nvPr/>
          </p:nvSpPr>
          <p:spPr bwMode="auto">
            <a:xfrm>
              <a:off x="3516" y="2185"/>
              <a:ext cx="105" cy="246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Rectangle 14"/>
            <p:cNvSpPr>
              <a:spLocks noChangeArrowheads="1"/>
            </p:cNvSpPr>
            <p:nvPr/>
          </p:nvSpPr>
          <p:spPr bwMode="auto">
            <a:xfrm>
              <a:off x="3659" y="2071"/>
              <a:ext cx="94" cy="360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Rectangle 15"/>
            <p:cNvSpPr>
              <a:spLocks noChangeArrowheads="1"/>
            </p:cNvSpPr>
            <p:nvPr/>
          </p:nvSpPr>
          <p:spPr bwMode="auto">
            <a:xfrm>
              <a:off x="3782" y="2109"/>
              <a:ext cx="104" cy="322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Rectangle 16"/>
            <p:cNvSpPr>
              <a:spLocks noChangeArrowheads="1"/>
            </p:cNvSpPr>
            <p:nvPr/>
          </p:nvSpPr>
          <p:spPr bwMode="auto">
            <a:xfrm>
              <a:off x="3924" y="2014"/>
              <a:ext cx="114" cy="417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Rectangle 17"/>
            <p:cNvSpPr>
              <a:spLocks noChangeArrowheads="1"/>
            </p:cNvSpPr>
            <p:nvPr/>
          </p:nvSpPr>
          <p:spPr bwMode="auto">
            <a:xfrm>
              <a:off x="4057" y="1938"/>
              <a:ext cx="95" cy="493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18"/>
            <p:cNvSpPr/>
            <p:nvPr/>
          </p:nvSpPr>
          <p:spPr bwMode="auto">
            <a:xfrm>
              <a:off x="3049" y="2555"/>
              <a:ext cx="1574" cy="49"/>
            </a:xfrm>
            <a:custGeom>
              <a:avLst/>
              <a:gdLst>
                <a:gd name="T0" fmla="*/ 0 w 664"/>
                <a:gd name="T1" fmla="*/ 0 h 21"/>
                <a:gd name="T2" fmla="*/ 0 w 664"/>
                <a:gd name="T3" fmla="*/ 10 h 21"/>
                <a:gd name="T4" fmla="*/ 32 w 664"/>
                <a:gd name="T5" fmla="*/ 21 h 21"/>
                <a:gd name="T6" fmla="*/ 641 w 664"/>
                <a:gd name="T7" fmla="*/ 21 h 21"/>
                <a:gd name="T8" fmla="*/ 664 w 664"/>
                <a:gd name="T9" fmla="*/ 10 h 21"/>
                <a:gd name="T10" fmla="*/ 664 w 664"/>
                <a:gd name="T11" fmla="*/ 0 h 21"/>
                <a:gd name="T12" fmla="*/ 0 w 66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2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0" y="21"/>
                    <a:pt x="32" y="21"/>
                  </a:cubicBezTo>
                  <a:cubicBezTo>
                    <a:pt x="54" y="21"/>
                    <a:pt x="641" y="21"/>
                    <a:pt x="641" y="21"/>
                  </a:cubicBezTo>
                  <a:cubicBezTo>
                    <a:pt x="641" y="21"/>
                    <a:pt x="657" y="15"/>
                    <a:pt x="664" y="10"/>
                  </a:cubicBezTo>
                  <a:cubicBezTo>
                    <a:pt x="664" y="0"/>
                    <a:pt x="664" y="0"/>
                    <a:pt x="66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19"/>
            <p:cNvSpPr/>
            <p:nvPr/>
          </p:nvSpPr>
          <p:spPr bwMode="auto">
            <a:xfrm>
              <a:off x="3225" y="1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 20"/>
            <p:cNvSpPr/>
            <p:nvPr/>
          </p:nvSpPr>
          <p:spPr bwMode="auto">
            <a:xfrm>
              <a:off x="3218" y="1716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 21"/>
            <p:cNvSpPr/>
            <p:nvPr/>
          </p:nvSpPr>
          <p:spPr bwMode="auto">
            <a:xfrm>
              <a:off x="3206" y="2529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 22"/>
            <p:cNvSpPr/>
            <p:nvPr/>
          </p:nvSpPr>
          <p:spPr bwMode="auto">
            <a:xfrm>
              <a:off x="3227" y="1711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23"/>
            <p:cNvSpPr/>
            <p:nvPr/>
          </p:nvSpPr>
          <p:spPr bwMode="auto">
            <a:xfrm>
              <a:off x="3509" y="1711"/>
              <a:ext cx="956" cy="844"/>
            </a:xfrm>
            <a:custGeom>
              <a:avLst/>
              <a:gdLst>
                <a:gd name="T0" fmla="*/ 394 w 403"/>
                <a:gd name="T1" fmla="*/ 0 h 356"/>
                <a:gd name="T2" fmla="*/ 0 w 403"/>
                <a:gd name="T3" fmla="*/ 0 h 356"/>
                <a:gd name="T4" fmla="*/ 25 w 403"/>
                <a:gd name="T5" fmla="*/ 24 h 356"/>
                <a:gd name="T6" fmla="*/ 383 w 403"/>
                <a:gd name="T7" fmla="*/ 24 h 356"/>
                <a:gd name="T8" fmla="*/ 383 w 403"/>
                <a:gd name="T9" fmla="*/ 336 h 356"/>
                <a:gd name="T10" fmla="*/ 358 w 403"/>
                <a:gd name="T11" fmla="*/ 336 h 356"/>
                <a:gd name="T12" fmla="*/ 380 w 403"/>
                <a:gd name="T13" fmla="*/ 356 h 356"/>
                <a:gd name="T14" fmla="*/ 394 w 403"/>
                <a:gd name="T15" fmla="*/ 356 h 356"/>
                <a:gd name="T16" fmla="*/ 403 w 403"/>
                <a:gd name="T17" fmla="*/ 345 h 356"/>
                <a:gd name="T18" fmla="*/ 403 w 403"/>
                <a:gd name="T19" fmla="*/ 11 h 356"/>
                <a:gd name="T20" fmla="*/ 394 w 403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356">
                  <a:moveTo>
                    <a:pt x="3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58" y="336"/>
                    <a:pt x="358" y="336"/>
                    <a:pt x="358" y="336"/>
                  </a:cubicBezTo>
                  <a:cubicBezTo>
                    <a:pt x="380" y="356"/>
                    <a:pt x="380" y="356"/>
                    <a:pt x="380" y="356"/>
                  </a:cubicBezTo>
                  <a:cubicBezTo>
                    <a:pt x="394" y="356"/>
                    <a:pt x="394" y="356"/>
                    <a:pt x="394" y="356"/>
                  </a:cubicBezTo>
                  <a:cubicBezTo>
                    <a:pt x="400" y="356"/>
                    <a:pt x="403" y="351"/>
                    <a:pt x="403" y="345"/>
                  </a:cubicBezTo>
                  <a:cubicBezTo>
                    <a:pt x="403" y="11"/>
                    <a:pt x="403" y="11"/>
                    <a:pt x="403" y="11"/>
                  </a:cubicBezTo>
                  <a:cubicBezTo>
                    <a:pt x="403" y="5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24"/>
            <p:cNvSpPr/>
            <p:nvPr/>
          </p:nvSpPr>
          <p:spPr bwMode="auto">
            <a:xfrm>
              <a:off x="3206" y="1716"/>
              <a:ext cx="12" cy="21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9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1" y="3"/>
                    <a:pt x="5" y="0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25"/>
            <p:cNvSpPr/>
            <p:nvPr/>
          </p:nvSpPr>
          <p:spPr bwMode="auto">
            <a:xfrm>
              <a:off x="3206" y="2531"/>
              <a:ext cx="24" cy="24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9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1" y="10"/>
                    <a:pt x="10" y="9"/>
                    <a:pt x="10" y="9"/>
                  </a:cubicBezTo>
                  <a:cubicBezTo>
                    <a:pt x="5" y="9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26"/>
            <p:cNvSpPr/>
            <p:nvPr/>
          </p:nvSpPr>
          <p:spPr bwMode="auto">
            <a:xfrm>
              <a:off x="3220" y="1713"/>
              <a:ext cx="5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27"/>
            <p:cNvSpPr/>
            <p:nvPr/>
          </p:nvSpPr>
          <p:spPr bwMode="auto">
            <a:xfrm>
              <a:off x="3218" y="17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28"/>
            <p:cNvSpPr/>
            <p:nvPr/>
          </p:nvSpPr>
          <p:spPr bwMode="auto">
            <a:xfrm>
              <a:off x="3225" y="1713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29"/>
            <p:cNvSpPr/>
            <p:nvPr/>
          </p:nvSpPr>
          <p:spPr bwMode="auto">
            <a:xfrm>
              <a:off x="3204" y="1711"/>
              <a:ext cx="1206" cy="844"/>
            </a:xfrm>
            <a:custGeom>
              <a:avLst/>
              <a:gdLst>
                <a:gd name="T0" fmla="*/ 20 w 509"/>
                <a:gd name="T1" fmla="*/ 336 h 356"/>
                <a:gd name="T2" fmla="*/ 20 w 509"/>
                <a:gd name="T3" fmla="*/ 24 h 356"/>
                <a:gd name="T4" fmla="*/ 154 w 509"/>
                <a:gd name="T5" fmla="*/ 24 h 356"/>
                <a:gd name="T6" fmla="*/ 129 w 509"/>
                <a:gd name="T7" fmla="*/ 0 h 356"/>
                <a:gd name="T8" fmla="*/ 11 w 509"/>
                <a:gd name="T9" fmla="*/ 0 h 356"/>
                <a:gd name="T10" fmla="*/ 10 w 509"/>
                <a:gd name="T11" fmla="*/ 0 h 356"/>
                <a:gd name="T12" fmla="*/ 9 w 509"/>
                <a:gd name="T13" fmla="*/ 1 h 356"/>
                <a:gd name="T14" fmla="*/ 9 w 509"/>
                <a:gd name="T15" fmla="*/ 1 h 356"/>
                <a:gd name="T16" fmla="*/ 7 w 509"/>
                <a:gd name="T17" fmla="*/ 2 h 356"/>
                <a:gd name="T18" fmla="*/ 6 w 509"/>
                <a:gd name="T19" fmla="*/ 2 h 356"/>
                <a:gd name="T20" fmla="*/ 5 w 509"/>
                <a:gd name="T21" fmla="*/ 2 h 356"/>
                <a:gd name="T22" fmla="*/ 0 w 509"/>
                <a:gd name="T23" fmla="*/ 11 h 356"/>
                <a:gd name="T24" fmla="*/ 0 w 509"/>
                <a:gd name="T25" fmla="*/ 345 h 356"/>
                <a:gd name="T26" fmla="*/ 1 w 509"/>
                <a:gd name="T27" fmla="*/ 346 h 356"/>
                <a:gd name="T28" fmla="*/ 11 w 509"/>
                <a:gd name="T29" fmla="*/ 356 h 356"/>
                <a:gd name="T30" fmla="*/ 509 w 509"/>
                <a:gd name="T31" fmla="*/ 356 h 356"/>
                <a:gd name="T32" fmla="*/ 487 w 509"/>
                <a:gd name="T33" fmla="*/ 336 h 356"/>
                <a:gd name="T34" fmla="*/ 20 w 509"/>
                <a:gd name="T35" fmla="*/ 33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9" h="356">
                  <a:moveTo>
                    <a:pt x="20" y="336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5"/>
                    <a:pt x="0" y="11"/>
                    <a:pt x="0" y="11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1" y="346"/>
                    <a:pt x="1" y="346"/>
                  </a:cubicBezTo>
                  <a:cubicBezTo>
                    <a:pt x="1" y="352"/>
                    <a:pt x="6" y="356"/>
                    <a:pt x="11" y="356"/>
                  </a:cubicBezTo>
                  <a:cubicBezTo>
                    <a:pt x="509" y="356"/>
                    <a:pt x="509" y="356"/>
                    <a:pt x="509" y="356"/>
                  </a:cubicBezTo>
                  <a:cubicBezTo>
                    <a:pt x="487" y="336"/>
                    <a:pt x="487" y="336"/>
                    <a:pt x="487" y="336"/>
                  </a:cubicBezTo>
                  <a:lnTo>
                    <a:pt x="20" y="336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28" name="圆角矩形 127"/>
          <p:cNvSpPr>
            <a:spLocks noChangeAspect="1"/>
          </p:cNvSpPr>
          <p:nvPr/>
        </p:nvSpPr>
        <p:spPr>
          <a:xfrm>
            <a:off x="839788" y="1920875"/>
            <a:ext cx="539750" cy="539750"/>
          </a:xfrm>
          <a:prstGeom prst="roundRect">
            <a:avLst/>
          </a:prstGeom>
          <a:solidFill>
            <a:srgbClr val="00A98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rPr>
              <a:t>1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129" name="圆角矩形 128"/>
          <p:cNvSpPr>
            <a:spLocks noChangeAspect="1"/>
          </p:cNvSpPr>
          <p:nvPr/>
        </p:nvSpPr>
        <p:spPr>
          <a:xfrm>
            <a:off x="839788" y="3259138"/>
            <a:ext cx="539750" cy="539750"/>
          </a:xfrm>
          <a:prstGeom prst="roundRect">
            <a:avLst/>
          </a:prstGeom>
          <a:solidFill>
            <a:srgbClr val="F7AC1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rPr>
              <a:t>2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130" name="圆角矩形 129"/>
          <p:cNvSpPr>
            <a:spLocks noChangeAspect="1"/>
          </p:cNvSpPr>
          <p:nvPr/>
        </p:nvSpPr>
        <p:spPr>
          <a:xfrm>
            <a:off x="839788" y="4597400"/>
            <a:ext cx="539750" cy="539750"/>
          </a:xfrm>
          <a:prstGeom prst="roundRect">
            <a:avLst/>
          </a:prstGeom>
          <a:solidFill>
            <a:srgbClr val="00A98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rPr>
              <a:t>3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131" name="文本框 11"/>
          <p:cNvSpPr txBox="1">
            <a:spLocks noChangeArrowheads="1"/>
          </p:cNvSpPr>
          <p:nvPr/>
        </p:nvSpPr>
        <p:spPr bwMode="auto">
          <a:xfrm>
            <a:off x="1559497" y="1903620"/>
            <a:ext cx="3888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在国（境）外取得硕士及以上学位或在国内取得博士学位，且每年在萧山创业或工作时间应不少于</a:t>
            </a:r>
            <a:r>
              <a:rPr lang="en-US" altLang="zh-CN" sz="1600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</a:p>
        </p:txBody>
      </p:sp>
      <p:sp>
        <p:nvSpPr>
          <p:cNvPr id="133" name="文本框 13"/>
          <p:cNvSpPr txBox="1">
            <a:spLocks noChangeArrowheads="1"/>
          </p:cNvSpPr>
          <p:nvPr/>
        </p:nvSpPr>
        <p:spPr bwMode="auto">
          <a:xfrm>
            <a:off x="1559496" y="3245058"/>
            <a:ext cx="38884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拥有自主知识产权或掌握核心技术，其技术成果国际领先，或填补国内空白，具有产业化开发潜力</a:t>
            </a:r>
          </a:p>
        </p:txBody>
      </p:sp>
      <p:sp>
        <p:nvSpPr>
          <p:cNvPr id="135" name="文本框 15"/>
          <p:cNvSpPr txBox="1">
            <a:spLocks noChangeArrowheads="1"/>
          </p:cNvSpPr>
          <p:nvPr/>
        </p:nvSpPr>
        <p:spPr bwMode="auto">
          <a:xfrm>
            <a:off x="1559496" y="4605545"/>
            <a:ext cx="38164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为所在企业主要创始人且股权不低于</a:t>
            </a:r>
            <a:r>
              <a:rPr lang="en-US" altLang="zh-CN" sz="1600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％，或本人以货币出资形式投入企业的资金达</a:t>
            </a:r>
            <a:r>
              <a:rPr lang="en-US" altLang="zh-CN" sz="1600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600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元人民币（含）以上</a:t>
            </a:r>
          </a:p>
        </p:txBody>
      </p:sp>
      <p:sp>
        <p:nvSpPr>
          <p:cNvPr id="137" name="圆角矩形 136"/>
          <p:cNvSpPr>
            <a:spLocks noChangeAspect="1"/>
          </p:cNvSpPr>
          <p:nvPr/>
        </p:nvSpPr>
        <p:spPr>
          <a:xfrm>
            <a:off x="6097588" y="1920875"/>
            <a:ext cx="539750" cy="539750"/>
          </a:xfrm>
          <a:prstGeom prst="roundRect">
            <a:avLst/>
          </a:prstGeom>
          <a:solidFill>
            <a:srgbClr val="F491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rPr>
              <a:t>4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138" name="圆角矩形 137"/>
          <p:cNvSpPr>
            <a:spLocks noChangeAspect="1"/>
          </p:cNvSpPr>
          <p:nvPr/>
        </p:nvSpPr>
        <p:spPr>
          <a:xfrm>
            <a:off x="6097588" y="4597400"/>
            <a:ext cx="539750" cy="539750"/>
          </a:xfrm>
          <a:prstGeom prst="roundRect">
            <a:avLst/>
          </a:prstGeom>
          <a:solidFill>
            <a:srgbClr val="F491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rPr>
              <a:t>6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139" name="文本框 138"/>
          <p:cNvSpPr txBox="1"/>
          <p:nvPr/>
        </p:nvSpPr>
        <p:spPr>
          <a:xfrm>
            <a:off x="6817296" y="1903620"/>
            <a:ext cx="288732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申报人年龄一般不超过</a:t>
            </a:r>
            <a:r>
              <a:rPr lang="en-US" altLang="zh-CN" sz="1600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</a:t>
            </a:r>
            <a:r>
              <a:rPr lang="zh-CN" altLang="en-US" sz="1600" dirty="0">
                <a:solidFill>
                  <a:srgbClr val="F7AC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周岁</a:t>
            </a:r>
          </a:p>
        </p:txBody>
      </p:sp>
      <p:sp>
        <p:nvSpPr>
          <p:cNvPr id="141" name="文本框 140"/>
          <p:cNvSpPr txBox="1"/>
          <p:nvPr/>
        </p:nvSpPr>
        <p:spPr>
          <a:xfrm>
            <a:off x="6817296" y="3245058"/>
            <a:ext cx="46793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所在企业财政收入级次须在萧山区（不含大江东）范围内</a:t>
            </a:r>
          </a:p>
        </p:txBody>
      </p:sp>
      <p:sp>
        <p:nvSpPr>
          <p:cNvPr id="143" name="文本框 142"/>
          <p:cNvSpPr txBox="1"/>
          <p:nvPr/>
        </p:nvSpPr>
        <p:spPr>
          <a:xfrm>
            <a:off x="6817296" y="4605545"/>
            <a:ext cx="46793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符合萧山新兴产业导向的人才（团队）、其他特别优秀的高层次人才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，经萧山区创业创新人才工作领导小组办公室会议审议，可适当放宽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条件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圆角矩形 144"/>
          <p:cNvSpPr>
            <a:spLocks noChangeAspect="1"/>
          </p:cNvSpPr>
          <p:nvPr/>
        </p:nvSpPr>
        <p:spPr>
          <a:xfrm>
            <a:off x="6097588" y="3259138"/>
            <a:ext cx="539750" cy="539750"/>
          </a:xfrm>
          <a:prstGeom prst="roundRect">
            <a:avLst/>
          </a:prstGeom>
          <a:solidFill>
            <a:srgbClr val="00A98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rPr>
              <a:t>5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28" grpId="0" animBg="1"/>
      <p:bldP spid="129" grpId="0" animBg="1"/>
      <p:bldP spid="130" grpId="0" animBg="1"/>
      <p:bldP spid="131" grpId="0"/>
      <p:bldP spid="133" grpId="0"/>
      <p:bldP spid="135" grpId="0"/>
      <p:bldP spid="137" grpId="0" animBg="1"/>
      <p:bldP spid="138" grpId="0" animBg="1"/>
      <p:bldP spid="139" grpId="0"/>
      <p:bldP spid="141" grpId="0"/>
      <p:bldP spid="143" grpId="0"/>
      <p:bldP spid="1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40387" y="1780048"/>
            <a:ext cx="1740721" cy="1532591"/>
            <a:chOff x="4140387" y="1780048"/>
            <a:chExt cx="1740721" cy="1532591"/>
          </a:xfrm>
        </p:grpSpPr>
        <p:sp>
          <p:nvSpPr>
            <p:cNvPr id="19458" name="六边形 1"/>
            <p:cNvSpPr>
              <a:spLocks noChangeArrowheads="1"/>
            </p:cNvSpPr>
            <p:nvPr/>
          </p:nvSpPr>
          <p:spPr bwMode="auto">
            <a:xfrm rot="16200000">
              <a:off x="4199056" y="1865192"/>
              <a:ext cx="1532591" cy="136230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ADB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467" name="TextBox 10"/>
            <p:cNvSpPr txBox="1">
              <a:spLocks noChangeArrowheads="1"/>
            </p:cNvSpPr>
            <p:nvPr/>
          </p:nvSpPr>
          <p:spPr bwMode="auto">
            <a:xfrm>
              <a:off x="4140387" y="2148290"/>
              <a:ext cx="174072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4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国千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403683" y="3142351"/>
            <a:ext cx="1740721" cy="1532591"/>
            <a:chOff x="6403683" y="3142351"/>
            <a:chExt cx="1740721" cy="1532591"/>
          </a:xfrm>
        </p:grpSpPr>
        <p:sp>
          <p:nvSpPr>
            <p:cNvPr id="19460" name="六边形 3"/>
            <p:cNvSpPr>
              <a:spLocks noChangeArrowheads="1"/>
            </p:cNvSpPr>
            <p:nvPr/>
          </p:nvSpPr>
          <p:spPr bwMode="auto">
            <a:xfrm rot="16200000">
              <a:off x="6497944" y="3227495"/>
              <a:ext cx="1532591" cy="136230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ACC39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471" name="TextBox 10"/>
            <p:cNvSpPr txBox="1">
              <a:spLocks noChangeArrowheads="1"/>
            </p:cNvSpPr>
            <p:nvPr/>
          </p:nvSpPr>
          <p:spPr bwMode="auto">
            <a:xfrm>
              <a:off x="6403683" y="3513248"/>
              <a:ext cx="174072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4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省千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98778" y="4504655"/>
            <a:ext cx="1740721" cy="1532591"/>
            <a:chOff x="4098778" y="4504655"/>
            <a:chExt cx="1740721" cy="1532591"/>
          </a:xfrm>
        </p:grpSpPr>
        <p:sp>
          <p:nvSpPr>
            <p:cNvPr id="19462" name="六边形 5"/>
            <p:cNvSpPr>
              <a:spLocks noChangeArrowheads="1"/>
            </p:cNvSpPr>
            <p:nvPr/>
          </p:nvSpPr>
          <p:spPr bwMode="auto">
            <a:xfrm rot="16200000">
              <a:off x="4199056" y="4589799"/>
              <a:ext cx="1532591" cy="136230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A98F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472" name="TextBox 10"/>
            <p:cNvSpPr txBox="1">
              <a:spLocks noChangeArrowheads="1"/>
            </p:cNvSpPr>
            <p:nvPr/>
          </p:nvSpPr>
          <p:spPr bwMode="auto">
            <a:xfrm>
              <a:off x="4098778" y="4688239"/>
              <a:ext cx="174072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4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 市“</a:t>
              </a:r>
              <a:r>
                <a:rPr lang="en-US" altLang="zh-CN" sz="4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521</a:t>
              </a:r>
              <a:r>
                <a:rPr lang="zh-CN" altLang="en-US" sz="4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”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Shape 2022"/>
          <p:cNvSpPr txBox="1"/>
          <p:nvPr/>
        </p:nvSpPr>
        <p:spPr>
          <a:xfrm>
            <a:off x="1283598" y="333388"/>
            <a:ext cx="8556817" cy="4957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ea"/>
                <a:ea typeface="+mn-ea"/>
                <a:cs typeface="+mn-cs"/>
                <a:sym typeface="Bebas Neue"/>
              </a:defRPr>
            </a:lvl1pPr>
            <a:lvl2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2pPr>
            <a:lvl3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3pPr>
            <a:lvl4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4pPr>
            <a:lvl5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5pPr>
            <a:lvl6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6pPr>
            <a:lvl7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7pPr>
            <a:lvl8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8pPr>
            <a:lvl9pPr defTabSz="608965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9pPr>
          </a:lstStyle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3600" kern="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人才激励：配套</a:t>
            </a: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奖励和人才安居政策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0" name="Group 4"/>
          <p:cNvGrpSpPr>
            <a:grpSpLocks noChangeAspect="1"/>
          </p:cNvGrpSpPr>
          <p:nvPr/>
        </p:nvGrpSpPr>
        <p:grpSpPr bwMode="auto">
          <a:xfrm>
            <a:off x="479376" y="256545"/>
            <a:ext cx="667606" cy="667606"/>
            <a:chOff x="2848" y="1168"/>
            <a:chExt cx="1984" cy="1984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48" y="1168"/>
              <a:ext cx="1984" cy="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2846" y="1166"/>
              <a:ext cx="1984" cy="1986"/>
            </a:xfrm>
            <a:prstGeom prst="ellipse">
              <a:avLst/>
            </a:prstGeom>
            <a:solidFill>
              <a:srgbClr val="FA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3061" y="1720"/>
              <a:ext cx="1769" cy="1432"/>
            </a:xfrm>
            <a:custGeom>
              <a:avLst/>
              <a:gdLst>
                <a:gd name="T0" fmla="*/ 745 w 746"/>
                <a:gd name="T1" fmla="*/ 154 h 604"/>
                <a:gd name="T2" fmla="*/ 591 w 746"/>
                <a:gd name="T3" fmla="*/ 0 h 604"/>
                <a:gd name="T4" fmla="*/ 76 w 746"/>
                <a:gd name="T5" fmla="*/ 317 h 604"/>
                <a:gd name="T6" fmla="*/ 76 w 746"/>
                <a:gd name="T7" fmla="*/ 364 h 604"/>
                <a:gd name="T8" fmla="*/ 3 w 746"/>
                <a:gd name="T9" fmla="*/ 364 h 604"/>
                <a:gd name="T10" fmla="*/ 0 w 746"/>
                <a:gd name="T11" fmla="*/ 365 h 604"/>
                <a:gd name="T12" fmla="*/ 234 w 746"/>
                <a:gd name="T13" fmla="*/ 592 h 604"/>
                <a:gd name="T14" fmla="*/ 327 w 746"/>
                <a:gd name="T15" fmla="*/ 604 h 604"/>
                <a:gd name="T16" fmla="*/ 746 w 746"/>
                <a:gd name="T17" fmla="*/ 185 h 604"/>
                <a:gd name="T18" fmla="*/ 745 w 746"/>
                <a:gd name="T19" fmla="*/ 15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6" h="604">
                  <a:moveTo>
                    <a:pt x="745" y="154"/>
                  </a:moveTo>
                  <a:cubicBezTo>
                    <a:pt x="591" y="0"/>
                    <a:pt x="591" y="0"/>
                    <a:pt x="591" y="0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64"/>
                    <a:pt x="76" y="364"/>
                    <a:pt x="76" y="364"/>
                  </a:cubicBezTo>
                  <a:cubicBezTo>
                    <a:pt x="3" y="364"/>
                    <a:pt x="3" y="364"/>
                    <a:pt x="3" y="364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34" y="592"/>
                    <a:pt x="234" y="592"/>
                    <a:pt x="234" y="592"/>
                  </a:cubicBezTo>
                  <a:cubicBezTo>
                    <a:pt x="265" y="601"/>
                    <a:pt x="279" y="604"/>
                    <a:pt x="327" y="604"/>
                  </a:cubicBezTo>
                  <a:cubicBezTo>
                    <a:pt x="559" y="604"/>
                    <a:pt x="746" y="417"/>
                    <a:pt x="746" y="185"/>
                  </a:cubicBezTo>
                  <a:cubicBezTo>
                    <a:pt x="746" y="175"/>
                    <a:pt x="746" y="165"/>
                    <a:pt x="745" y="154"/>
                  </a:cubicBezTo>
                </a:path>
              </a:pathLst>
            </a:custGeom>
            <a:solidFill>
              <a:srgbClr val="EFB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77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09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12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3516" y="2185"/>
              <a:ext cx="105" cy="246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3659" y="2071"/>
              <a:ext cx="94" cy="360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3782" y="2109"/>
              <a:ext cx="104" cy="322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3924" y="2014"/>
              <a:ext cx="114" cy="417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4057" y="1938"/>
              <a:ext cx="95" cy="493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3049" y="2555"/>
              <a:ext cx="1574" cy="49"/>
            </a:xfrm>
            <a:custGeom>
              <a:avLst/>
              <a:gdLst>
                <a:gd name="T0" fmla="*/ 0 w 664"/>
                <a:gd name="T1" fmla="*/ 0 h 21"/>
                <a:gd name="T2" fmla="*/ 0 w 664"/>
                <a:gd name="T3" fmla="*/ 10 h 21"/>
                <a:gd name="T4" fmla="*/ 32 w 664"/>
                <a:gd name="T5" fmla="*/ 21 h 21"/>
                <a:gd name="T6" fmla="*/ 641 w 664"/>
                <a:gd name="T7" fmla="*/ 21 h 21"/>
                <a:gd name="T8" fmla="*/ 664 w 664"/>
                <a:gd name="T9" fmla="*/ 10 h 21"/>
                <a:gd name="T10" fmla="*/ 664 w 664"/>
                <a:gd name="T11" fmla="*/ 0 h 21"/>
                <a:gd name="T12" fmla="*/ 0 w 66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2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0" y="21"/>
                    <a:pt x="32" y="21"/>
                  </a:cubicBezTo>
                  <a:cubicBezTo>
                    <a:pt x="54" y="21"/>
                    <a:pt x="641" y="21"/>
                    <a:pt x="641" y="21"/>
                  </a:cubicBezTo>
                  <a:cubicBezTo>
                    <a:pt x="641" y="21"/>
                    <a:pt x="657" y="15"/>
                    <a:pt x="664" y="10"/>
                  </a:cubicBezTo>
                  <a:cubicBezTo>
                    <a:pt x="664" y="0"/>
                    <a:pt x="664" y="0"/>
                    <a:pt x="66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3225" y="1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3218" y="1716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21"/>
            <p:cNvSpPr/>
            <p:nvPr/>
          </p:nvSpPr>
          <p:spPr bwMode="auto">
            <a:xfrm>
              <a:off x="3206" y="2529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Freeform 22"/>
            <p:cNvSpPr/>
            <p:nvPr/>
          </p:nvSpPr>
          <p:spPr bwMode="auto">
            <a:xfrm>
              <a:off x="3227" y="1711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Freeform 23"/>
            <p:cNvSpPr/>
            <p:nvPr/>
          </p:nvSpPr>
          <p:spPr bwMode="auto">
            <a:xfrm>
              <a:off x="3509" y="1711"/>
              <a:ext cx="956" cy="844"/>
            </a:xfrm>
            <a:custGeom>
              <a:avLst/>
              <a:gdLst>
                <a:gd name="T0" fmla="*/ 394 w 403"/>
                <a:gd name="T1" fmla="*/ 0 h 356"/>
                <a:gd name="T2" fmla="*/ 0 w 403"/>
                <a:gd name="T3" fmla="*/ 0 h 356"/>
                <a:gd name="T4" fmla="*/ 25 w 403"/>
                <a:gd name="T5" fmla="*/ 24 h 356"/>
                <a:gd name="T6" fmla="*/ 383 w 403"/>
                <a:gd name="T7" fmla="*/ 24 h 356"/>
                <a:gd name="T8" fmla="*/ 383 w 403"/>
                <a:gd name="T9" fmla="*/ 336 h 356"/>
                <a:gd name="T10" fmla="*/ 358 w 403"/>
                <a:gd name="T11" fmla="*/ 336 h 356"/>
                <a:gd name="T12" fmla="*/ 380 w 403"/>
                <a:gd name="T13" fmla="*/ 356 h 356"/>
                <a:gd name="T14" fmla="*/ 394 w 403"/>
                <a:gd name="T15" fmla="*/ 356 h 356"/>
                <a:gd name="T16" fmla="*/ 403 w 403"/>
                <a:gd name="T17" fmla="*/ 345 h 356"/>
                <a:gd name="T18" fmla="*/ 403 w 403"/>
                <a:gd name="T19" fmla="*/ 11 h 356"/>
                <a:gd name="T20" fmla="*/ 394 w 403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356">
                  <a:moveTo>
                    <a:pt x="3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58" y="336"/>
                    <a:pt x="358" y="336"/>
                    <a:pt x="358" y="336"/>
                  </a:cubicBezTo>
                  <a:cubicBezTo>
                    <a:pt x="380" y="356"/>
                    <a:pt x="380" y="356"/>
                    <a:pt x="380" y="356"/>
                  </a:cubicBezTo>
                  <a:cubicBezTo>
                    <a:pt x="394" y="356"/>
                    <a:pt x="394" y="356"/>
                    <a:pt x="394" y="356"/>
                  </a:cubicBezTo>
                  <a:cubicBezTo>
                    <a:pt x="400" y="356"/>
                    <a:pt x="403" y="351"/>
                    <a:pt x="403" y="345"/>
                  </a:cubicBezTo>
                  <a:cubicBezTo>
                    <a:pt x="403" y="11"/>
                    <a:pt x="403" y="11"/>
                    <a:pt x="403" y="11"/>
                  </a:cubicBezTo>
                  <a:cubicBezTo>
                    <a:pt x="403" y="5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 24"/>
            <p:cNvSpPr/>
            <p:nvPr/>
          </p:nvSpPr>
          <p:spPr bwMode="auto">
            <a:xfrm>
              <a:off x="3206" y="1716"/>
              <a:ext cx="12" cy="21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9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1" y="3"/>
                    <a:pt x="5" y="0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Freeform 25"/>
            <p:cNvSpPr/>
            <p:nvPr/>
          </p:nvSpPr>
          <p:spPr bwMode="auto">
            <a:xfrm>
              <a:off x="3206" y="2531"/>
              <a:ext cx="24" cy="24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9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1" y="10"/>
                    <a:pt x="10" y="9"/>
                    <a:pt x="10" y="9"/>
                  </a:cubicBezTo>
                  <a:cubicBezTo>
                    <a:pt x="5" y="9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Freeform 26"/>
            <p:cNvSpPr/>
            <p:nvPr/>
          </p:nvSpPr>
          <p:spPr bwMode="auto">
            <a:xfrm>
              <a:off x="3220" y="1713"/>
              <a:ext cx="5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Freeform 27"/>
            <p:cNvSpPr/>
            <p:nvPr/>
          </p:nvSpPr>
          <p:spPr bwMode="auto">
            <a:xfrm>
              <a:off x="3218" y="17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Freeform 28"/>
            <p:cNvSpPr/>
            <p:nvPr/>
          </p:nvSpPr>
          <p:spPr bwMode="auto">
            <a:xfrm>
              <a:off x="3225" y="1713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Freeform 29"/>
            <p:cNvSpPr/>
            <p:nvPr/>
          </p:nvSpPr>
          <p:spPr bwMode="auto">
            <a:xfrm>
              <a:off x="3204" y="1711"/>
              <a:ext cx="1206" cy="844"/>
            </a:xfrm>
            <a:custGeom>
              <a:avLst/>
              <a:gdLst>
                <a:gd name="T0" fmla="*/ 20 w 509"/>
                <a:gd name="T1" fmla="*/ 336 h 356"/>
                <a:gd name="T2" fmla="*/ 20 w 509"/>
                <a:gd name="T3" fmla="*/ 24 h 356"/>
                <a:gd name="T4" fmla="*/ 154 w 509"/>
                <a:gd name="T5" fmla="*/ 24 h 356"/>
                <a:gd name="T6" fmla="*/ 129 w 509"/>
                <a:gd name="T7" fmla="*/ 0 h 356"/>
                <a:gd name="T8" fmla="*/ 11 w 509"/>
                <a:gd name="T9" fmla="*/ 0 h 356"/>
                <a:gd name="T10" fmla="*/ 10 w 509"/>
                <a:gd name="T11" fmla="*/ 0 h 356"/>
                <a:gd name="T12" fmla="*/ 9 w 509"/>
                <a:gd name="T13" fmla="*/ 1 h 356"/>
                <a:gd name="T14" fmla="*/ 9 w 509"/>
                <a:gd name="T15" fmla="*/ 1 h 356"/>
                <a:gd name="T16" fmla="*/ 7 w 509"/>
                <a:gd name="T17" fmla="*/ 2 h 356"/>
                <a:gd name="T18" fmla="*/ 6 w 509"/>
                <a:gd name="T19" fmla="*/ 2 h 356"/>
                <a:gd name="T20" fmla="*/ 5 w 509"/>
                <a:gd name="T21" fmla="*/ 2 h 356"/>
                <a:gd name="T22" fmla="*/ 0 w 509"/>
                <a:gd name="T23" fmla="*/ 11 h 356"/>
                <a:gd name="T24" fmla="*/ 0 w 509"/>
                <a:gd name="T25" fmla="*/ 345 h 356"/>
                <a:gd name="T26" fmla="*/ 1 w 509"/>
                <a:gd name="T27" fmla="*/ 346 h 356"/>
                <a:gd name="T28" fmla="*/ 11 w 509"/>
                <a:gd name="T29" fmla="*/ 356 h 356"/>
                <a:gd name="T30" fmla="*/ 509 w 509"/>
                <a:gd name="T31" fmla="*/ 356 h 356"/>
                <a:gd name="T32" fmla="*/ 487 w 509"/>
                <a:gd name="T33" fmla="*/ 336 h 356"/>
                <a:gd name="T34" fmla="*/ 20 w 509"/>
                <a:gd name="T35" fmla="*/ 33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9" h="356">
                  <a:moveTo>
                    <a:pt x="20" y="336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5"/>
                    <a:pt x="0" y="11"/>
                    <a:pt x="0" y="11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1" y="346"/>
                    <a:pt x="1" y="346"/>
                  </a:cubicBezTo>
                  <a:cubicBezTo>
                    <a:pt x="1" y="352"/>
                    <a:pt x="6" y="356"/>
                    <a:pt x="11" y="356"/>
                  </a:cubicBezTo>
                  <a:cubicBezTo>
                    <a:pt x="509" y="356"/>
                    <a:pt x="509" y="356"/>
                    <a:pt x="509" y="356"/>
                  </a:cubicBezTo>
                  <a:cubicBezTo>
                    <a:pt x="487" y="336"/>
                    <a:pt x="487" y="336"/>
                    <a:pt x="487" y="336"/>
                  </a:cubicBezTo>
                  <a:lnTo>
                    <a:pt x="20" y="336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21821" y="2096950"/>
            <a:ext cx="2836607" cy="542296"/>
            <a:chOff x="571500" y="4483100"/>
            <a:chExt cx="2381251" cy="542296"/>
          </a:xfrm>
        </p:grpSpPr>
        <p:sp>
          <p:nvSpPr>
            <p:cNvPr id="51" name="圆角矩形 29"/>
            <p:cNvSpPr>
              <a:spLocks noChangeArrowheads="1"/>
            </p:cNvSpPr>
            <p:nvPr/>
          </p:nvSpPr>
          <p:spPr bwMode="auto">
            <a:xfrm>
              <a:off x="673101" y="4654980"/>
              <a:ext cx="2178049" cy="37041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国家、省、市、区共</a:t>
              </a:r>
              <a:r>
                <a:rPr lang="en-US" altLang="zh-CN" sz="2000" b="1" dirty="0" smtClean="0">
                  <a:solidFill>
                    <a:srgbClr val="F7A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400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万元配套资助</a:t>
              </a:r>
              <a:endPara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just" eaLnBrk="1" hangingPunct="1"/>
              <a:r>
                <a:rPr lang="en-US" altLang="zh-CN" sz="2000" b="1" dirty="0">
                  <a:solidFill>
                    <a:srgbClr val="F7A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100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万元购房补贴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矩形 8"/>
            <p:cNvSpPr>
              <a:spLocks noChangeArrowheads="1"/>
            </p:cNvSpPr>
            <p:nvPr/>
          </p:nvSpPr>
          <p:spPr bwMode="auto">
            <a:xfrm>
              <a:off x="571500" y="4483100"/>
              <a:ext cx="2381251" cy="29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just" eaLnBrk="1" hangingPunct="1">
                <a:lnSpc>
                  <a:spcPct val="130000"/>
                </a:lnSpc>
                <a:spcBef>
                  <a:spcPct val="0"/>
                </a:spcBef>
                <a:buNone/>
              </a:pPr>
              <a:endParaRPr lang="zh-CN" altLang="en-US" sz="1200" dirty="0">
                <a:solidFill>
                  <a:schemeClr val="bg1"/>
                </a:solidFill>
                <a:uFill>
                  <a:solidFill>
                    <a:srgbClr val="000000">
                      <a:alpha val="50000"/>
                    </a:srgbClr>
                  </a:solidFill>
                </a:u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346818" y="5015574"/>
            <a:ext cx="2793569" cy="668767"/>
            <a:chOff x="571500" y="4112684"/>
            <a:chExt cx="2381251" cy="668767"/>
          </a:xfrm>
        </p:grpSpPr>
        <p:sp>
          <p:nvSpPr>
            <p:cNvPr id="54" name="圆角矩形 29"/>
            <p:cNvSpPr>
              <a:spLocks noChangeArrowheads="1"/>
            </p:cNvSpPr>
            <p:nvPr/>
          </p:nvSpPr>
          <p:spPr bwMode="auto">
            <a:xfrm>
              <a:off x="673101" y="4112684"/>
              <a:ext cx="2178049" cy="37041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市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、区共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just" eaLnBrk="1" hangingPunct="1"/>
              <a:r>
                <a:rPr lang="en-US" altLang="zh-CN" sz="2000" b="1" dirty="0" smtClean="0">
                  <a:solidFill>
                    <a:srgbClr val="F7A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160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万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元配套资助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just" eaLnBrk="1" hangingPunct="1"/>
              <a:r>
                <a:rPr lang="en-US" altLang="zh-CN" sz="2000" b="1" dirty="0" smtClean="0">
                  <a:solidFill>
                    <a:srgbClr val="F7A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 60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万元购房补贴</a:t>
              </a:r>
            </a:p>
          </p:txBody>
        </p:sp>
        <p:sp>
          <p:nvSpPr>
            <p:cNvPr id="55" name="矩形 8"/>
            <p:cNvSpPr>
              <a:spLocks noChangeArrowheads="1"/>
            </p:cNvSpPr>
            <p:nvPr/>
          </p:nvSpPr>
          <p:spPr bwMode="auto">
            <a:xfrm>
              <a:off x="571500" y="4483100"/>
              <a:ext cx="2381251" cy="29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just" eaLnBrk="1" hangingPunct="1">
                <a:lnSpc>
                  <a:spcPct val="130000"/>
                </a:lnSpc>
                <a:spcBef>
                  <a:spcPct val="0"/>
                </a:spcBef>
                <a:buNone/>
              </a:pPr>
              <a:endParaRPr lang="zh-CN" altLang="en-US" sz="1200" dirty="0">
                <a:solidFill>
                  <a:schemeClr val="bg1"/>
                </a:solidFill>
                <a:uFill>
                  <a:solidFill>
                    <a:srgbClr val="000000">
                      <a:alpha val="50000"/>
                    </a:srgbClr>
                  </a:solidFill>
                </a:u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472264" y="3717032"/>
            <a:ext cx="3631778" cy="668767"/>
            <a:chOff x="571500" y="4112684"/>
            <a:chExt cx="2381251" cy="668767"/>
          </a:xfrm>
        </p:grpSpPr>
        <p:sp>
          <p:nvSpPr>
            <p:cNvPr id="57" name="圆角矩形 29"/>
            <p:cNvSpPr>
              <a:spLocks noChangeArrowheads="1"/>
            </p:cNvSpPr>
            <p:nvPr/>
          </p:nvSpPr>
          <p:spPr bwMode="auto">
            <a:xfrm>
              <a:off x="673101" y="4112684"/>
              <a:ext cx="2178049" cy="37041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省、市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、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区共</a:t>
              </a:r>
              <a:endPara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just" eaLnBrk="1" hangingPunct="1"/>
              <a:r>
                <a:rPr lang="en-US" altLang="zh-CN" sz="2000" b="1" dirty="0" smtClean="0">
                  <a:solidFill>
                    <a:srgbClr val="F7A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280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万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元配套资助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just" eaLnBrk="1" hangingPunct="1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2000" b="1" dirty="0">
                  <a:solidFill>
                    <a:srgbClr val="F7A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8</a:t>
              </a:r>
              <a:r>
                <a:rPr lang="en-US" altLang="zh-CN" sz="2000" b="1" dirty="0" smtClean="0">
                  <a:solidFill>
                    <a:srgbClr val="F7AC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万元购房补贴</a:t>
              </a:r>
            </a:p>
          </p:txBody>
        </p:sp>
        <p:sp>
          <p:nvSpPr>
            <p:cNvPr id="58" name="矩形 8"/>
            <p:cNvSpPr>
              <a:spLocks noChangeArrowheads="1"/>
            </p:cNvSpPr>
            <p:nvPr/>
          </p:nvSpPr>
          <p:spPr bwMode="auto">
            <a:xfrm>
              <a:off x="571500" y="4483100"/>
              <a:ext cx="2381251" cy="29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just" eaLnBrk="1" hangingPunct="1">
                <a:lnSpc>
                  <a:spcPct val="130000"/>
                </a:lnSpc>
                <a:spcBef>
                  <a:spcPct val="0"/>
                </a:spcBef>
                <a:buNone/>
              </a:pPr>
              <a:endParaRPr lang="zh-CN" altLang="en-US" sz="1200" dirty="0">
                <a:solidFill>
                  <a:schemeClr val="bg1"/>
                </a:solidFill>
                <a:uFill>
                  <a:solidFill>
                    <a:srgbClr val="000000">
                      <a:alpha val="50000"/>
                    </a:srgbClr>
                  </a:solidFill>
                </a:u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1570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heme/theme1.xml><?xml version="1.0" encoding="utf-8"?>
<a:theme xmlns:a="http://schemas.openxmlformats.org/drawingml/2006/main" name="基础">
  <a:themeElements>
    <a:clrScheme name="基础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Temp">
      <a:majorFont>
        <a:latin typeface="Abadi MT"/>
        <a:ea typeface="方正兰亭准黑_GBK"/>
        <a:cs typeface=""/>
      </a:majorFont>
      <a:minorFont>
        <a:latin typeface="Abadi MT"/>
        <a:ea typeface="方正兰亭准黑_GBK"/>
        <a:cs typeface=""/>
      </a:minorFont>
    </a:fontScheme>
    <a:fmtScheme name="基础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TM03457444[[fn=基础]]</Template>
  <TotalTime>2811</TotalTime>
  <Words>1663</Words>
  <Application>Microsoft Office PowerPoint</Application>
  <PresentationFormat>自定义</PresentationFormat>
  <Paragraphs>185</Paragraphs>
  <Slides>28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基础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春秋视觉</dc:creator>
  <cp:lastModifiedBy>PC</cp:lastModifiedBy>
  <cp:revision>174</cp:revision>
  <dcterms:created xsi:type="dcterms:W3CDTF">2015-08-17T09:34:00Z</dcterms:created>
  <dcterms:modified xsi:type="dcterms:W3CDTF">2018-05-14T11:43:25Z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  <property fmtid="{D5CDD505-2E9C-101B-9397-08002B2CF9AE}" pid="3" name="KSORubyTemplateID">
    <vt:lpwstr>2</vt:lpwstr>
  </property>
</Properties>
</file>